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88"/>
  </p:notesMasterIdLst>
  <p:sldIdLst>
    <p:sldId id="4376" r:id="rId5"/>
    <p:sldId id="4377" r:id="rId6"/>
    <p:sldId id="4378" r:id="rId7"/>
    <p:sldId id="261" r:id="rId8"/>
    <p:sldId id="259" r:id="rId9"/>
    <p:sldId id="260" r:id="rId10"/>
    <p:sldId id="273" r:id="rId11"/>
    <p:sldId id="276" r:id="rId12"/>
    <p:sldId id="275" r:id="rId13"/>
    <p:sldId id="277" r:id="rId14"/>
    <p:sldId id="278" r:id="rId15"/>
    <p:sldId id="280" r:id="rId16"/>
    <p:sldId id="279" r:id="rId17"/>
    <p:sldId id="282" r:id="rId18"/>
    <p:sldId id="283" r:id="rId19"/>
    <p:sldId id="284" r:id="rId20"/>
    <p:sldId id="288" r:id="rId21"/>
    <p:sldId id="289" r:id="rId22"/>
    <p:sldId id="290" r:id="rId23"/>
    <p:sldId id="291" r:id="rId24"/>
    <p:sldId id="292" r:id="rId25"/>
    <p:sldId id="294" r:id="rId26"/>
    <p:sldId id="281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274" r:id="rId42"/>
    <p:sldId id="309" r:id="rId43"/>
    <p:sldId id="286" r:id="rId44"/>
    <p:sldId id="310" r:id="rId45"/>
    <p:sldId id="285" r:id="rId46"/>
    <p:sldId id="311" r:id="rId47"/>
    <p:sldId id="312" r:id="rId48"/>
    <p:sldId id="313" r:id="rId49"/>
    <p:sldId id="314" r:id="rId50"/>
    <p:sldId id="293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60" r:id="rId67"/>
    <p:sldId id="331" r:id="rId68"/>
    <p:sldId id="333" r:id="rId69"/>
    <p:sldId id="334" r:id="rId70"/>
    <p:sldId id="335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6" r:id="rId83"/>
    <p:sldId id="355" r:id="rId84"/>
    <p:sldId id="357" r:id="rId85"/>
    <p:sldId id="358" r:id="rId86"/>
    <p:sldId id="359" r:id="rId87"/>
  </p:sldIdLst>
  <p:sldSz cx="12192000" cy="6858000"/>
  <p:notesSz cx="6858000" cy="9144000"/>
  <p:embeddedFontLst>
    <p:embeddedFont>
      <p:font typeface="맑은 고딕" panose="020B0503020000020004" pitchFamily="50" charset="-127"/>
      <p:regular r:id="rId89"/>
      <p:bold r:id="rId90"/>
    </p:embeddedFont>
    <p:embeddedFont>
      <p:font typeface="프리젠테이션 3 Light" pitchFamily="2" charset="-127"/>
      <p:regular r:id="rId91"/>
    </p:embeddedFont>
    <p:embeddedFont>
      <p:font typeface="프리젠테이션 5 Medium" pitchFamily="2" charset="-127"/>
      <p:regular r:id="rId92"/>
    </p:embeddedFont>
    <p:embeddedFont>
      <p:font typeface="프리젠테이션 6 SemiBold" pitchFamily="2" charset="-127"/>
      <p:bold r:id="rId93"/>
    </p:embeddedFont>
    <p:embeddedFont>
      <p:font typeface="프리젠테이션 7 Bold" pitchFamily="2" charset="-127"/>
      <p:bold r:id="rId94"/>
    </p:embeddedFont>
    <p:embeddedFont>
      <p:font typeface="프리젠테이션 8 ExtraBold" pitchFamily="2" charset="-127"/>
      <p:bold r:id="rId95"/>
    </p:embeddedFont>
    <p:embeddedFont>
      <p:font typeface="프리젠테이션 9 Black" pitchFamily="2" charset="-127"/>
      <p:bold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9F8"/>
    <a:srgbClr val="BE9CE9"/>
    <a:srgbClr val="F8A91F"/>
    <a:srgbClr val="064422"/>
    <a:srgbClr val="D9D9D9"/>
    <a:srgbClr val="595959"/>
    <a:srgbClr val="F3F3F3"/>
    <a:srgbClr val="CECECE"/>
    <a:srgbClr val="AD8B6C"/>
    <a:srgbClr val="03C75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FBB541-415A-475D-B18B-E3F4431CEBCD}" v="375" dt="2024-11-04T01:24:09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4667" autoAdjust="0"/>
  </p:normalViewPr>
  <p:slideViewPr>
    <p:cSldViewPr snapToGrid="0" showGuides="1">
      <p:cViewPr varScale="1">
        <p:scale>
          <a:sx n="104" d="100"/>
          <a:sy n="104" d="100"/>
        </p:scale>
        <p:origin x="56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5.fntdata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태원" userId="b83db6e7-9ffa-471f-b7f6-89d85b45c552" providerId="ADAL" clId="{1C6F7401-9AA2-4DC9-B6A9-B1A2F96A7082}"/>
    <pc:docChg chg="undo custSel modSld modMainMaster">
      <pc:chgData name="정태원" userId="b83db6e7-9ffa-471f-b7f6-89d85b45c552" providerId="ADAL" clId="{1C6F7401-9AA2-4DC9-B6A9-B1A2F96A7082}" dt="2024-10-24T01:37:42.569" v="258" actId="478"/>
      <pc:docMkLst>
        <pc:docMk/>
      </pc:docMkLst>
      <pc:sldChg chg="modSp mod">
        <pc:chgData name="정태원" userId="b83db6e7-9ffa-471f-b7f6-89d85b45c552" providerId="ADAL" clId="{1C6F7401-9AA2-4DC9-B6A9-B1A2F96A7082}" dt="2024-10-22T05:49:13.077" v="16" actId="20577"/>
        <pc:sldMkLst>
          <pc:docMk/>
          <pc:sldMk cId="2919864037" sldId="260"/>
        </pc:sldMkLst>
        <pc:spChg chg="mod">
          <ac:chgData name="정태원" userId="b83db6e7-9ffa-471f-b7f6-89d85b45c552" providerId="ADAL" clId="{1C6F7401-9AA2-4DC9-B6A9-B1A2F96A7082}" dt="2024-10-22T05:49:13.077" v="16" actId="20577"/>
          <ac:spMkLst>
            <pc:docMk/>
            <pc:sldMk cId="2919864037" sldId="260"/>
            <ac:spMk id="10" creationId="{5E25A985-A87C-4062-2DF9-A3A1DAA838BF}"/>
          </ac:spMkLst>
        </pc:spChg>
        <pc:cxnChg chg="mod">
          <ac:chgData name="정태원" userId="b83db6e7-9ffa-471f-b7f6-89d85b45c552" providerId="ADAL" clId="{1C6F7401-9AA2-4DC9-B6A9-B1A2F96A7082}" dt="2024-10-22T05:48:49.124" v="1" actId="553"/>
          <ac:cxnSpMkLst>
            <pc:docMk/>
            <pc:sldMk cId="2919864037" sldId="260"/>
            <ac:cxnSpMk id="4" creationId="{984B4F89-53A2-D17F-3F3D-23731BF6DAA0}"/>
          </ac:cxnSpMkLst>
        </pc:cxnChg>
      </pc:sldChg>
      <pc:sldChg chg="addSp delSp modSp mod">
        <pc:chgData name="정태원" userId="b83db6e7-9ffa-471f-b7f6-89d85b45c552" providerId="ADAL" clId="{1C6F7401-9AA2-4DC9-B6A9-B1A2F96A7082}" dt="2024-10-24T01:28:32.838" v="235" actId="478"/>
        <pc:sldMkLst>
          <pc:docMk/>
          <pc:sldMk cId="3205013400" sldId="273"/>
        </pc:sldMkLst>
        <pc:spChg chg="add del">
          <ac:chgData name="정태원" userId="b83db6e7-9ffa-471f-b7f6-89d85b45c552" providerId="ADAL" clId="{1C6F7401-9AA2-4DC9-B6A9-B1A2F96A7082}" dt="2024-10-22T05:49:43.644" v="19" actId="478"/>
          <ac:spMkLst>
            <pc:docMk/>
            <pc:sldMk cId="3205013400" sldId="273"/>
            <ac:spMk id="5" creationId="{E8FF841B-34DB-813B-DAFC-9F659F455A1B}"/>
          </ac:spMkLst>
        </pc:spChg>
        <pc:spChg chg="add del">
          <ac:chgData name="정태원" userId="b83db6e7-9ffa-471f-b7f6-89d85b45c552" providerId="ADAL" clId="{1C6F7401-9AA2-4DC9-B6A9-B1A2F96A7082}" dt="2024-10-22T05:49:43.644" v="19" actId="478"/>
          <ac:spMkLst>
            <pc:docMk/>
            <pc:sldMk cId="3205013400" sldId="273"/>
            <ac:spMk id="7" creationId="{219F8892-36D0-DD19-9A12-3DA53562E92F}"/>
          </ac:spMkLst>
        </pc:spChg>
        <pc:spChg chg="add del">
          <ac:chgData name="정태원" userId="b83db6e7-9ffa-471f-b7f6-89d85b45c552" providerId="ADAL" clId="{1C6F7401-9AA2-4DC9-B6A9-B1A2F96A7082}" dt="2024-10-22T05:49:43.644" v="19" actId="478"/>
          <ac:spMkLst>
            <pc:docMk/>
            <pc:sldMk cId="3205013400" sldId="273"/>
            <ac:spMk id="8" creationId="{CFC7B3A1-5E5E-6158-1B74-803EF31CB27A}"/>
          </ac:spMkLst>
        </pc:spChg>
        <pc:spChg chg="add del">
          <ac:chgData name="정태원" userId="b83db6e7-9ffa-471f-b7f6-89d85b45c552" providerId="ADAL" clId="{1C6F7401-9AA2-4DC9-B6A9-B1A2F96A7082}" dt="2024-10-22T05:49:43.644" v="19" actId="478"/>
          <ac:spMkLst>
            <pc:docMk/>
            <pc:sldMk cId="3205013400" sldId="273"/>
            <ac:spMk id="9" creationId="{00D3F3FD-A7C9-BFA1-A200-88DF206E9CB8}"/>
          </ac:spMkLst>
        </pc:spChg>
        <pc:spChg chg="add del">
          <ac:chgData name="정태원" userId="b83db6e7-9ffa-471f-b7f6-89d85b45c552" providerId="ADAL" clId="{1C6F7401-9AA2-4DC9-B6A9-B1A2F96A7082}" dt="2024-10-22T05:49:49.079" v="20" actId="478"/>
          <ac:spMkLst>
            <pc:docMk/>
            <pc:sldMk cId="3205013400" sldId="273"/>
            <ac:spMk id="10" creationId="{5E25A985-A87C-4062-2DF9-A3A1DAA838BF}"/>
          </ac:spMkLst>
        </pc:spChg>
        <pc:spChg chg="add del">
          <ac:chgData name="정태원" userId="b83db6e7-9ffa-471f-b7f6-89d85b45c552" providerId="ADAL" clId="{1C6F7401-9AA2-4DC9-B6A9-B1A2F96A7082}" dt="2024-10-22T05:49:43.644" v="19" actId="478"/>
          <ac:spMkLst>
            <pc:docMk/>
            <pc:sldMk cId="3205013400" sldId="273"/>
            <ac:spMk id="11" creationId="{35D263EB-F2A4-30B9-27DB-AC72A8D54E33}"/>
          </ac:spMkLst>
        </pc:spChg>
        <pc:spChg chg="add del mod">
          <ac:chgData name="정태원" userId="b83db6e7-9ffa-471f-b7f6-89d85b45c552" providerId="ADAL" clId="{1C6F7401-9AA2-4DC9-B6A9-B1A2F96A7082}" dt="2024-10-24T01:28:32.838" v="235" actId="478"/>
          <ac:spMkLst>
            <pc:docMk/>
            <pc:sldMk cId="3205013400" sldId="273"/>
            <ac:spMk id="14" creationId="{0E05C17B-3D8F-8C36-0518-59CBDCC56D38}"/>
          </ac:spMkLst>
        </pc:spChg>
        <pc:spChg chg="add mod">
          <ac:chgData name="정태원" userId="b83db6e7-9ffa-471f-b7f6-89d85b45c552" providerId="ADAL" clId="{1C6F7401-9AA2-4DC9-B6A9-B1A2F96A7082}" dt="2024-10-22T05:49:29.272" v="18"/>
          <ac:spMkLst>
            <pc:docMk/>
            <pc:sldMk cId="3205013400" sldId="273"/>
            <ac:spMk id="14" creationId="{B8ADE549-A65E-3AD6-49FF-BBF1B8909E7D}"/>
          </ac:spMkLst>
        </pc:spChg>
        <pc:spChg chg="add mod">
          <ac:chgData name="정태원" userId="b83db6e7-9ffa-471f-b7f6-89d85b45c552" providerId="ADAL" clId="{1C6F7401-9AA2-4DC9-B6A9-B1A2F96A7082}" dt="2024-10-22T05:49:29.272" v="18"/>
          <ac:spMkLst>
            <pc:docMk/>
            <pc:sldMk cId="3205013400" sldId="273"/>
            <ac:spMk id="17" creationId="{22973D40-D69A-D037-D102-C4DA9DE6565B}"/>
          </ac:spMkLst>
        </pc:spChg>
        <pc:spChg chg="add mod">
          <ac:chgData name="정태원" userId="b83db6e7-9ffa-471f-b7f6-89d85b45c552" providerId="ADAL" clId="{1C6F7401-9AA2-4DC9-B6A9-B1A2F96A7082}" dt="2024-10-22T05:49:29.272" v="18"/>
          <ac:spMkLst>
            <pc:docMk/>
            <pc:sldMk cId="3205013400" sldId="273"/>
            <ac:spMk id="19" creationId="{1CCF65AC-763F-27FF-F0D4-DDC1366BF95C}"/>
          </ac:spMkLst>
        </pc:spChg>
        <pc:spChg chg="add mod">
          <ac:chgData name="정태원" userId="b83db6e7-9ffa-471f-b7f6-89d85b45c552" providerId="ADAL" clId="{1C6F7401-9AA2-4DC9-B6A9-B1A2F96A7082}" dt="2024-10-22T05:49:29.272" v="18"/>
          <ac:spMkLst>
            <pc:docMk/>
            <pc:sldMk cId="3205013400" sldId="273"/>
            <ac:spMk id="20" creationId="{FF5423EA-67BE-E8EB-CF83-00E72633DBA1}"/>
          </ac:spMkLst>
        </pc:spChg>
        <pc:spChg chg="add mod">
          <ac:chgData name="정태원" userId="b83db6e7-9ffa-471f-b7f6-89d85b45c552" providerId="ADAL" clId="{1C6F7401-9AA2-4DC9-B6A9-B1A2F96A7082}" dt="2024-10-22T05:49:29.272" v="18"/>
          <ac:spMkLst>
            <pc:docMk/>
            <pc:sldMk cId="3205013400" sldId="273"/>
            <ac:spMk id="21" creationId="{45BD21E4-E918-0808-FDE8-2D01887E00BB}"/>
          </ac:spMkLst>
        </pc:spChg>
        <pc:spChg chg="add mod">
          <ac:chgData name="정태원" userId="b83db6e7-9ffa-471f-b7f6-89d85b45c552" providerId="ADAL" clId="{1C6F7401-9AA2-4DC9-B6A9-B1A2F96A7082}" dt="2024-10-22T05:49:29.272" v="18"/>
          <ac:spMkLst>
            <pc:docMk/>
            <pc:sldMk cId="3205013400" sldId="273"/>
            <ac:spMk id="22" creationId="{9442DF55-8008-9F79-A669-6050807CA438}"/>
          </ac:spMkLst>
        </pc:spChg>
        <pc:spChg chg="add mod">
          <ac:chgData name="정태원" userId="b83db6e7-9ffa-471f-b7f6-89d85b45c552" providerId="ADAL" clId="{1C6F7401-9AA2-4DC9-B6A9-B1A2F96A7082}" dt="2024-10-22T05:49:49.316" v="21"/>
          <ac:spMkLst>
            <pc:docMk/>
            <pc:sldMk cId="3205013400" sldId="273"/>
            <ac:spMk id="23" creationId="{4C7CFA3B-002B-6841-E0A1-68ED0990C47E}"/>
          </ac:spMkLst>
        </pc:spChg>
        <pc:picChg chg="add del mod">
          <ac:chgData name="정태원" userId="b83db6e7-9ffa-471f-b7f6-89d85b45c552" providerId="ADAL" clId="{1C6F7401-9AA2-4DC9-B6A9-B1A2F96A7082}" dt="2024-10-24T01:28:25.510" v="234" actId="478"/>
          <ac:picMkLst>
            <pc:docMk/>
            <pc:sldMk cId="3205013400" sldId="273"/>
            <ac:picMk id="10" creationId="{05EFBF5D-DC6B-C746-6C7A-D0B4024366F4}"/>
          </ac:picMkLst>
        </pc:picChg>
        <pc:cxnChg chg="add del">
          <ac:chgData name="정태원" userId="b83db6e7-9ffa-471f-b7f6-89d85b45c552" providerId="ADAL" clId="{1C6F7401-9AA2-4DC9-B6A9-B1A2F96A7082}" dt="2024-10-22T05:49:43.644" v="19" actId="478"/>
          <ac:cxnSpMkLst>
            <pc:docMk/>
            <pc:sldMk cId="3205013400" sldId="273"/>
            <ac:cxnSpMk id="4" creationId="{984B4F89-53A2-D17F-3F3D-23731BF6DAA0}"/>
          </ac:cxnSpMkLst>
        </pc:cxnChg>
        <pc:cxnChg chg="add mod">
          <ac:chgData name="정태원" userId="b83db6e7-9ffa-471f-b7f6-89d85b45c552" providerId="ADAL" clId="{1C6F7401-9AA2-4DC9-B6A9-B1A2F96A7082}" dt="2024-10-22T05:49:29.272" v="18"/>
          <ac:cxnSpMkLst>
            <pc:docMk/>
            <pc:sldMk cId="3205013400" sldId="273"/>
            <ac:cxnSpMk id="6" creationId="{7431B67C-534F-C79B-FDE1-E7D3D07E513F}"/>
          </ac:cxnSpMkLst>
        </pc:cxnChg>
      </pc:sldChg>
      <pc:sldChg chg="addSp delSp modSp mod">
        <pc:chgData name="정태원" userId="b83db6e7-9ffa-471f-b7f6-89d85b45c552" providerId="ADAL" clId="{1C6F7401-9AA2-4DC9-B6A9-B1A2F96A7082}" dt="2024-10-22T05:51:03.149" v="76"/>
        <pc:sldMkLst>
          <pc:docMk/>
          <pc:sldMk cId="3250051835" sldId="274"/>
        </pc:sldMkLst>
        <pc:spChg chg="add mod">
          <ac:chgData name="정태원" userId="b83db6e7-9ffa-471f-b7f6-89d85b45c552" providerId="ADAL" clId="{1C6F7401-9AA2-4DC9-B6A9-B1A2F96A7082}" dt="2024-10-22T05:51:03.149" v="76"/>
          <ac:spMkLst>
            <pc:docMk/>
            <pc:sldMk cId="3250051835" sldId="274"/>
            <ac:spMk id="3" creationId="{5FB02923-6F53-DEB3-3347-3E17C5F682E4}"/>
          </ac:spMkLst>
        </pc:spChg>
        <pc:spChg chg="del">
          <ac:chgData name="정태원" userId="b83db6e7-9ffa-471f-b7f6-89d85b45c552" providerId="ADAL" clId="{1C6F7401-9AA2-4DC9-B6A9-B1A2F96A7082}" dt="2024-10-22T05:51:02.859" v="75" actId="478"/>
          <ac:spMkLst>
            <pc:docMk/>
            <pc:sldMk cId="3250051835" sldId="274"/>
            <ac:spMk id="13" creationId="{92121AC3-18BF-7E90-F98A-02D69A835698}"/>
          </ac:spMkLst>
        </pc:spChg>
      </pc:sldChg>
      <pc:sldChg chg="addSp delSp modSp mod">
        <pc:chgData name="정태원" userId="b83db6e7-9ffa-471f-b7f6-89d85b45c552" providerId="ADAL" clId="{1C6F7401-9AA2-4DC9-B6A9-B1A2F96A7082}" dt="2024-10-22T05:49:59.327" v="26"/>
        <pc:sldMkLst>
          <pc:docMk/>
          <pc:sldMk cId="954813178" sldId="275"/>
        </pc:sldMkLst>
        <pc:spChg chg="add mod">
          <ac:chgData name="정태원" userId="b83db6e7-9ffa-471f-b7f6-89d85b45c552" providerId="ADAL" clId="{1C6F7401-9AA2-4DC9-B6A9-B1A2F96A7082}" dt="2024-10-22T05:49:59.327" v="26"/>
          <ac:spMkLst>
            <pc:docMk/>
            <pc:sldMk cId="954813178" sldId="275"/>
            <ac:spMk id="6" creationId="{0B8BC5C0-C38A-58EE-1725-EE7DE2231A40}"/>
          </ac:spMkLst>
        </pc:spChg>
        <pc:spChg chg="del">
          <ac:chgData name="정태원" userId="b83db6e7-9ffa-471f-b7f6-89d85b45c552" providerId="ADAL" clId="{1C6F7401-9AA2-4DC9-B6A9-B1A2F96A7082}" dt="2024-10-22T05:49:59.159" v="25" actId="478"/>
          <ac:spMkLst>
            <pc:docMk/>
            <pc:sldMk cId="954813178" sldId="275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49:56.329" v="24" actId="207"/>
        <pc:sldMkLst>
          <pc:docMk/>
          <pc:sldMk cId="2795194643" sldId="276"/>
        </pc:sldMkLst>
        <pc:spChg chg="add mod">
          <ac:chgData name="정태원" userId="b83db6e7-9ffa-471f-b7f6-89d85b45c552" providerId="ADAL" clId="{1C6F7401-9AA2-4DC9-B6A9-B1A2F96A7082}" dt="2024-10-22T05:49:56.329" v="24" actId="207"/>
          <ac:spMkLst>
            <pc:docMk/>
            <pc:sldMk cId="2795194643" sldId="276"/>
            <ac:spMk id="6" creationId="{6D81B502-9488-3324-DA87-3976F50C9060}"/>
          </ac:spMkLst>
        </pc:spChg>
        <pc:spChg chg="del">
          <ac:chgData name="정태원" userId="b83db6e7-9ffa-471f-b7f6-89d85b45c552" providerId="ADAL" clId="{1C6F7401-9AA2-4DC9-B6A9-B1A2F96A7082}" dt="2024-10-22T05:49:53.318" v="22" actId="478"/>
          <ac:spMkLst>
            <pc:docMk/>
            <pc:sldMk cId="2795194643" sldId="276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03.246" v="28"/>
        <pc:sldMkLst>
          <pc:docMk/>
          <pc:sldMk cId="787948276" sldId="277"/>
        </pc:sldMkLst>
        <pc:spChg chg="add mod">
          <ac:chgData name="정태원" userId="b83db6e7-9ffa-471f-b7f6-89d85b45c552" providerId="ADAL" clId="{1C6F7401-9AA2-4DC9-B6A9-B1A2F96A7082}" dt="2024-10-22T05:50:03.246" v="28"/>
          <ac:spMkLst>
            <pc:docMk/>
            <pc:sldMk cId="787948276" sldId="277"/>
            <ac:spMk id="2" creationId="{A4EB5E10-61F7-2108-824F-1B970ED80421}"/>
          </ac:spMkLst>
        </pc:spChg>
        <pc:spChg chg="del">
          <ac:chgData name="정태원" userId="b83db6e7-9ffa-471f-b7f6-89d85b45c552" providerId="ADAL" clId="{1C6F7401-9AA2-4DC9-B6A9-B1A2F96A7082}" dt="2024-10-22T05:50:03.008" v="27" actId="478"/>
          <ac:spMkLst>
            <pc:docMk/>
            <pc:sldMk cId="787948276" sldId="277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05.254" v="30"/>
        <pc:sldMkLst>
          <pc:docMk/>
          <pc:sldMk cId="3813103941" sldId="278"/>
        </pc:sldMkLst>
        <pc:spChg chg="add mod">
          <ac:chgData name="정태원" userId="b83db6e7-9ffa-471f-b7f6-89d85b45c552" providerId="ADAL" clId="{1C6F7401-9AA2-4DC9-B6A9-B1A2F96A7082}" dt="2024-10-22T05:50:05.254" v="30"/>
          <ac:spMkLst>
            <pc:docMk/>
            <pc:sldMk cId="3813103941" sldId="278"/>
            <ac:spMk id="2" creationId="{2C8FAA96-CC4B-0125-EA05-10F3980B2D15}"/>
          </ac:spMkLst>
        </pc:spChg>
        <pc:spChg chg="del">
          <ac:chgData name="정태원" userId="b83db6e7-9ffa-471f-b7f6-89d85b45c552" providerId="ADAL" clId="{1C6F7401-9AA2-4DC9-B6A9-B1A2F96A7082}" dt="2024-10-22T05:50:05.073" v="29" actId="478"/>
          <ac:spMkLst>
            <pc:docMk/>
            <pc:sldMk cId="3813103941" sldId="278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10.205" v="34"/>
        <pc:sldMkLst>
          <pc:docMk/>
          <pc:sldMk cId="3730628984" sldId="279"/>
        </pc:sldMkLst>
        <pc:spChg chg="add mod">
          <ac:chgData name="정태원" userId="b83db6e7-9ffa-471f-b7f6-89d85b45c552" providerId="ADAL" clId="{1C6F7401-9AA2-4DC9-B6A9-B1A2F96A7082}" dt="2024-10-22T05:50:10.205" v="34"/>
          <ac:spMkLst>
            <pc:docMk/>
            <pc:sldMk cId="3730628984" sldId="279"/>
            <ac:spMk id="2" creationId="{64E39A4B-9050-E293-3DAE-01685E134B34}"/>
          </ac:spMkLst>
        </pc:spChg>
        <pc:spChg chg="del">
          <ac:chgData name="정태원" userId="b83db6e7-9ffa-471f-b7f6-89d85b45c552" providerId="ADAL" clId="{1C6F7401-9AA2-4DC9-B6A9-B1A2F96A7082}" dt="2024-10-22T05:50:10.014" v="33" actId="478"/>
          <ac:spMkLst>
            <pc:docMk/>
            <pc:sldMk cId="3730628984" sldId="279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07.875" v="32"/>
        <pc:sldMkLst>
          <pc:docMk/>
          <pc:sldMk cId="3454476640" sldId="280"/>
        </pc:sldMkLst>
        <pc:spChg chg="add mod">
          <ac:chgData name="정태원" userId="b83db6e7-9ffa-471f-b7f6-89d85b45c552" providerId="ADAL" clId="{1C6F7401-9AA2-4DC9-B6A9-B1A2F96A7082}" dt="2024-10-22T05:50:07.875" v="32"/>
          <ac:spMkLst>
            <pc:docMk/>
            <pc:sldMk cId="3454476640" sldId="280"/>
            <ac:spMk id="2" creationId="{1E2CB804-32A4-684D-98BF-DD7895E6BA01}"/>
          </ac:spMkLst>
        </pc:spChg>
        <pc:spChg chg="del">
          <ac:chgData name="정태원" userId="b83db6e7-9ffa-471f-b7f6-89d85b45c552" providerId="ADAL" clId="{1C6F7401-9AA2-4DC9-B6A9-B1A2F96A7082}" dt="2024-10-22T05:50:07.697" v="31" actId="478"/>
          <ac:spMkLst>
            <pc:docMk/>
            <pc:sldMk cId="3454476640" sldId="280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30.991" v="52"/>
        <pc:sldMkLst>
          <pc:docMk/>
          <pc:sldMk cId="3653795267" sldId="281"/>
        </pc:sldMkLst>
        <pc:spChg chg="add mod">
          <ac:chgData name="정태원" userId="b83db6e7-9ffa-471f-b7f6-89d85b45c552" providerId="ADAL" clId="{1C6F7401-9AA2-4DC9-B6A9-B1A2F96A7082}" dt="2024-10-22T05:50:30.991" v="52"/>
          <ac:spMkLst>
            <pc:docMk/>
            <pc:sldMk cId="3653795267" sldId="281"/>
            <ac:spMk id="3" creationId="{FEF195B4-7247-041C-86F1-69348C6D90DC}"/>
          </ac:spMkLst>
        </pc:spChg>
        <pc:spChg chg="del">
          <ac:chgData name="정태원" userId="b83db6e7-9ffa-471f-b7f6-89d85b45c552" providerId="ADAL" clId="{1C6F7401-9AA2-4DC9-B6A9-B1A2F96A7082}" dt="2024-10-22T05:50:30.782" v="51" actId="478"/>
          <ac:spMkLst>
            <pc:docMk/>
            <pc:sldMk cId="3653795267" sldId="281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12.672" v="36"/>
        <pc:sldMkLst>
          <pc:docMk/>
          <pc:sldMk cId="2972417931" sldId="282"/>
        </pc:sldMkLst>
        <pc:spChg chg="add mod">
          <ac:chgData name="정태원" userId="b83db6e7-9ffa-471f-b7f6-89d85b45c552" providerId="ADAL" clId="{1C6F7401-9AA2-4DC9-B6A9-B1A2F96A7082}" dt="2024-10-22T05:50:12.672" v="36"/>
          <ac:spMkLst>
            <pc:docMk/>
            <pc:sldMk cId="2972417931" sldId="282"/>
            <ac:spMk id="2" creationId="{EDBEC649-A77B-0062-744D-8D16581B0151}"/>
          </ac:spMkLst>
        </pc:spChg>
        <pc:spChg chg="del">
          <ac:chgData name="정태원" userId="b83db6e7-9ffa-471f-b7f6-89d85b45c552" providerId="ADAL" clId="{1C6F7401-9AA2-4DC9-B6A9-B1A2F96A7082}" dt="2024-10-22T05:50:12.491" v="35" actId="478"/>
          <ac:spMkLst>
            <pc:docMk/>
            <pc:sldMk cId="2972417931" sldId="282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14.948" v="38"/>
        <pc:sldMkLst>
          <pc:docMk/>
          <pc:sldMk cId="2429659713" sldId="283"/>
        </pc:sldMkLst>
        <pc:spChg chg="add mod">
          <ac:chgData name="정태원" userId="b83db6e7-9ffa-471f-b7f6-89d85b45c552" providerId="ADAL" clId="{1C6F7401-9AA2-4DC9-B6A9-B1A2F96A7082}" dt="2024-10-22T05:50:14.948" v="38"/>
          <ac:spMkLst>
            <pc:docMk/>
            <pc:sldMk cId="2429659713" sldId="283"/>
            <ac:spMk id="2" creationId="{1412A3C8-6508-3656-3E09-C841FBB517CA}"/>
          </ac:spMkLst>
        </pc:spChg>
        <pc:spChg chg="del">
          <ac:chgData name="정태원" userId="b83db6e7-9ffa-471f-b7f6-89d85b45c552" providerId="ADAL" clId="{1C6F7401-9AA2-4DC9-B6A9-B1A2F96A7082}" dt="2024-10-22T05:50:14.767" v="37" actId="478"/>
          <ac:spMkLst>
            <pc:docMk/>
            <pc:sldMk cId="2429659713" sldId="283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17.398" v="40"/>
        <pc:sldMkLst>
          <pc:docMk/>
          <pc:sldMk cId="2866914062" sldId="284"/>
        </pc:sldMkLst>
        <pc:spChg chg="add mod">
          <ac:chgData name="정태원" userId="b83db6e7-9ffa-471f-b7f6-89d85b45c552" providerId="ADAL" clId="{1C6F7401-9AA2-4DC9-B6A9-B1A2F96A7082}" dt="2024-10-22T05:50:17.398" v="40"/>
          <ac:spMkLst>
            <pc:docMk/>
            <pc:sldMk cId="2866914062" sldId="284"/>
            <ac:spMk id="2" creationId="{DD115D7D-B0D8-DA71-AFBB-74B3E152F4EA}"/>
          </ac:spMkLst>
        </pc:spChg>
        <pc:spChg chg="del">
          <ac:chgData name="정태원" userId="b83db6e7-9ffa-471f-b7f6-89d85b45c552" providerId="ADAL" clId="{1C6F7401-9AA2-4DC9-B6A9-B1A2F96A7082}" dt="2024-10-22T05:50:17.204" v="39" actId="478"/>
          <ac:spMkLst>
            <pc:docMk/>
            <pc:sldMk cId="2866914062" sldId="284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13.139" v="84"/>
        <pc:sldMkLst>
          <pc:docMk/>
          <pc:sldMk cId="1092548471" sldId="285"/>
        </pc:sldMkLst>
        <pc:spChg chg="add mod">
          <ac:chgData name="정태원" userId="b83db6e7-9ffa-471f-b7f6-89d85b45c552" providerId="ADAL" clId="{1C6F7401-9AA2-4DC9-B6A9-B1A2F96A7082}" dt="2024-10-22T05:51:13.139" v="84"/>
          <ac:spMkLst>
            <pc:docMk/>
            <pc:sldMk cId="1092548471" sldId="285"/>
            <ac:spMk id="3" creationId="{6F09CFCF-940E-09B7-C5E2-80A64B450043}"/>
          </ac:spMkLst>
        </pc:spChg>
        <pc:spChg chg="del">
          <ac:chgData name="정태원" userId="b83db6e7-9ffa-471f-b7f6-89d85b45c552" providerId="ADAL" clId="{1C6F7401-9AA2-4DC9-B6A9-B1A2F96A7082}" dt="2024-10-22T05:51:12.894" v="83" actId="478"/>
          <ac:spMkLst>
            <pc:docMk/>
            <pc:sldMk cId="1092548471" sldId="285"/>
            <ac:spMk id="13" creationId="{809B1416-E415-11D7-5BC1-14F689F977AA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08.381" v="80"/>
        <pc:sldMkLst>
          <pc:docMk/>
          <pc:sldMk cId="1046302934" sldId="286"/>
        </pc:sldMkLst>
        <pc:spChg chg="add mod">
          <ac:chgData name="정태원" userId="b83db6e7-9ffa-471f-b7f6-89d85b45c552" providerId="ADAL" clId="{1C6F7401-9AA2-4DC9-B6A9-B1A2F96A7082}" dt="2024-10-22T05:51:08.381" v="80"/>
          <ac:spMkLst>
            <pc:docMk/>
            <pc:sldMk cId="1046302934" sldId="286"/>
            <ac:spMk id="6" creationId="{A3B5570A-E0A3-D756-CA20-EF0A73C10E75}"/>
          </ac:spMkLst>
        </pc:spChg>
        <pc:spChg chg="del">
          <ac:chgData name="정태원" userId="b83db6e7-9ffa-471f-b7f6-89d85b45c552" providerId="ADAL" clId="{1C6F7401-9AA2-4DC9-B6A9-B1A2F96A7082}" dt="2024-10-22T05:51:08.158" v="79" actId="478"/>
          <ac:spMkLst>
            <pc:docMk/>
            <pc:sldMk cId="1046302934" sldId="286"/>
            <ac:spMk id="14" creationId="{F6795252-E64C-CAAE-5657-4CC1A82236AC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19.804" v="42"/>
        <pc:sldMkLst>
          <pc:docMk/>
          <pc:sldMk cId="1625907004" sldId="289"/>
        </pc:sldMkLst>
        <pc:spChg chg="add mod">
          <ac:chgData name="정태원" userId="b83db6e7-9ffa-471f-b7f6-89d85b45c552" providerId="ADAL" clId="{1C6F7401-9AA2-4DC9-B6A9-B1A2F96A7082}" dt="2024-10-22T05:50:19.804" v="42"/>
          <ac:spMkLst>
            <pc:docMk/>
            <pc:sldMk cId="1625907004" sldId="289"/>
            <ac:spMk id="3" creationId="{D5675D17-6D10-2FDB-3CDA-B3EF5CE3CCF6}"/>
          </ac:spMkLst>
        </pc:spChg>
        <pc:spChg chg="del">
          <ac:chgData name="정태원" userId="b83db6e7-9ffa-471f-b7f6-89d85b45c552" providerId="ADAL" clId="{1C6F7401-9AA2-4DC9-B6A9-B1A2F96A7082}" dt="2024-10-22T05:50:19.624" v="41" actId="478"/>
          <ac:spMkLst>
            <pc:docMk/>
            <pc:sldMk cId="1625907004" sldId="289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4T01:37:42.569" v="258" actId="478"/>
        <pc:sldMkLst>
          <pc:docMk/>
          <pc:sldMk cId="2059308291" sldId="290"/>
        </pc:sldMkLst>
        <pc:spChg chg="add mod">
          <ac:chgData name="정태원" userId="b83db6e7-9ffa-471f-b7f6-89d85b45c552" providerId="ADAL" clId="{1C6F7401-9AA2-4DC9-B6A9-B1A2F96A7082}" dt="2024-10-22T05:50:21.917" v="44"/>
          <ac:spMkLst>
            <pc:docMk/>
            <pc:sldMk cId="2059308291" sldId="290"/>
            <ac:spMk id="3" creationId="{E2D64291-55A6-0204-AC9C-E4F133F309E6}"/>
          </ac:spMkLst>
        </pc:spChg>
        <pc:spChg chg="del">
          <ac:chgData name="정태원" userId="b83db6e7-9ffa-471f-b7f6-89d85b45c552" providerId="ADAL" clId="{1C6F7401-9AA2-4DC9-B6A9-B1A2F96A7082}" dt="2024-10-22T05:50:21.707" v="43" actId="478"/>
          <ac:spMkLst>
            <pc:docMk/>
            <pc:sldMk cId="2059308291" sldId="290"/>
            <ac:spMk id="10" creationId="{5E25A985-A87C-4062-2DF9-A3A1DAA838BF}"/>
          </ac:spMkLst>
        </pc:spChg>
        <pc:spChg chg="add del mod">
          <ac:chgData name="정태원" userId="b83db6e7-9ffa-471f-b7f6-89d85b45c552" providerId="ADAL" clId="{1C6F7401-9AA2-4DC9-B6A9-B1A2F96A7082}" dt="2024-10-24T01:37:42.569" v="258" actId="478"/>
          <ac:spMkLst>
            <pc:docMk/>
            <pc:sldMk cId="2059308291" sldId="290"/>
            <ac:spMk id="13" creationId="{9CBEDCE7-C73E-4903-EF3C-5959AEE4032A}"/>
          </ac:spMkLst>
        </pc:spChg>
        <pc:picChg chg="add del mod">
          <ac:chgData name="정태원" userId="b83db6e7-9ffa-471f-b7f6-89d85b45c552" providerId="ADAL" clId="{1C6F7401-9AA2-4DC9-B6A9-B1A2F96A7082}" dt="2024-10-24T01:37:30.554" v="254" actId="478"/>
          <ac:picMkLst>
            <pc:docMk/>
            <pc:sldMk cId="2059308291" sldId="290"/>
            <ac:picMk id="11" creationId="{D7FA1F29-481C-E269-7B2D-CB839010EFFE}"/>
          </ac:picMkLst>
        </pc:picChg>
      </pc:sldChg>
      <pc:sldChg chg="addSp delSp modSp mod">
        <pc:chgData name="정태원" userId="b83db6e7-9ffa-471f-b7f6-89d85b45c552" providerId="ADAL" clId="{1C6F7401-9AA2-4DC9-B6A9-B1A2F96A7082}" dt="2024-10-22T05:50:24.350" v="46"/>
        <pc:sldMkLst>
          <pc:docMk/>
          <pc:sldMk cId="2419324733" sldId="291"/>
        </pc:sldMkLst>
        <pc:spChg chg="add mod">
          <ac:chgData name="정태원" userId="b83db6e7-9ffa-471f-b7f6-89d85b45c552" providerId="ADAL" clId="{1C6F7401-9AA2-4DC9-B6A9-B1A2F96A7082}" dt="2024-10-22T05:50:24.350" v="46"/>
          <ac:spMkLst>
            <pc:docMk/>
            <pc:sldMk cId="2419324733" sldId="291"/>
            <ac:spMk id="2" creationId="{B7305F19-7D2C-3B23-7251-4E4585B1BF0B}"/>
          </ac:spMkLst>
        </pc:spChg>
        <pc:spChg chg="del">
          <ac:chgData name="정태원" userId="b83db6e7-9ffa-471f-b7f6-89d85b45c552" providerId="ADAL" clId="{1C6F7401-9AA2-4DC9-B6A9-B1A2F96A7082}" dt="2024-10-22T05:50:24.192" v="45" actId="478"/>
          <ac:spMkLst>
            <pc:docMk/>
            <pc:sldMk cId="2419324733" sldId="291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26.571" v="48"/>
        <pc:sldMkLst>
          <pc:docMk/>
          <pc:sldMk cId="3093047577" sldId="292"/>
        </pc:sldMkLst>
        <pc:spChg chg="add mod">
          <ac:chgData name="정태원" userId="b83db6e7-9ffa-471f-b7f6-89d85b45c552" providerId="ADAL" clId="{1C6F7401-9AA2-4DC9-B6A9-B1A2F96A7082}" dt="2024-10-22T05:50:26.571" v="48"/>
          <ac:spMkLst>
            <pc:docMk/>
            <pc:sldMk cId="3093047577" sldId="292"/>
            <ac:spMk id="3" creationId="{875627EC-9272-093D-E146-74589BCD9179}"/>
          </ac:spMkLst>
        </pc:spChg>
        <pc:spChg chg="del">
          <ac:chgData name="정태원" userId="b83db6e7-9ffa-471f-b7f6-89d85b45c552" providerId="ADAL" clId="{1C6F7401-9AA2-4DC9-B6A9-B1A2F96A7082}" dt="2024-10-22T05:50:26.366" v="47" actId="478"/>
          <ac:spMkLst>
            <pc:docMk/>
            <pc:sldMk cId="3093047577" sldId="292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25.727" v="94"/>
        <pc:sldMkLst>
          <pc:docMk/>
          <pc:sldMk cId="2267425910" sldId="293"/>
        </pc:sldMkLst>
        <pc:spChg chg="add mod">
          <ac:chgData name="정태원" userId="b83db6e7-9ffa-471f-b7f6-89d85b45c552" providerId="ADAL" clId="{1C6F7401-9AA2-4DC9-B6A9-B1A2F96A7082}" dt="2024-10-22T05:51:25.727" v="94"/>
          <ac:spMkLst>
            <pc:docMk/>
            <pc:sldMk cId="2267425910" sldId="293"/>
            <ac:spMk id="4" creationId="{205F0B63-BB5E-C9E2-6FB2-033B5195AD53}"/>
          </ac:spMkLst>
        </pc:spChg>
        <pc:spChg chg="del">
          <ac:chgData name="정태원" userId="b83db6e7-9ffa-471f-b7f6-89d85b45c552" providerId="ADAL" clId="{1C6F7401-9AA2-4DC9-B6A9-B1A2F96A7082}" dt="2024-10-22T05:51:25.508" v="93" actId="478"/>
          <ac:spMkLst>
            <pc:docMk/>
            <pc:sldMk cId="2267425910" sldId="293"/>
            <ac:spMk id="18" creationId="{1062006A-8889-2CB1-5A42-E87C566C5ADF}"/>
          </ac:spMkLst>
        </pc:spChg>
      </pc:sldChg>
      <pc:sldChg chg="addSp delSp modSp mod">
        <pc:chgData name="정태원" userId="b83db6e7-9ffa-471f-b7f6-89d85b45c552" providerId="ADAL" clId="{1C6F7401-9AA2-4DC9-B6A9-B1A2F96A7082}" dt="2024-10-24T01:30:25.475" v="241" actId="12788"/>
        <pc:sldMkLst>
          <pc:docMk/>
          <pc:sldMk cId="3553933580" sldId="294"/>
        </pc:sldMkLst>
        <pc:spChg chg="add mod">
          <ac:chgData name="정태원" userId="b83db6e7-9ffa-471f-b7f6-89d85b45c552" providerId="ADAL" clId="{1C6F7401-9AA2-4DC9-B6A9-B1A2F96A7082}" dt="2024-10-22T05:50:28.830" v="50"/>
          <ac:spMkLst>
            <pc:docMk/>
            <pc:sldMk cId="3553933580" sldId="294"/>
            <ac:spMk id="3" creationId="{02F0A842-7781-3897-0BA2-62BF332248B1}"/>
          </ac:spMkLst>
        </pc:spChg>
        <pc:spChg chg="del">
          <ac:chgData name="정태원" userId="b83db6e7-9ffa-471f-b7f6-89d85b45c552" providerId="ADAL" clId="{1C6F7401-9AA2-4DC9-B6A9-B1A2F96A7082}" dt="2024-10-22T05:50:28.627" v="49" actId="478"/>
          <ac:spMkLst>
            <pc:docMk/>
            <pc:sldMk cId="3553933580" sldId="294"/>
            <ac:spMk id="10" creationId="{5E25A985-A87C-4062-2DF9-A3A1DAA838BF}"/>
          </ac:spMkLst>
        </pc:spChg>
        <pc:spChg chg="mod">
          <ac:chgData name="정태원" userId="b83db6e7-9ffa-471f-b7f6-89d85b45c552" providerId="ADAL" clId="{1C6F7401-9AA2-4DC9-B6A9-B1A2F96A7082}" dt="2024-10-24T01:30:23.137" v="239" actId="12788"/>
          <ac:spMkLst>
            <pc:docMk/>
            <pc:sldMk cId="3553933580" sldId="294"/>
            <ac:spMk id="21" creationId="{0249DDD8-52C6-6474-43E3-A63AE6AEE38C}"/>
          </ac:spMkLst>
        </pc:spChg>
        <pc:spChg chg="mod">
          <ac:chgData name="정태원" userId="b83db6e7-9ffa-471f-b7f6-89d85b45c552" providerId="ADAL" clId="{1C6F7401-9AA2-4DC9-B6A9-B1A2F96A7082}" dt="2024-10-24T01:30:19.059" v="237" actId="12788"/>
          <ac:spMkLst>
            <pc:docMk/>
            <pc:sldMk cId="3553933580" sldId="294"/>
            <ac:spMk id="23" creationId="{840D7EFA-5BBB-698C-A50E-30EB316FFC7C}"/>
          </ac:spMkLst>
        </pc:spChg>
        <pc:spChg chg="mod">
          <ac:chgData name="정태원" userId="b83db6e7-9ffa-471f-b7f6-89d85b45c552" providerId="ADAL" clId="{1C6F7401-9AA2-4DC9-B6A9-B1A2F96A7082}" dt="2024-10-24T01:30:25.475" v="241" actId="12788"/>
          <ac:spMkLst>
            <pc:docMk/>
            <pc:sldMk cId="3553933580" sldId="294"/>
            <ac:spMk id="24" creationId="{9103D79C-14A7-8987-3EAA-AE6147CADC9B}"/>
          </ac:spMkLst>
        </pc:spChg>
        <pc:spChg chg="mod">
          <ac:chgData name="정태원" userId="b83db6e7-9ffa-471f-b7f6-89d85b45c552" providerId="ADAL" clId="{1C6F7401-9AA2-4DC9-B6A9-B1A2F96A7082}" dt="2024-10-24T01:30:19.059" v="237" actId="12788"/>
          <ac:spMkLst>
            <pc:docMk/>
            <pc:sldMk cId="3553933580" sldId="294"/>
            <ac:spMk id="26" creationId="{2B295C7F-8F7B-A75C-0588-2850E44B2494}"/>
          </ac:spMkLst>
        </pc:spChg>
        <pc:spChg chg="mod">
          <ac:chgData name="정태원" userId="b83db6e7-9ffa-471f-b7f6-89d85b45c552" providerId="ADAL" clId="{1C6F7401-9AA2-4DC9-B6A9-B1A2F96A7082}" dt="2024-10-24T01:30:23.137" v="239" actId="12788"/>
          <ac:spMkLst>
            <pc:docMk/>
            <pc:sldMk cId="3553933580" sldId="294"/>
            <ac:spMk id="27" creationId="{D6771BBF-24D5-65C3-4726-9D641A281187}"/>
          </ac:spMkLst>
        </pc:spChg>
        <pc:spChg chg="mod">
          <ac:chgData name="정태원" userId="b83db6e7-9ffa-471f-b7f6-89d85b45c552" providerId="ADAL" clId="{1C6F7401-9AA2-4DC9-B6A9-B1A2F96A7082}" dt="2024-10-24T01:30:25.475" v="241" actId="12788"/>
          <ac:spMkLst>
            <pc:docMk/>
            <pc:sldMk cId="3553933580" sldId="294"/>
            <ac:spMk id="28" creationId="{8FA4D86B-F0CF-56AD-4DAA-EC1E8D989530}"/>
          </ac:spMkLst>
        </pc:spChg>
        <pc:spChg chg="mod">
          <ac:chgData name="정태원" userId="b83db6e7-9ffa-471f-b7f6-89d85b45c552" providerId="ADAL" clId="{1C6F7401-9AA2-4DC9-B6A9-B1A2F96A7082}" dt="2024-10-24T01:30:19.059" v="237" actId="12788"/>
          <ac:spMkLst>
            <pc:docMk/>
            <pc:sldMk cId="3553933580" sldId="294"/>
            <ac:spMk id="30" creationId="{D3BB84D7-5740-C10F-8FBD-5D188033FFAA}"/>
          </ac:spMkLst>
        </pc:spChg>
        <pc:spChg chg="mod">
          <ac:chgData name="정태원" userId="b83db6e7-9ffa-471f-b7f6-89d85b45c552" providerId="ADAL" clId="{1C6F7401-9AA2-4DC9-B6A9-B1A2F96A7082}" dt="2024-10-24T01:30:23.137" v="239" actId="12788"/>
          <ac:spMkLst>
            <pc:docMk/>
            <pc:sldMk cId="3553933580" sldId="294"/>
            <ac:spMk id="31" creationId="{AD831C03-92E0-D0B1-420F-0CAC87DF02B3}"/>
          </ac:spMkLst>
        </pc:spChg>
        <pc:spChg chg="mod">
          <ac:chgData name="정태원" userId="b83db6e7-9ffa-471f-b7f6-89d85b45c552" providerId="ADAL" clId="{1C6F7401-9AA2-4DC9-B6A9-B1A2F96A7082}" dt="2024-10-24T01:30:25.475" v="241" actId="12788"/>
          <ac:spMkLst>
            <pc:docMk/>
            <pc:sldMk cId="3553933580" sldId="294"/>
            <ac:spMk id="34" creationId="{AF64B9CF-9661-DBE8-E128-0461B351A8DA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33.069" v="54"/>
        <pc:sldMkLst>
          <pc:docMk/>
          <pc:sldMk cId="4112172328" sldId="295"/>
        </pc:sldMkLst>
        <pc:spChg chg="add mod">
          <ac:chgData name="정태원" userId="b83db6e7-9ffa-471f-b7f6-89d85b45c552" providerId="ADAL" clId="{1C6F7401-9AA2-4DC9-B6A9-B1A2F96A7082}" dt="2024-10-22T05:50:33.069" v="54"/>
          <ac:spMkLst>
            <pc:docMk/>
            <pc:sldMk cId="4112172328" sldId="295"/>
            <ac:spMk id="6" creationId="{1131E838-939D-1ADF-6F5D-E1EC685FADA7}"/>
          </ac:spMkLst>
        </pc:spChg>
        <pc:spChg chg="del">
          <ac:chgData name="정태원" userId="b83db6e7-9ffa-471f-b7f6-89d85b45c552" providerId="ADAL" clId="{1C6F7401-9AA2-4DC9-B6A9-B1A2F96A7082}" dt="2024-10-22T05:50:32.889" v="53" actId="478"/>
          <ac:spMkLst>
            <pc:docMk/>
            <pc:sldMk cId="4112172328" sldId="295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35.775" v="56"/>
        <pc:sldMkLst>
          <pc:docMk/>
          <pc:sldMk cId="4104470506" sldId="296"/>
        </pc:sldMkLst>
        <pc:spChg chg="add mod">
          <ac:chgData name="정태원" userId="b83db6e7-9ffa-471f-b7f6-89d85b45c552" providerId="ADAL" clId="{1C6F7401-9AA2-4DC9-B6A9-B1A2F96A7082}" dt="2024-10-22T05:50:35.775" v="56"/>
          <ac:spMkLst>
            <pc:docMk/>
            <pc:sldMk cId="4104470506" sldId="296"/>
            <ac:spMk id="2" creationId="{884E822D-F0B3-1B2D-C14C-C72D4338364C}"/>
          </ac:spMkLst>
        </pc:spChg>
        <pc:spChg chg="del">
          <ac:chgData name="정태원" userId="b83db6e7-9ffa-471f-b7f6-89d85b45c552" providerId="ADAL" clId="{1C6F7401-9AA2-4DC9-B6A9-B1A2F96A7082}" dt="2024-10-22T05:50:35.553" v="55" actId="478"/>
          <ac:spMkLst>
            <pc:docMk/>
            <pc:sldMk cId="4104470506" sldId="296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38.174" v="58"/>
        <pc:sldMkLst>
          <pc:docMk/>
          <pc:sldMk cId="3134364911" sldId="297"/>
        </pc:sldMkLst>
        <pc:spChg chg="add mod">
          <ac:chgData name="정태원" userId="b83db6e7-9ffa-471f-b7f6-89d85b45c552" providerId="ADAL" clId="{1C6F7401-9AA2-4DC9-B6A9-B1A2F96A7082}" dt="2024-10-22T05:50:38.174" v="58"/>
          <ac:spMkLst>
            <pc:docMk/>
            <pc:sldMk cId="3134364911" sldId="297"/>
            <ac:spMk id="6" creationId="{9211DD8A-A56E-8152-071E-21D60E8F7945}"/>
          </ac:spMkLst>
        </pc:spChg>
        <pc:spChg chg="del">
          <ac:chgData name="정태원" userId="b83db6e7-9ffa-471f-b7f6-89d85b45c552" providerId="ADAL" clId="{1C6F7401-9AA2-4DC9-B6A9-B1A2F96A7082}" dt="2024-10-22T05:50:37.924" v="57" actId="478"/>
          <ac:spMkLst>
            <pc:docMk/>
            <pc:sldMk cId="3134364911" sldId="297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4T01:32:53.693" v="248" actId="478"/>
        <pc:sldMkLst>
          <pc:docMk/>
          <pc:sldMk cId="1678011102" sldId="299"/>
        </pc:sldMkLst>
        <pc:spChg chg="add mod">
          <ac:chgData name="정태원" userId="b83db6e7-9ffa-471f-b7f6-89d85b45c552" providerId="ADAL" clId="{1C6F7401-9AA2-4DC9-B6A9-B1A2F96A7082}" dt="2024-10-22T05:50:41.604" v="60"/>
          <ac:spMkLst>
            <pc:docMk/>
            <pc:sldMk cId="1678011102" sldId="299"/>
            <ac:spMk id="3" creationId="{4B309D5C-F046-13DB-A0FA-7709EEC418A9}"/>
          </ac:spMkLst>
        </pc:spChg>
        <pc:spChg chg="del">
          <ac:chgData name="정태원" userId="b83db6e7-9ffa-471f-b7f6-89d85b45c552" providerId="ADAL" clId="{1C6F7401-9AA2-4DC9-B6A9-B1A2F96A7082}" dt="2024-10-22T05:50:41.405" v="59" actId="478"/>
          <ac:spMkLst>
            <pc:docMk/>
            <pc:sldMk cId="1678011102" sldId="299"/>
            <ac:spMk id="10" creationId="{5E25A985-A87C-4062-2DF9-A3A1DAA838BF}"/>
          </ac:spMkLst>
        </pc:spChg>
        <pc:spChg chg="add del mod">
          <ac:chgData name="정태원" userId="b83db6e7-9ffa-471f-b7f6-89d85b45c552" providerId="ADAL" clId="{1C6F7401-9AA2-4DC9-B6A9-B1A2F96A7082}" dt="2024-10-24T01:32:53.693" v="248" actId="478"/>
          <ac:spMkLst>
            <pc:docMk/>
            <pc:sldMk cId="1678011102" sldId="299"/>
            <ac:spMk id="12" creationId="{6BDBA3D3-B420-0A62-21CA-9D9B5F77EB02}"/>
          </ac:spMkLst>
        </pc:spChg>
        <pc:picChg chg="add del mod">
          <ac:chgData name="정태원" userId="b83db6e7-9ffa-471f-b7f6-89d85b45c552" providerId="ADAL" clId="{1C6F7401-9AA2-4DC9-B6A9-B1A2F96A7082}" dt="2024-10-24T01:32:28.076" v="247" actId="478"/>
          <ac:picMkLst>
            <pc:docMk/>
            <pc:sldMk cId="1678011102" sldId="299"/>
            <ac:picMk id="10" creationId="{70E3F233-98DC-3CC0-A9DC-40D89E1F57E7}"/>
          </ac:picMkLst>
        </pc:picChg>
      </pc:sldChg>
      <pc:sldChg chg="addSp delSp modSp mod">
        <pc:chgData name="정태원" userId="b83db6e7-9ffa-471f-b7f6-89d85b45c552" providerId="ADAL" clId="{1C6F7401-9AA2-4DC9-B6A9-B1A2F96A7082}" dt="2024-10-22T05:50:43.907" v="62"/>
        <pc:sldMkLst>
          <pc:docMk/>
          <pc:sldMk cId="4233046163" sldId="300"/>
        </pc:sldMkLst>
        <pc:spChg chg="del">
          <ac:chgData name="정태원" userId="b83db6e7-9ffa-471f-b7f6-89d85b45c552" providerId="ADAL" clId="{1C6F7401-9AA2-4DC9-B6A9-B1A2F96A7082}" dt="2024-10-22T05:50:43.694" v="61" actId="478"/>
          <ac:spMkLst>
            <pc:docMk/>
            <pc:sldMk cId="4233046163" sldId="300"/>
            <ac:spMk id="10" creationId="{5E25A985-A87C-4062-2DF9-A3A1DAA838BF}"/>
          </ac:spMkLst>
        </pc:spChg>
        <pc:spChg chg="add mod">
          <ac:chgData name="정태원" userId="b83db6e7-9ffa-471f-b7f6-89d85b45c552" providerId="ADAL" clId="{1C6F7401-9AA2-4DC9-B6A9-B1A2F96A7082}" dt="2024-10-22T05:50:43.907" v="62"/>
          <ac:spMkLst>
            <pc:docMk/>
            <pc:sldMk cId="4233046163" sldId="300"/>
            <ac:spMk id="13" creationId="{9B790F0A-65BA-C860-F03E-893CFD3EB865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46.197" v="64"/>
        <pc:sldMkLst>
          <pc:docMk/>
          <pc:sldMk cId="3201359666" sldId="301"/>
        </pc:sldMkLst>
        <pc:spChg chg="add mod">
          <ac:chgData name="정태원" userId="b83db6e7-9ffa-471f-b7f6-89d85b45c552" providerId="ADAL" clId="{1C6F7401-9AA2-4DC9-B6A9-B1A2F96A7082}" dt="2024-10-22T05:50:46.197" v="64"/>
          <ac:spMkLst>
            <pc:docMk/>
            <pc:sldMk cId="3201359666" sldId="301"/>
            <ac:spMk id="2" creationId="{C75AB248-7713-09DA-3E56-9530A061B051}"/>
          </ac:spMkLst>
        </pc:spChg>
        <pc:spChg chg="del">
          <ac:chgData name="정태원" userId="b83db6e7-9ffa-471f-b7f6-89d85b45c552" providerId="ADAL" clId="{1C6F7401-9AA2-4DC9-B6A9-B1A2F96A7082}" dt="2024-10-22T05:50:45.955" v="63" actId="478"/>
          <ac:spMkLst>
            <pc:docMk/>
            <pc:sldMk cId="3201359666" sldId="301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48.937" v="66"/>
        <pc:sldMkLst>
          <pc:docMk/>
          <pc:sldMk cId="50016801" sldId="302"/>
        </pc:sldMkLst>
        <pc:spChg chg="add mod">
          <ac:chgData name="정태원" userId="b83db6e7-9ffa-471f-b7f6-89d85b45c552" providerId="ADAL" clId="{1C6F7401-9AA2-4DC9-B6A9-B1A2F96A7082}" dt="2024-10-22T05:50:48.937" v="66"/>
          <ac:spMkLst>
            <pc:docMk/>
            <pc:sldMk cId="50016801" sldId="302"/>
            <ac:spMk id="2" creationId="{6C0E858F-63A7-B165-D126-255D6E0AE4BD}"/>
          </ac:spMkLst>
        </pc:spChg>
        <pc:spChg chg="del">
          <ac:chgData name="정태원" userId="b83db6e7-9ffa-471f-b7f6-89d85b45c552" providerId="ADAL" clId="{1C6F7401-9AA2-4DC9-B6A9-B1A2F96A7082}" dt="2024-10-22T05:50:48.707" v="65" actId="478"/>
          <ac:spMkLst>
            <pc:docMk/>
            <pc:sldMk cId="50016801" sldId="302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51.376" v="68"/>
        <pc:sldMkLst>
          <pc:docMk/>
          <pc:sldMk cId="722880312" sldId="303"/>
        </pc:sldMkLst>
        <pc:spChg chg="add mod">
          <ac:chgData name="정태원" userId="b83db6e7-9ffa-471f-b7f6-89d85b45c552" providerId="ADAL" clId="{1C6F7401-9AA2-4DC9-B6A9-B1A2F96A7082}" dt="2024-10-22T05:50:51.376" v="68"/>
          <ac:spMkLst>
            <pc:docMk/>
            <pc:sldMk cId="722880312" sldId="303"/>
            <ac:spMk id="4" creationId="{56D82BEF-48AB-EE14-F262-C5820553C24F}"/>
          </ac:spMkLst>
        </pc:spChg>
        <pc:spChg chg="del">
          <ac:chgData name="정태원" userId="b83db6e7-9ffa-471f-b7f6-89d85b45c552" providerId="ADAL" clId="{1C6F7401-9AA2-4DC9-B6A9-B1A2F96A7082}" dt="2024-10-22T05:50:51.161" v="67" actId="478"/>
          <ac:spMkLst>
            <pc:docMk/>
            <pc:sldMk cId="722880312" sldId="303"/>
            <ac:spMk id="36" creationId="{B4100E76-C2D0-99F6-832D-D7C10605999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54.048" v="70"/>
        <pc:sldMkLst>
          <pc:docMk/>
          <pc:sldMk cId="1316121326" sldId="304"/>
        </pc:sldMkLst>
        <pc:spChg chg="add mod">
          <ac:chgData name="정태원" userId="b83db6e7-9ffa-471f-b7f6-89d85b45c552" providerId="ADAL" clId="{1C6F7401-9AA2-4DC9-B6A9-B1A2F96A7082}" dt="2024-10-22T05:50:54.048" v="70"/>
          <ac:spMkLst>
            <pc:docMk/>
            <pc:sldMk cId="1316121326" sldId="304"/>
            <ac:spMk id="3" creationId="{EA4D1107-BB13-7638-137E-6507C72E4232}"/>
          </ac:spMkLst>
        </pc:spChg>
        <pc:spChg chg="del">
          <ac:chgData name="정태원" userId="b83db6e7-9ffa-471f-b7f6-89d85b45c552" providerId="ADAL" clId="{1C6F7401-9AA2-4DC9-B6A9-B1A2F96A7082}" dt="2024-10-22T05:50:53.822" v="69" actId="478"/>
          <ac:spMkLst>
            <pc:docMk/>
            <pc:sldMk cId="1316121326" sldId="304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0:58.497" v="72"/>
        <pc:sldMkLst>
          <pc:docMk/>
          <pc:sldMk cId="4172773439" sldId="307"/>
        </pc:sldMkLst>
        <pc:spChg chg="add mod">
          <ac:chgData name="정태원" userId="b83db6e7-9ffa-471f-b7f6-89d85b45c552" providerId="ADAL" clId="{1C6F7401-9AA2-4DC9-B6A9-B1A2F96A7082}" dt="2024-10-22T05:50:58.497" v="72"/>
          <ac:spMkLst>
            <pc:docMk/>
            <pc:sldMk cId="4172773439" sldId="307"/>
            <ac:spMk id="3" creationId="{3FFFDDCE-8CB3-90F6-C232-A66D9DA5000A}"/>
          </ac:spMkLst>
        </pc:spChg>
        <pc:spChg chg="del">
          <ac:chgData name="정태원" userId="b83db6e7-9ffa-471f-b7f6-89d85b45c552" providerId="ADAL" clId="{1C6F7401-9AA2-4DC9-B6A9-B1A2F96A7082}" dt="2024-10-22T05:50:58.303" v="71" actId="478"/>
          <ac:spMkLst>
            <pc:docMk/>
            <pc:sldMk cId="4172773439" sldId="307"/>
            <ac:spMk id="13" creationId="{02FEE22D-7BF1-0E5C-10D9-79FBD9834067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00.812" v="74"/>
        <pc:sldMkLst>
          <pc:docMk/>
          <pc:sldMk cId="797639271" sldId="308"/>
        </pc:sldMkLst>
        <pc:spChg chg="add mod">
          <ac:chgData name="정태원" userId="b83db6e7-9ffa-471f-b7f6-89d85b45c552" providerId="ADAL" clId="{1C6F7401-9AA2-4DC9-B6A9-B1A2F96A7082}" dt="2024-10-22T05:51:00.812" v="74"/>
          <ac:spMkLst>
            <pc:docMk/>
            <pc:sldMk cId="797639271" sldId="308"/>
            <ac:spMk id="3" creationId="{67719569-ECB6-391F-D043-129151AB105D}"/>
          </ac:spMkLst>
        </pc:spChg>
        <pc:spChg chg="del">
          <ac:chgData name="정태원" userId="b83db6e7-9ffa-471f-b7f6-89d85b45c552" providerId="ADAL" clId="{1C6F7401-9AA2-4DC9-B6A9-B1A2F96A7082}" dt="2024-10-22T05:51:00.596" v="73" actId="478"/>
          <ac:spMkLst>
            <pc:docMk/>
            <pc:sldMk cId="797639271" sldId="308"/>
            <ac:spMk id="19" creationId="{A9EDDE47-CF75-05C2-7855-8580425C7C38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05.640" v="78"/>
        <pc:sldMkLst>
          <pc:docMk/>
          <pc:sldMk cId="88438418" sldId="309"/>
        </pc:sldMkLst>
        <pc:spChg chg="add mod">
          <ac:chgData name="정태원" userId="b83db6e7-9ffa-471f-b7f6-89d85b45c552" providerId="ADAL" clId="{1C6F7401-9AA2-4DC9-B6A9-B1A2F96A7082}" dt="2024-10-22T05:51:05.640" v="78"/>
          <ac:spMkLst>
            <pc:docMk/>
            <pc:sldMk cId="88438418" sldId="309"/>
            <ac:spMk id="4" creationId="{FAC6FBE2-0000-48E9-005D-D76F3A40050C}"/>
          </ac:spMkLst>
        </pc:spChg>
        <pc:spChg chg="del">
          <ac:chgData name="정태원" userId="b83db6e7-9ffa-471f-b7f6-89d85b45c552" providerId="ADAL" clId="{1C6F7401-9AA2-4DC9-B6A9-B1A2F96A7082}" dt="2024-10-22T05:51:05.291" v="77" actId="478"/>
          <ac:spMkLst>
            <pc:docMk/>
            <pc:sldMk cId="88438418" sldId="309"/>
            <ac:spMk id="13" creationId="{9714A40B-1D42-FAF7-C23C-9539E5C2117B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10.693" v="82"/>
        <pc:sldMkLst>
          <pc:docMk/>
          <pc:sldMk cId="3633365394" sldId="310"/>
        </pc:sldMkLst>
        <pc:spChg chg="add mod">
          <ac:chgData name="정태원" userId="b83db6e7-9ffa-471f-b7f6-89d85b45c552" providerId="ADAL" clId="{1C6F7401-9AA2-4DC9-B6A9-B1A2F96A7082}" dt="2024-10-22T05:51:10.693" v="82"/>
          <ac:spMkLst>
            <pc:docMk/>
            <pc:sldMk cId="3633365394" sldId="310"/>
            <ac:spMk id="6" creationId="{B8147347-D61E-7E7D-3E11-4AEC66AFCF82}"/>
          </ac:spMkLst>
        </pc:spChg>
        <pc:spChg chg="del">
          <ac:chgData name="정태원" userId="b83db6e7-9ffa-471f-b7f6-89d85b45c552" providerId="ADAL" clId="{1C6F7401-9AA2-4DC9-B6A9-B1A2F96A7082}" dt="2024-10-22T05:51:10.461" v="81" actId="478"/>
          <ac:spMkLst>
            <pc:docMk/>
            <pc:sldMk cId="3633365394" sldId="310"/>
            <ac:spMk id="29" creationId="{0CA0D3BC-C1C2-460F-F081-0239169B2DCB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15.588" v="86"/>
        <pc:sldMkLst>
          <pc:docMk/>
          <pc:sldMk cId="2914719055" sldId="311"/>
        </pc:sldMkLst>
        <pc:spChg chg="add mod">
          <ac:chgData name="정태원" userId="b83db6e7-9ffa-471f-b7f6-89d85b45c552" providerId="ADAL" clId="{1C6F7401-9AA2-4DC9-B6A9-B1A2F96A7082}" dt="2024-10-22T05:51:15.588" v="86"/>
          <ac:spMkLst>
            <pc:docMk/>
            <pc:sldMk cId="2914719055" sldId="311"/>
            <ac:spMk id="2" creationId="{3184D809-9689-BCA0-E642-2871389525D1}"/>
          </ac:spMkLst>
        </pc:spChg>
        <pc:spChg chg="del">
          <ac:chgData name="정태원" userId="b83db6e7-9ffa-471f-b7f6-89d85b45c552" providerId="ADAL" clId="{1C6F7401-9AA2-4DC9-B6A9-B1A2F96A7082}" dt="2024-10-22T05:51:15.380" v="85" actId="478"/>
          <ac:spMkLst>
            <pc:docMk/>
            <pc:sldMk cId="2914719055" sldId="311"/>
            <ac:spMk id="14" creationId="{CAFF9AFC-8BC1-96E4-5052-6FBB7501177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17.940" v="88"/>
        <pc:sldMkLst>
          <pc:docMk/>
          <pc:sldMk cId="838903209" sldId="312"/>
        </pc:sldMkLst>
        <pc:spChg chg="add mod">
          <ac:chgData name="정태원" userId="b83db6e7-9ffa-471f-b7f6-89d85b45c552" providerId="ADAL" clId="{1C6F7401-9AA2-4DC9-B6A9-B1A2F96A7082}" dt="2024-10-22T05:51:17.940" v="88"/>
          <ac:spMkLst>
            <pc:docMk/>
            <pc:sldMk cId="838903209" sldId="312"/>
            <ac:spMk id="3" creationId="{5D65488C-F0E0-C502-6D61-03EB33933856}"/>
          </ac:spMkLst>
        </pc:spChg>
        <pc:spChg chg="del">
          <ac:chgData name="정태원" userId="b83db6e7-9ffa-471f-b7f6-89d85b45c552" providerId="ADAL" clId="{1C6F7401-9AA2-4DC9-B6A9-B1A2F96A7082}" dt="2024-10-22T05:51:17.727" v="87" actId="478"/>
          <ac:spMkLst>
            <pc:docMk/>
            <pc:sldMk cId="838903209" sldId="312"/>
            <ac:spMk id="17" creationId="{C886B6A6-AA84-EC1A-0C10-6345DFACB985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20.650" v="90"/>
        <pc:sldMkLst>
          <pc:docMk/>
          <pc:sldMk cId="864760615" sldId="313"/>
        </pc:sldMkLst>
        <pc:spChg chg="add mod">
          <ac:chgData name="정태원" userId="b83db6e7-9ffa-471f-b7f6-89d85b45c552" providerId="ADAL" clId="{1C6F7401-9AA2-4DC9-B6A9-B1A2F96A7082}" dt="2024-10-22T05:51:20.650" v="90"/>
          <ac:spMkLst>
            <pc:docMk/>
            <pc:sldMk cId="864760615" sldId="313"/>
            <ac:spMk id="6" creationId="{D7946BC9-6817-4567-9538-EDF40DA92818}"/>
          </ac:spMkLst>
        </pc:spChg>
        <pc:spChg chg="del">
          <ac:chgData name="정태원" userId="b83db6e7-9ffa-471f-b7f6-89d85b45c552" providerId="ADAL" clId="{1C6F7401-9AA2-4DC9-B6A9-B1A2F96A7082}" dt="2024-10-22T05:51:20.271" v="89" actId="478"/>
          <ac:spMkLst>
            <pc:docMk/>
            <pc:sldMk cId="864760615" sldId="313"/>
            <ac:spMk id="16" creationId="{C673FF6F-12EB-60E3-A05F-892CC564F4CA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23.257" v="92"/>
        <pc:sldMkLst>
          <pc:docMk/>
          <pc:sldMk cId="1986985744" sldId="314"/>
        </pc:sldMkLst>
        <pc:spChg chg="add mod">
          <ac:chgData name="정태원" userId="b83db6e7-9ffa-471f-b7f6-89d85b45c552" providerId="ADAL" clId="{1C6F7401-9AA2-4DC9-B6A9-B1A2F96A7082}" dt="2024-10-22T05:51:23.257" v="92"/>
          <ac:spMkLst>
            <pc:docMk/>
            <pc:sldMk cId="1986985744" sldId="314"/>
            <ac:spMk id="4" creationId="{E4BF56D5-6084-7563-5FDB-F0CAF3C91472}"/>
          </ac:spMkLst>
        </pc:spChg>
        <pc:spChg chg="del">
          <ac:chgData name="정태원" userId="b83db6e7-9ffa-471f-b7f6-89d85b45c552" providerId="ADAL" clId="{1C6F7401-9AA2-4DC9-B6A9-B1A2F96A7082}" dt="2024-10-22T05:51:23.040" v="91" actId="478"/>
          <ac:spMkLst>
            <pc:docMk/>
            <pc:sldMk cId="1986985744" sldId="314"/>
            <ac:spMk id="18" creationId="{1F884480-B001-8548-0E4C-C873CCAE88F1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28.052" v="96"/>
        <pc:sldMkLst>
          <pc:docMk/>
          <pc:sldMk cId="880180511" sldId="315"/>
        </pc:sldMkLst>
        <pc:spChg chg="add mod">
          <ac:chgData name="정태원" userId="b83db6e7-9ffa-471f-b7f6-89d85b45c552" providerId="ADAL" clId="{1C6F7401-9AA2-4DC9-B6A9-B1A2F96A7082}" dt="2024-10-22T05:51:28.052" v="96"/>
          <ac:spMkLst>
            <pc:docMk/>
            <pc:sldMk cId="880180511" sldId="315"/>
            <ac:spMk id="3" creationId="{5E4E0475-7564-E0D3-3E0F-467C3D9A5C59}"/>
          </ac:spMkLst>
        </pc:spChg>
        <pc:spChg chg="del">
          <ac:chgData name="정태원" userId="b83db6e7-9ffa-471f-b7f6-89d85b45c552" providerId="ADAL" clId="{1C6F7401-9AA2-4DC9-B6A9-B1A2F96A7082}" dt="2024-10-22T05:51:27.833" v="95" actId="478"/>
          <ac:spMkLst>
            <pc:docMk/>
            <pc:sldMk cId="880180511" sldId="315"/>
            <ac:spMk id="16" creationId="{4F3A935C-1795-43B2-EDF9-C434E986329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30.407" v="98"/>
        <pc:sldMkLst>
          <pc:docMk/>
          <pc:sldMk cId="1371660360" sldId="316"/>
        </pc:sldMkLst>
        <pc:spChg chg="add mod">
          <ac:chgData name="정태원" userId="b83db6e7-9ffa-471f-b7f6-89d85b45c552" providerId="ADAL" clId="{1C6F7401-9AA2-4DC9-B6A9-B1A2F96A7082}" dt="2024-10-22T05:51:30.407" v="98"/>
          <ac:spMkLst>
            <pc:docMk/>
            <pc:sldMk cId="1371660360" sldId="316"/>
            <ac:spMk id="4" creationId="{3972D4F1-A88B-C8CE-64BA-F2E72FD27906}"/>
          </ac:spMkLst>
        </pc:spChg>
        <pc:spChg chg="del">
          <ac:chgData name="정태원" userId="b83db6e7-9ffa-471f-b7f6-89d85b45c552" providerId="ADAL" clId="{1C6F7401-9AA2-4DC9-B6A9-B1A2F96A7082}" dt="2024-10-22T05:51:30.185" v="97" actId="478"/>
          <ac:spMkLst>
            <pc:docMk/>
            <pc:sldMk cId="1371660360" sldId="316"/>
            <ac:spMk id="16" creationId="{A8BC3DE3-BF00-4B01-6EAD-65434FBCF8E2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32.678" v="100"/>
        <pc:sldMkLst>
          <pc:docMk/>
          <pc:sldMk cId="4235254050" sldId="317"/>
        </pc:sldMkLst>
        <pc:spChg chg="add mod">
          <ac:chgData name="정태원" userId="b83db6e7-9ffa-471f-b7f6-89d85b45c552" providerId="ADAL" clId="{1C6F7401-9AA2-4DC9-B6A9-B1A2F96A7082}" dt="2024-10-22T05:51:32.678" v="100"/>
          <ac:spMkLst>
            <pc:docMk/>
            <pc:sldMk cId="4235254050" sldId="317"/>
            <ac:spMk id="2" creationId="{1DABF4C6-EB1A-E1F9-CA78-608E19BA0512}"/>
          </ac:spMkLst>
        </pc:spChg>
        <pc:spChg chg="del">
          <ac:chgData name="정태원" userId="b83db6e7-9ffa-471f-b7f6-89d85b45c552" providerId="ADAL" clId="{1C6F7401-9AA2-4DC9-B6A9-B1A2F96A7082}" dt="2024-10-22T05:51:32.454" v="99" actId="478"/>
          <ac:spMkLst>
            <pc:docMk/>
            <pc:sldMk cId="4235254050" sldId="317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34.878" v="102"/>
        <pc:sldMkLst>
          <pc:docMk/>
          <pc:sldMk cId="2963733872" sldId="318"/>
        </pc:sldMkLst>
        <pc:spChg chg="add mod">
          <ac:chgData name="정태원" userId="b83db6e7-9ffa-471f-b7f6-89d85b45c552" providerId="ADAL" clId="{1C6F7401-9AA2-4DC9-B6A9-B1A2F96A7082}" dt="2024-10-22T05:51:34.878" v="102"/>
          <ac:spMkLst>
            <pc:docMk/>
            <pc:sldMk cId="2963733872" sldId="318"/>
            <ac:spMk id="2" creationId="{DDAAA2CF-7F0F-5ED7-2047-F992652F74ED}"/>
          </ac:spMkLst>
        </pc:spChg>
        <pc:spChg chg="del">
          <ac:chgData name="정태원" userId="b83db6e7-9ffa-471f-b7f6-89d85b45c552" providerId="ADAL" clId="{1C6F7401-9AA2-4DC9-B6A9-B1A2F96A7082}" dt="2024-10-22T05:51:34.670" v="101" actId="478"/>
          <ac:spMkLst>
            <pc:docMk/>
            <pc:sldMk cId="2963733872" sldId="318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38.180" v="104"/>
        <pc:sldMkLst>
          <pc:docMk/>
          <pc:sldMk cId="3250261049" sldId="319"/>
        </pc:sldMkLst>
        <pc:spChg chg="add mod">
          <ac:chgData name="정태원" userId="b83db6e7-9ffa-471f-b7f6-89d85b45c552" providerId="ADAL" clId="{1C6F7401-9AA2-4DC9-B6A9-B1A2F96A7082}" dt="2024-10-22T05:51:38.180" v="104"/>
          <ac:spMkLst>
            <pc:docMk/>
            <pc:sldMk cId="3250261049" sldId="319"/>
            <ac:spMk id="6" creationId="{48E74395-90B0-7964-F92A-FBF1700FDF8E}"/>
          </ac:spMkLst>
        </pc:spChg>
        <pc:spChg chg="del">
          <ac:chgData name="정태원" userId="b83db6e7-9ffa-471f-b7f6-89d85b45c552" providerId="ADAL" clId="{1C6F7401-9AA2-4DC9-B6A9-B1A2F96A7082}" dt="2024-10-22T05:51:37.931" v="103" actId="478"/>
          <ac:spMkLst>
            <pc:docMk/>
            <pc:sldMk cId="3250261049" sldId="319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40.613" v="106"/>
        <pc:sldMkLst>
          <pc:docMk/>
          <pc:sldMk cId="1623604212" sldId="320"/>
        </pc:sldMkLst>
        <pc:spChg chg="add mod">
          <ac:chgData name="정태원" userId="b83db6e7-9ffa-471f-b7f6-89d85b45c552" providerId="ADAL" clId="{1C6F7401-9AA2-4DC9-B6A9-B1A2F96A7082}" dt="2024-10-22T05:51:40.613" v="106"/>
          <ac:spMkLst>
            <pc:docMk/>
            <pc:sldMk cId="1623604212" sldId="320"/>
            <ac:spMk id="3" creationId="{E0984A6E-DF05-CF8B-81E6-EE22D8906E2C}"/>
          </ac:spMkLst>
        </pc:spChg>
        <pc:spChg chg="del">
          <ac:chgData name="정태원" userId="b83db6e7-9ffa-471f-b7f6-89d85b45c552" providerId="ADAL" clId="{1C6F7401-9AA2-4DC9-B6A9-B1A2F96A7082}" dt="2024-10-22T05:51:40.373" v="105" actId="478"/>
          <ac:spMkLst>
            <pc:docMk/>
            <pc:sldMk cId="1623604212" sldId="320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42.848" v="108"/>
        <pc:sldMkLst>
          <pc:docMk/>
          <pc:sldMk cId="775641775" sldId="321"/>
        </pc:sldMkLst>
        <pc:spChg chg="del">
          <ac:chgData name="정태원" userId="b83db6e7-9ffa-471f-b7f6-89d85b45c552" providerId="ADAL" clId="{1C6F7401-9AA2-4DC9-B6A9-B1A2F96A7082}" dt="2024-10-22T05:51:42.662" v="107" actId="478"/>
          <ac:spMkLst>
            <pc:docMk/>
            <pc:sldMk cId="775641775" sldId="321"/>
            <ac:spMk id="10" creationId="{5E25A985-A87C-4062-2DF9-A3A1DAA838BF}"/>
          </ac:spMkLst>
        </pc:spChg>
        <pc:spChg chg="add mod">
          <ac:chgData name="정태원" userId="b83db6e7-9ffa-471f-b7f6-89d85b45c552" providerId="ADAL" clId="{1C6F7401-9AA2-4DC9-B6A9-B1A2F96A7082}" dt="2024-10-22T05:51:42.848" v="108"/>
          <ac:spMkLst>
            <pc:docMk/>
            <pc:sldMk cId="775641775" sldId="321"/>
            <ac:spMk id="14" creationId="{A2DF978C-D232-964E-08DA-51E640A9C3A7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46.836" v="110"/>
        <pc:sldMkLst>
          <pc:docMk/>
          <pc:sldMk cId="844220598" sldId="322"/>
        </pc:sldMkLst>
        <pc:spChg chg="add mod">
          <ac:chgData name="정태원" userId="b83db6e7-9ffa-471f-b7f6-89d85b45c552" providerId="ADAL" clId="{1C6F7401-9AA2-4DC9-B6A9-B1A2F96A7082}" dt="2024-10-22T05:51:46.836" v="110"/>
          <ac:spMkLst>
            <pc:docMk/>
            <pc:sldMk cId="844220598" sldId="322"/>
            <ac:spMk id="3" creationId="{0E5582BE-EDA4-C735-BD48-A4955D726A07}"/>
          </ac:spMkLst>
        </pc:spChg>
        <pc:spChg chg="del">
          <ac:chgData name="정태원" userId="b83db6e7-9ffa-471f-b7f6-89d85b45c552" providerId="ADAL" clId="{1C6F7401-9AA2-4DC9-B6A9-B1A2F96A7082}" dt="2024-10-22T05:51:46.613" v="109" actId="478"/>
          <ac:spMkLst>
            <pc:docMk/>
            <pc:sldMk cId="844220598" sldId="322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56.024" v="112"/>
        <pc:sldMkLst>
          <pc:docMk/>
          <pc:sldMk cId="4084754753" sldId="323"/>
        </pc:sldMkLst>
        <pc:spChg chg="add mod">
          <ac:chgData name="정태원" userId="b83db6e7-9ffa-471f-b7f6-89d85b45c552" providerId="ADAL" clId="{1C6F7401-9AA2-4DC9-B6A9-B1A2F96A7082}" dt="2024-10-22T05:51:56.024" v="112"/>
          <ac:spMkLst>
            <pc:docMk/>
            <pc:sldMk cId="4084754753" sldId="323"/>
            <ac:spMk id="2" creationId="{BA9E42D3-096C-1698-D420-3020A831302A}"/>
          </ac:spMkLst>
        </pc:spChg>
        <pc:spChg chg="del">
          <ac:chgData name="정태원" userId="b83db6e7-9ffa-471f-b7f6-89d85b45c552" providerId="ADAL" clId="{1C6F7401-9AA2-4DC9-B6A9-B1A2F96A7082}" dt="2024-10-22T05:51:55.784" v="111" actId="478"/>
          <ac:spMkLst>
            <pc:docMk/>
            <pc:sldMk cId="4084754753" sldId="323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1:58.993" v="114"/>
        <pc:sldMkLst>
          <pc:docMk/>
          <pc:sldMk cId="1506910042" sldId="324"/>
        </pc:sldMkLst>
        <pc:spChg chg="del">
          <ac:chgData name="정태원" userId="b83db6e7-9ffa-471f-b7f6-89d85b45c552" providerId="ADAL" clId="{1C6F7401-9AA2-4DC9-B6A9-B1A2F96A7082}" dt="2024-10-22T05:51:58.723" v="113" actId="478"/>
          <ac:spMkLst>
            <pc:docMk/>
            <pc:sldMk cId="1506910042" sldId="324"/>
            <ac:spMk id="10" creationId="{5E25A985-A87C-4062-2DF9-A3A1DAA838BF}"/>
          </ac:spMkLst>
        </pc:spChg>
        <pc:spChg chg="add mod">
          <ac:chgData name="정태원" userId="b83db6e7-9ffa-471f-b7f6-89d85b45c552" providerId="ADAL" clId="{1C6F7401-9AA2-4DC9-B6A9-B1A2F96A7082}" dt="2024-10-22T05:51:58.993" v="114"/>
          <ac:spMkLst>
            <pc:docMk/>
            <pc:sldMk cId="1506910042" sldId="324"/>
            <ac:spMk id="13" creationId="{6C17F38F-3E94-3572-6613-10EA2F1617F9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01.596" v="116"/>
        <pc:sldMkLst>
          <pc:docMk/>
          <pc:sldMk cId="4266071764" sldId="325"/>
        </pc:sldMkLst>
        <pc:spChg chg="add mod">
          <ac:chgData name="정태원" userId="b83db6e7-9ffa-471f-b7f6-89d85b45c552" providerId="ADAL" clId="{1C6F7401-9AA2-4DC9-B6A9-B1A2F96A7082}" dt="2024-10-22T05:52:01.596" v="116"/>
          <ac:spMkLst>
            <pc:docMk/>
            <pc:sldMk cId="4266071764" sldId="325"/>
            <ac:spMk id="2" creationId="{C8A8F4AF-2E2E-3494-F097-790C9289F122}"/>
          </ac:spMkLst>
        </pc:spChg>
        <pc:spChg chg="del">
          <ac:chgData name="정태원" userId="b83db6e7-9ffa-471f-b7f6-89d85b45c552" providerId="ADAL" clId="{1C6F7401-9AA2-4DC9-B6A9-B1A2F96A7082}" dt="2024-10-22T05:52:01.375" v="115" actId="478"/>
          <ac:spMkLst>
            <pc:docMk/>
            <pc:sldMk cId="4266071764" sldId="325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03.908" v="118"/>
        <pc:sldMkLst>
          <pc:docMk/>
          <pc:sldMk cId="2361067273" sldId="326"/>
        </pc:sldMkLst>
        <pc:spChg chg="add mod">
          <ac:chgData name="정태원" userId="b83db6e7-9ffa-471f-b7f6-89d85b45c552" providerId="ADAL" clId="{1C6F7401-9AA2-4DC9-B6A9-B1A2F96A7082}" dt="2024-10-22T05:52:03.908" v="118"/>
          <ac:spMkLst>
            <pc:docMk/>
            <pc:sldMk cId="2361067273" sldId="326"/>
            <ac:spMk id="2" creationId="{CDBD4F73-170B-5CFD-5136-A03474C7D85A}"/>
          </ac:spMkLst>
        </pc:spChg>
        <pc:spChg chg="del">
          <ac:chgData name="정태원" userId="b83db6e7-9ffa-471f-b7f6-89d85b45c552" providerId="ADAL" clId="{1C6F7401-9AA2-4DC9-B6A9-B1A2F96A7082}" dt="2024-10-22T05:52:03.655" v="117" actId="478"/>
          <ac:spMkLst>
            <pc:docMk/>
            <pc:sldMk cId="2361067273" sldId="326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06.980" v="120"/>
        <pc:sldMkLst>
          <pc:docMk/>
          <pc:sldMk cId="3364548554" sldId="327"/>
        </pc:sldMkLst>
        <pc:spChg chg="add mod">
          <ac:chgData name="정태원" userId="b83db6e7-9ffa-471f-b7f6-89d85b45c552" providerId="ADAL" clId="{1C6F7401-9AA2-4DC9-B6A9-B1A2F96A7082}" dt="2024-10-22T05:52:06.980" v="120"/>
          <ac:spMkLst>
            <pc:docMk/>
            <pc:sldMk cId="3364548554" sldId="327"/>
            <ac:spMk id="2" creationId="{525B0AC8-2377-C821-A5A7-27E7E699F5FC}"/>
          </ac:spMkLst>
        </pc:spChg>
        <pc:spChg chg="del">
          <ac:chgData name="정태원" userId="b83db6e7-9ffa-471f-b7f6-89d85b45c552" providerId="ADAL" clId="{1C6F7401-9AA2-4DC9-B6A9-B1A2F96A7082}" dt="2024-10-22T05:52:06.760" v="119" actId="478"/>
          <ac:spMkLst>
            <pc:docMk/>
            <pc:sldMk cId="3364548554" sldId="327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09.598" v="122"/>
        <pc:sldMkLst>
          <pc:docMk/>
          <pc:sldMk cId="2552313692" sldId="328"/>
        </pc:sldMkLst>
        <pc:spChg chg="add mod">
          <ac:chgData name="정태원" userId="b83db6e7-9ffa-471f-b7f6-89d85b45c552" providerId="ADAL" clId="{1C6F7401-9AA2-4DC9-B6A9-B1A2F96A7082}" dt="2024-10-22T05:52:09.598" v="122"/>
          <ac:spMkLst>
            <pc:docMk/>
            <pc:sldMk cId="2552313692" sldId="328"/>
            <ac:spMk id="3" creationId="{F5611D8E-A4CE-5BF5-BFEA-3960C7D9F95A}"/>
          </ac:spMkLst>
        </pc:spChg>
        <pc:spChg chg="del">
          <ac:chgData name="정태원" userId="b83db6e7-9ffa-471f-b7f6-89d85b45c552" providerId="ADAL" clId="{1C6F7401-9AA2-4DC9-B6A9-B1A2F96A7082}" dt="2024-10-22T05:52:09.332" v="121" actId="478"/>
          <ac:spMkLst>
            <pc:docMk/>
            <pc:sldMk cId="2552313692" sldId="328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14.758" v="124"/>
        <pc:sldMkLst>
          <pc:docMk/>
          <pc:sldMk cId="3030515384" sldId="329"/>
        </pc:sldMkLst>
        <pc:spChg chg="del">
          <ac:chgData name="정태원" userId="b83db6e7-9ffa-471f-b7f6-89d85b45c552" providerId="ADAL" clId="{1C6F7401-9AA2-4DC9-B6A9-B1A2F96A7082}" dt="2024-10-22T05:52:14.501" v="123" actId="478"/>
          <ac:spMkLst>
            <pc:docMk/>
            <pc:sldMk cId="3030515384" sldId="329"/>
            <ac:spMk id="10" creationId="{5E25A985-A87C-4062-2DF9-A3A1DAA838BF}"/>
          </ac:spMkLst>
        </pc:spChg>
        <pc:spChg chg="add mod">
          <ac:chgData name="정태원" userId="b83db6e7-9ffa-471f-b7f6-89d85b45c552" providerId="ADAL" clId="{1C6F7401-9AA2-4DC9-B6A9-B1A2F96A7082}" dt="2024-10-22T05:52:14.758" v="124"/>
          <ac:spMkLst>
            <pc:docMk/>
            <pc:sldMk cId="3030515384" sldId="329"/>
            <ac:spMk id="13" creationId="{692D65C8-373A-B280-6782-1CE1FC04FC1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16.898" v="126"/>
        <pc:sldMkLst>
          <pc:docMk/>
          <pc:sldMk cId="713629533" sldId="330"/>
        </pc:sldMkLst>
        <pc:spChg chg="add mod">
          <ac:chgData name="정태원" userId="b83db6e7-9ffa-471f-b7f6-89d85b45c552" providerId="ADAL" clId="{1C6F7401-9AA2-4DC9-B6A9-B1A2F96A7082}" dt="2024-10-22T05:52:16.898" v="126"/>
          <ac:spMkLst>
            <pc:docMk/>
            <pc:sldMk cId="713629533" sldId="330"/>
            <ac:spMk id="2" creationId="{3E3D5171-F4F9-BD74-AC17-A37BAB7E7EED}"/>
          </ac:spMkLst>
        </pc:spChg>
        <pc:spChg chg="del">
          <ac:chgData name="정태원" userId="b83db6e7-9ffa-471f-b7f6-89d85b45c552" providerId="ADAL" clId="{1C6F7401-9AA2-4DC9-B6A9-B1A2F96A7082}" dt="2024-10-22T05:52:16.646" v="125" actId="478"/>
          <ac:spMkLst>
            <pc:docMk/>
            <pc:sldMk cId="713629533" sldId="330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19.565" v="128"/>
        <pc:sldMkLst>
          <pc:docMk/>
          <pc:sldMk cId="139367183" sldId="331"/>
        </pc:sldMkLst>
        <pc:spChg chg="del">
          <ac:chgData name="정태원" userId="b83db6e7-9ffa-471f-b7f6-89d85b45c552" providerId="ADAL" clId="{1C6F7401-9AA2-4DC9-B6A9-B1A2F96A7082}" dt="2024-10-22T05:52:19.307" v="127" actId="478"/>
          <ac:spMkLst>
            <pc:docMk/>
            <pc:sldMk cId="139367183" sldId="331"/>
            <ac:spMk id="10" creationId="{5E25A985-A87C-4062-2DF9-A3A1DAA838BF}"/>
          </ac:spMkLst>
        </pc:spChg>
        <pc:spChg chg="add mod">
          <ac:chgData name="정태원" userId="b83db6e7-9ffa-471f-b7f6-89d85b45c552" providerId="ADAL" clId="{1C6F7401-9AA2-4DC9-B6A9-B1A2F96A7082}" dt="2024-10-22T05:52:19.565" v="128"/>
          <ac:spMkLst>
            <pc:docMk/>
            <pc:sldMk cId="139367183" sldId="331"/>
            <ac:spMk id="14" creationId="{E8327892-B707-2B2F-714E-3767B3C9B6AA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22.282" v="130"/>
        <pc:sldMkLst>
          <pc:docMk/>
          <pc:sldMk cId="827586114" sldId="333"/>
        </pc:sldMkLst>
        <pc:spChg chg="add mod">
          <ac:chgData name="정태원" userId="b83db6e7-9ffa-471f-b7f6-89d85b45c552" providerId="ADAL" clId="{1C6F7401-9AA2-4DC9-B6A9-B1A2F96A7082}" dt="2024-10-22T05:52:22.282" v="130"/>
          <ac:spMkLst>
            <pc:docMk/>
            <pc:sldMk cId="827586114" sldId="333"/>
            <ac:spMk id="2" creationId="{BBCA5551-38AB-C61D-A863-3BF6B3FC8EDD}"/>
          </ac:spMkLst>
        </pc:spChg>
        <pc:spChg chg="del">
          <ac:chgData name="정태원" userId="b83db6e7-9ffa-471f-b7f6-89d85b45c552" providerId="ADAL" clId="{1C6F7401-9AA2-4DC9-B6A9-B1A2F96A7082}" dt="2024-10-22T05:52:21.995" v="129" actId="478"/>
          <ac:spMkLst>
            <pc:docMk/>
            <pc:sldMk cId="827586114" sldId="333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25.171" v="132"/>
        <pc:sldMkLst>
          <pc:docMk/>
          <pc:sldMk cId="3155394360" sldId="334"/>
        </pc:sldMkLst>
        <pc:spChg chg="add mod">
          <ac:chgData name="정태원" userId="b83db6e7-9ffa-471f-b7f6-89d85b45c552" providerId="ADAL" clId="{1C6F7401-9AA2-4DC9-B6A9-B1A2F96A7082}" dt="2024-10-22T05:52:25.171" v="132"/>
          <ac:spMkLst>
            <pc:docMk/>
            <pc:sldMk cId="3155394360" sldId="334"/>
            <ac:spMk id="6" creationId="{54CB1C2C-16BB-58C4-CB09-69AB56F76591}"/>
          </ac:spMkLst>
        </pc:spChg>
        <pc:spChg chg="del">
          <ac:chgData name="정태원" userId="b83db6e7-9ffa-471f-b7f6-89d85b45c552" providerId="ADAL" clId="{1C6F7401-9AA2-4DC9-B6A9-B1A2F96A7082}" dt="2024-10-22T05:52:24.944" v="131" actId="478"/>
          <ac:spMkLst>
            <pc:docMk/>
            <pc:sldMk cId="3155394360" sldId="334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30.793" v="134"/>
        <pc:sldMkLst>
          <pc:docMk/>
          <pc:sldMk cId="2678708532" sldId="335"/>
        </pc:sldMkLst>
        <pc:spChg chg="add mod">
          <ac:chgData name="정태원" userId="b83db6e7-9ffa-471f-b7f6-89d85b45c552" providerId="ADAL" clId="{1C6F7401-9AA2-4DC9-B6A9-B1A2F96A7082}" dt="2024-10-22T05:52:30.793" v="134"/>
          <ac:spMkLst>
            <pc:docMk/>
            <pc:sldMk cId="2678708532" sldId="335"/>
            <ac:spMk id="2" creationId="{85EC2F6D-D479-35D3-B7D0-12F82A995334}"/>
          </ac:spMkLst>
        </pc:spChg>
        <pc:spChg chg="del">
          <ac:chgData name="정태원" userId="b83db6e7-9ffa-471f-b7f6-89d85b45c552" providerId="ADAL" clId="{1C6F7401-9AA2-4DC9-B6A9-B1A2F96A7082}" dt="2024-10-22T05:52:30.480" v="133" actId="478"/>
          <ac:spMkLst>
            <pc:docMk/>
            <pc:sldMk cId="2678708532" sldId="335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36.267" v="137" actId="207"/>
        <pc:sldMkLst>
          <pc:docMk/>
          <pc:sldMk cId="1814719825" sldId="344"/>
        </pc:sldMkLst>
        <pc:spChg chg="add mod">
          <ac:chgData name="정태원" userId="b83db6e7-9ffa-471f-b7f6-89d85b45c552" providerId="ADAL" clId="{1C6F7401-9AA2-4DC9-B6A9-B1A2F96A7082}" dt="2024-10-22T05:52:36.267" v="137" actId="207"/>
          <ac:spMkLst>
            <pc:docMk/>
            <pc:sldMk cId="1814719825" sldId="344"/>
            <ac:spMk id="3" creationId="{34062D1F-65BE-7675-FB27-6F4084987809}"/>
          </ac:spMkLst>
        </pc:spChg>
        <pc:spChg chg="del">
          <ac:chgData name="정태원" userId="b83db6e7-9ffa-471f-b7f6-89d85b45c552" providerId="ADAL" clId="{1C6F7401-9AA2-4DC9-B6A9-B1A2F96A7082}" dt="2024-10-22T05:52:33.294" v="135" actId="478"/>
          <ac:spMkLst>
            <pc:docMk/>
            <pc:sldMk cId="1814719825" sldId="344"/>
            <ac:spMk id="10" creationId="{5E25A985-A87C-4062-2DF9-A3A1DAA838BF}"/>
          </ac:spMkLst>
        </pc:spChg>
      </pc:sldChg>
      <pc:sldChg chg="modSp mod">
        <pc:chgData name="정태원" userId="b83db6e7-9ffa-471f-b7f6-89d85b45c552" providerId="ADAL" clId="{1C6F7401-9AA2-4DC9-B6A9-B1A2F96A7082}" dt="2024-10-22T05:58:45.847" v="229" actId="1035"/>
        <pc:sldMkLst>
          <pc:docMk/>
          <pc:sldMk cId="296514516" sldId="346"/>
        </pc:sldMkLst>
        <pc:spChg chg="mod">
          <ac:chgData name="정태원" userId="b83db6e7-9ffa-471f-b7f6-89d85b45c552" providerId="ADAL" clId="{1C6F7401-9AA2-4DC9-B6A9-B1A2F96A7082}" dt="2024-10-22T05:58:45.847" v="229" actId="1035"/>
          <ac:spMkLst>
            <pc:docMk/>
            <pc:sldMk cId="296514516" sldId="346"/>
            <ac:spMk id="25" creationId="{8331A2A7-A1BA-FDB4-69AD-6F44265D4E20}"/>
          </ac:spMkLst>
        </pc:spChg>
        <pc:spChg chg="mod">
          <ac:chgData name="정태원" userId="b83db6e7-9ffa-471f-b7f6-89d85b45c552" providerId="ADAL" clId="{1C6F7401-9AA2-4DC9-B6A9-B1A2F96A7082}" dt="2024-10-22T05:58:45.847" v="229" actId="1035"/>
          <ac:spMkLst>
            <pc:docMk/>
            <pc:sldMk cId="296514516" sldId="346"/>
            <ac:spMk id="29" creationId="{67458598-551E-7932-23CF-A0D09BFB2173}"/>
          </ac:spMkLst>
        </pc:spChg>
        <pc:spChg chg="mod">
          <ac:chgData name="정태원" userId="b83db6e7-9ffa-471f-b7f6-89d85b45c552" providerId="ADAL" clId="{1C6F7401-9AA2-4DC9-B6A9-B1A2F96A7082}" dt="2024-10-22T05:58:45.847" v="229" actId="1035"/>
          <ac:spMkLst>
            <pc:docMk/>
            <pc:sldMk cId="296514516" sldId="346"/>
            <ac:spMk id="33" creationId="{6481FAAE-C654-7B41-B29D-7D92AD1F3D22}"/>
          </ac:spMkLst>
        </pc:spChg>
        <pc:spChg chg="mod">
          <ac:chgData name="정태원" userId="b83db6e7-9ffa-471f-b7f6-89d85b45c552" providerId="ADAL" clId="{1C6F7401-9AA2-4DC9-B6A9-B1A2F96A7082}" dt="2024-10-22T05:58:45.847" v="229" actId="1035"/>
          <ac:spMkLst>
            <pc:docMk/>
            <pc:sldMk cId="296514516" sldId="346"/>
            <ac:spMk id="37" creationId="{8F726EE4-F6E3-77A8-5B1C-78767337B39C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45.651" v="139"/>
        <pc:sldMkLst>
          <pc:docMk/>
          <pc:sldMk cId="521400611" sldId="348"/>
        </pc:sldMkLst>
        <pc:spChg chg="add mod">
          <ac:chgData name="정태원" userId="b83db6e7-9ffa-471f-b7f6-89d85b45c552" providerId="ADAL" clId="{1C6F7401-9AA2-4DC9-B6A9-B1A2F96A7082}" dt="2024-10-22T05:52:45.651" v="139"/>
          <ac:spMkLst>
            <pc:docMk/>
            <pc:sldMk cId="521400611" sldId="348"/>
            <ac:spMk id="2" creationId="{8EBCD8CD-36B4-11C1-F6BD-2F71963B4FD9}"/>
          </ac:spMkLst>
        </pc:spChg>
        <pc:spChg chg="del">
          <ac:chgData name="정태원" userId="b83db6e7-9ffa-471f-b7f6-89d85b45c552" providerId="ADAL" clId="{1C6F7401-9AA2-4DC9-B6A9-B1A2F96A7082}" dt="2024-10-22T05:52:45.362" v="138" actId="478"/>
          <ac:spMkLst>
            <pc:docMk/>
            <pc:sldMk cId="521400611" sldId="348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2:48.905" v="141"/>
        <pc:sldMkLst>
          <pc:docMk/>
          <pc:sldMk cId="4222880333" sldId="349"/>
        </pc:sldMkLst>
        <pc:spChg chg="add mod">
          <ac:chgData name="정태원" userId="b83db6e7-9ffa-471f-b7f6-89d85b45c552" providerId="ADAL" clId="{1C6F7401-9AA2-4DC9-B6A9-B1A2F96A7082}" dt="2024-10-22T05:52:48.905" v="141"/>
          <ac:spMkLst>
            <pc:docMk/>
            <pc:sldMk cId="4222880333" sldId="349"/>
            <ac:spMk id="2" creationId="{9C293C94-DD04-7FD3-7E69-7CA7840DBB0E}"/>
          </ac:spMkLst>
        </pc:spChg>
        <pc:spChg chg="del">
          <ac:chgData name="정태원" userId="b83db6e7-9ffa-471f-b7f6-89d85b45c552" providerId="ADAL" clId="{1C6F7401-9AA2-4DC9-B6A9-B1A2F96A7082}" dt="2024-10-22T05:52:48.701" v="140" actId="478"/>
          <ac:spMkLst>
            <pc:docMk/>
            <pc:sldMk cId="4222880333" sldId="349"/>
            <ac:spMk id="10" creationId="{5E25A985-A87C-4062-2DF9-A3A1DAA838BF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3:20.595" v="143"/>
        <pc:sldMkLst>
          <pc:docMk/>
          <pc:sldMk cId="165105795" sldId="350"/>
        </pc:sldMkLst>
        <pc:spChg chg="del">
          <ac:chgData name="정태원" userId="b83db6e7-9ffa-471f-b7f6-89d85b45c552" providerId="ADAL" clId="{1C6F7401-9AA2-4DC9-B6A9-B1A2F96A7082}" dt="2024-10-22T05:53:20.332" v="142" actId="478"/>
          <ac:spMkLst>
            <pc:docMk/>
            <pc:sldMk cId="165105795" sldId="350"/>
            <ac:spMk id="8" creationId="{F0246EB0-E788-065D-34AC-08C82570A319}"/>
          </ac:spMkLst>
        </pc:spChg>
        <pc:spChg chg="add mod">
          <ac:chgData name="정태원" userId="b83db6e7-9ffa-471f-b7f6-89d85b45c552" providerId="ADAL" clId="{1C6F7401-9AA2-4DC9-B6A9-B1A2F96A7082}" dt="2024-10-22T05:53:20.595" v="143"/>
          <ac:spMkLst>
            <pc:docMk/>
            <pc:sldMk cId="165105795" sldId="350"/>
            <ac:spMk id="9" creationId="{3A71501F-A92F-F093-BBD8-6B32DEA43424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3:23.220" v="145"/>
        <pc:sldMkLst>
          <pc:docMk/>
          <pc:sldMk cId="656602369" sldId="351"/>
        </pc:sldMkLst>
        <pc:spChg chg="del">
          <ac:chgData name="정태원" userId="b83db6e7-9ffa-471f-b7f6-89d85b45c552" providerId="ADAL" clId="{1C6F7401-9AA2-4DC9-B6A9-B1A2F96A7082}" dt="2024-10-22T05:53:22.980" v="144" actId="478"/>
          <ac:spMkLst>
            <pc:docMk/>
            <pc:sldMk cId="656602369" sldId="351"/>
            <ac:spMk id="8" creationId="{F0246EB0-E788-065D-34AC-08C82570A319}"/>
          </ac:spMkLst>
        </pc:spChg>
        <pc:spChg chg="add mod">
          <ac:chgData name="정태원" userId="b83db6e7-9ffa-471f-b7f6-89d85b45c552" providerId="ADAL" clId="{1C6F7401-9AA2-4DC9-B6A9-B1A2F96A7082}" dt="2024-10-22T05:53:23.220" v="145"/>
          <ac:spMkLst>
            <pc:docMk/>
            <pc:sldMk cId="656602369" sldId="351"/>
            <ac:spMk id="9" creationId="{D26F25FE-1961-B017-A4D4-52B66F325FF1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3:25.375" v="147"/>
        <pc:sldMkLst>
          <pc:docMk/>
          <pc:sldMk cId="4062430092" sldId="352"/>
        </pc:sldMkLst>
        <pc:spChg chg="add mod">
          <ac:chgData name="정태원" userId="b83db6e7-9ffa-471f-b7f6-89d85b45c552" providerId="ADAL" clId="{1C6F7401-9AA2-4DC9-B6A9-B1A2F96A7082}" dt="2024-10-22T05:53:25.375" v="147"/>
          <ac:spMkLst>
            <pc:docMk/>
            <pc:sldMk cId="4062430092" sldId="352"/>
            <ac:spMk id="4" creationId="{91965E6E-F6BF-275F-BA2F-B085B93FE736}"/>
          </ac:spMkLst>
        </pc:spChg>
        <pc:spChg chg="del">
          <ac:chgData name="정태원" userId="b83db6e7-9ffa-471f-b7f6-89d85b45c552" providerId="ADAL" clId="{1C6F7401-9AA2-4DC9-B6A9-B1A2F96A7082}" dt="2024-10-22T05:53:25.184" v="146" actId="478"/>
          <ac:spMkLst>
            <pc:docMk/>
            <pc:sldMk cId="4062430092" sldId="352"/>
            <ac:spMk id="8" creationId="{F0246EB0-E788-065D-34AC-08C82570A319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3:27.736" v="149"/>
        <pc:sldMkLst>
          <pc:docMk/>
          <pc:sldMk cId="149079373" sldId="353"/>
        </pc:sldMkLst>
        <pc:spChg chg="del">
          <ac:chgData name="정태원" userId="b83db6e7-9ffa-471f-b7f6-89d85b45c552" providerId="ADAL" clId="{1C6F7401-9AA2-4DC9-B6A9-B1A2F96A7082}" dt="2024-10-22T05:53:27.515" v="148" actId="478"/>
          <ac:spMkLst>
            <pc:docMk/>
            <pc:sldMk cId="149079373" sldId="353"/>
            <ac:spMk id="8" creationId="{F0246EB0-E788-065D-34AC-08C82570A319}"/>
          </ac:spMkLst>
        </pc:spChg>
        <pc:spChg chg="add mod">
          <ac:chgData name="정태원" userId="b83db6e7-9ffa-471f-b7f6-89d85b45c552" providerId="ADAL" clId="{1C6F7401-9AA2-4DC9-B6A9-B1A2F96A7082}" dt="2024-10-22T05:53:27.736" v="149"/>
          <ac:spMkLst>
            <pc:docMk/>
            <pc:sldMk cId="149079373" sldId="353"/>
            <ac:spMk id="9" creationId="{97102F7D-8857-83E3-FA88-766B74B183C1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3:30.137" v="151"/>
        <pc:sldMkLst>
          <pc:docMk/>
          <pc:sldMk cId="3512561381" sldId="354"/>
        </pc:sldMkLst>
        <pc:spChg chg="del">
          <ac:chgData name="정태원" userId="b83db6e7-9ffa-471f-b7f6-89d85b45c552" providerId="ADAL" clId="{1C6F7401-9AA2-4DC9-B6A9-B1A2F96A7082}" dt="2024-10-22T05:53:29.861" v="150" actId="478"/>
          <ac:spMkLst>
            <pc:docMk/>
            <pc:sldMk cId="3512561381" sldId="354"/>
            <ac:spMk id="8" creationId="{F0246EB0-E788-065D-34AC-08C82570A319}"/>
          </ac:spMkLst>
        </pc:spChg>
        <pc:spChg chg="add mod">
          <ac:chgData name="정태원" userId="b83db6e7-9ffa-471f-b7f6-89d85b45c552" providerId="ADAL" clId="{1C6F7401-9AA2-4DC9-B6A9-B1A2F96A7082}" dt="2024-10-22T05:53:30.137" v="151"/>
          <ac:spMkLst>
            <pc:docMk/>
            <pc:sldMk cId="3512561381" sldId="354"/>
            <ac:spMk id="12" creationId="{345B81C9-23F5-721F-59F1-FD29EC5DCA71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3:34.946" v="155"/>
        <pc:sldMkLst>
          <pc:docMk/>
          <pc:sldMk cId="3432991082" sldId="355"/>
        </pc:sldMkLst>
        <pc:spChg chg="add mod">
          <ac:chgData name="정태원" userId="b83db6e7-9ffa-471f-b7f6-89d85b45c552" providerId="ADAL" clId="{1C6F7401-9AA2-4DC9-B6A9-B1A2F96A7082}" dt="2024-10-22T05:53:34.946" v="155"/>
          <ac:spMkLst>
            <pc:docMk/>
            <pc:sldMk cId="3432991082" sldId="355"/>
            <ac:spMk id="4" creationId="{E600DA0F-BE3C-C4AD-5CFC-7806F4254734}"/>
          </ac:spMkLst>
        </pc:spChg>
        <pc:spChg chg="del">
          <ac:chgData name="정태원" userId="b83db6e7-9ffa-471f-b7f6-89d85b45c552" providerId="ADAL" clId="{1C6F7401-9AA2-4DC9-B6A9-B1A2F96A7082}" dt="2024-10-22T05:53:34.722" v="154" actId="478"/>
          <ac:spMkLst>
            <pc:docMk/>
            <pc:sldMk cId="3432991082" sldId="355"/>
            <ac:spMk id="8" creationId="{83647730-8DA3-A097-79BB-611CFB97B8A0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3:32.654" v="153"/>
        <pc:sldMkLst>
          <pc:docMk/>
          <pc:sldMk cId="694054409" sldId="356"/>
        </pc:sldMkLst>
        <pc:spChg chg="del">
          <ac:chgData name="정태원" userId="b83db6e7-9ffa-471f-b7f6-89d85b45c552" providerId="ADAL" clId="{1C6F7401-9AA2-4DC9-B6A9-B1A2F96A7082}" dt="2024-10-22T05:53:32.397" v="152" actId="478"/>
          <ac:spMkLst>
            <pc:docMk/>
            <pc:sldMk cId="694054409" sldId="356"/>
            <ac:spMk id="8" creationId="{0A654E6B-B47F-A42E-B932-A7C9628B7698}"/>
          </ac:spMkLst>
        </pc:spChg>
        <pc:spChg chg="add mod">
          <ac:chgData name="정태원" userId="b83db6e7-9ffa-471f-b7f6-89d85b45c552" providerId="ADAL" clId="{1C6F7401-9AA2-4DC9-B6A9-B1A2F96A7082}" dt="2024-10-22T05:53:32.654" v="153"/>
          <ac:spMkLst>
            <pc:docMk/>
            <pc:sldMk cId="694054409" sldId="356"/>
            <ac:spMk id="9" creationId="{93F3B11D-C0B5-077F-98B2-4AE70CF8F555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8:14.558" v="228" actId="692"/>
        <pc:sldMkLst>
          <pc:docMk/>
          <pc:sldMk cId="2993071467" sldId="357"/>
        </pc:sldMkLst>
        <pc:spChg chg="del">
          <ac:chgData name="정태원" userId="b83db6e7-9ffa-471f-b7f6-89d85b45c552" providerId="ADAL" clId="{1C6F7401-9AA2-4DC9-B6A9-B1A2F96A7082}" dt="2024-10-22T05:53:37.016" v="156" actId="478"/>
          <ac:spMkLst>
            <pc:docMk/>
            <pc:sldMk cId="2993071467" sldId="357"/>
            <ac:spMk id="8" creationId="{F0246EB0-E788-065D-34AC-08C82570A319}"/>
          </ac:spMkLst>
        </pc:spChg>
        <pc:spChg chg="add mod">
          <ac:chgData name="정태원" userId="b83db6e7-9ffa-471f-b7f6-89d85b45c552" providerId="ADAL" clId="{1C6F7401-9AA2-4DC9-B6A9-B1A2F96A7082}" dt="2024-10-22T05:53:37.286" v="157"/>
          <ac:spMkLst>
            <pc:docMk/>
            <pc:sldMk cId="2993071467" sldId="357"/>
            <ac:spMk id="9" creationId="{B7380553-192C-D2EB-F097-2356B237698B}"/>
          </ac:spMkLst>
        </pc:spChg>
        <pc:spChg chg="mod topLvl">
          <ac:chgData name="정태원" userId="b83db6e7-9ffa-471f-b7f6-89d85b45c552" providerId="ADAL" clId="{1C6F7401-9AA2-4DC9-B6A9-B1A2F96A7082}" dt="2024-10-22T05:58:01.588" v="224" actId="164"/>
          <ac:spMkLst>
            <pc:docMk/>
            <pc:sldMk cId="2993071467" sldId="357"/>
            <ac:spMk id="43" creationId="{DFCA9A3C-9865-4C37-4C3A-08944A097961}"/>
          </ac:spMkLst>
        </pc:spChg>
        <pc:spChg chg="mod topLvl">
          <ac:chgData name="정태원" userId="b83db6e7-9ffa-471f-b7f6-89d85b45c552" providerId="ADAL" clId="{1C6F7401-9AA2-4DC9-B6A9-B1A2F96A7082}" dt="2024-10-22T05:58:01.588" v="224" actId="164"/>
          <ac:spMkLst>
            <pc:docMk/>
            <pc:sldMk cId="2993071467" sldId="357"/>
            <ac:spMk id="45" creationId="{CBBB244A-F76B-0725-B9B2-3CD822A9836F}"/>
          </ac:spMkLst>
        </pc:spChg>
        <pc:spChg chg="mod topLvl">
          <ac:chgData name="정태원" userId="b83db6e7-9ffa-471f-b7f6-89d85b45c552" providerId="ADAL" clId="{1C6F7401-9AA2-4DC9-B6A9-B1A2F96A7082}" dt="2024-10-22T05:58:01.588" v="224" actId="164"/>
          <ac:spMkLst>
            <pc:docMk/>
            <pc:sldMk cId="2993071467" sldId="357"/>
            <ac:spMk id="46" creationId="{D50F0336-B68D-32DE-CAC9-AC9520CB53D8}"/>
          </ac:spMkLst>
        </pc:spChg>
        <pc:spChg chg="mod topLvl">
          <ac:chgData name="정태원" userId="b83db6e7-9ffa-471f-b7f6-89d85b45c552" providerId="ADAL" clId="{1C6F7401-9AA2-4DC9-B6A9-B1A2F96A7082}" dt="2024-10-22T05:58:06.275" v="227" actId="164"/>
          <ac:spMkLst>
            <pc:docMk/>
            <pc:sldMk cId="2993071467" sldId="357"/>
            <ac:spMk id="50" creationId="{DE2BFE18-631E-AED3-B028-033088A1269E}"/>
          </ac:spMkLst>
        </pc:spChg>
        <pc:spChg chg="mod topLvl">
          <ac:chgData name="정태원" userId="b83db6e7-9ffa-471f-b7f6-89d85b45c552" providerId="ADAL" clId="{1C6F7401-9AA2-4DC9-B6A9-B1A2F96A7082}" dt="2024-10-22T05:58:06.275" v="227" actId="164"/>
          <ac:spMkLst>
            <pc:docMk/>
            <pc:sldMk cId="2993071467" sldId="357"/>
            <ac:spMk id="51" creationId="{DF4041A4-1639-BF7A-449E-CE5DA993BB42}"/>
          </ac:spMkLst>
        </pc:spChg>
        <pc:spChg chg="mod topLvl">
          <ac:chgData name="정태원" userId="b83db6e7-9ffa-471f-b7f6-89d85b45c552" providerId="ADAL" clId="{1C6F7401-9AA2-4DC9-B6A9-B1A2F96A7082}" dt="2024-10-22T05:58:06.275" v="227" actId="164"/>
          <ac:spMkLst>
            <pc:docMk/>
            <pc:sldMk cId="2993071467" sldId="357"/>
            <ac:spMk id="52" creationId="{BC8B66CA-9DBA-9BCC-E1CF-6D2DB1A742DD}"/>
          </ac:spMkLst>
        </pc:spChg>
        <pc:grpChg chg="add mod">
          <ac:chgData name="정태원" userId="b83db6e7-9ffa-471f-b7f6-89d85b45c552" providerId="ADAL" clId="{1C6F7401-9AA2-4DC9-B6A9-B1A2F96A7082}" dt="2024-10-22T05:58:01.588" v="224" actId="164"/>
          <ac:grpSpMkLst>
            <pc:docMk/>
            <pc:sldMk cId="2993071467" sldId="357"/>
            <ac:grpSpMk id="10" creationId="{EA3CD8A2-FAC3-934B-F2AC-7E1CD85A58D7}"/>
          </ac:grpSpMkLst>
        </pc:grpChg>
        <pc:grpChg chg="add mod">
          <ac:chgData name="정태원" userId="b83db6e7-9ffa-471f-b7f6-89d85b45c552" providerId="ADAL" clId="{1C6F7401-9AA2-4DC9-B6A9-B1A2F96A7082}" dt="2024-10-22T05:58:06.275" v="227" actId="164"/>
          <ac:grpSpMkLst>
            <pc:docMk/>
            <pc:sldMk cId="2993071467" sldId="357"/>
            <ac:grpSpMk id="11" creationId="{ACC28D04-5FFC-4DA8-6100-3D31BEE98DE3}"/>
          </ac:grpSpMkLst>
        </pc:grpChg>
        <pc:grpChg chg="del mod">
          <ac:chgData name="정태원" userId="b83db6e7-9ffa-471f-b7f6-89d85b45c552" providerId="ADAL" clId="{1C6F7401-9AA2-4DC9-B6A9-B1A2F96A7082}" dt="2024-10-22T05:57:37.420" v="219" actId="165"/>
          <ac:grpSpMkLst>
            <pc:docMk/>
            <pc:sldMk cId="2993071467" sldId="357"/>
            <ac:grpSpMk id="48" creationId="{43FFAE12-BC6C-DE7C-61FB-1952CE4D86F2}"/>
          </ac:grpSpMkLst>
        </pc:grpChg>
        <pc:grpChg chg="del">
          <ac:chgData name="정태원" userId="b83db6e7-9ffa-471f-b7f6-89d85b45c552" providerId="ADAL" clId="{1C6F7401-9AA2-4DC9-B6A9-B1A2F96A7082}" dt="2024-10-22T05:57:40.408" v="220" actId="165"/>
          <ac:grpSpMkLst>
            <pc:docMk/>
            <pc:sldMk cId="2993071467" sldId="357"/>
            <ac:grpSpMk id="49" creationId="{E612186B-E82E-58A3-4315-A6AC3AE5D9C4}"/>
          </ac:grpSpMkLst>
        </pc:grpChg>
        <pc:grpChg chg="mod">
          <ac:chgData name="정태원" userId="b83db6e7-9ffa-471f-b7f6-89d85b45c552" providerId="ADAL" clId="{1C6F7401-9AA2-4DC9-B6A9-B1A2F96A7082}" dt="2024-10-22T05:58:03.590" v="226" actId="1076"/>
          <ac:grpSpMkLst>
            <pc:docMk/>
            <pc:sldMk cId="2993071467" sldId="357"/>
            <ac:grpSpMk id="53" creationId="{3C4B46C5-2ACD-5662-C21A-742EA1815EF6}"/>
          </ac:grpSpMkLst>
        </pc:grpChg>
        <pc:cxnChg chg="mod">
          <ac:chgData name="정태원" userId="b83db6e7-9ffa-471f-b7f6-89d85b45c552" providerId="ADAL" clId="{1C6F7401-9AA2-4DC9-B6A9-B1A2F96A7082}" dt="2024-10-22T05:57:58.290" v="223" actId="692"/>
          <ac:cxnSpMkLst>
            <pc:docMk/>
            <pc:sldMk cId="2993071467" sldId="357"/>
            <ac:cxnSpMk id="65" creationId="{1168AA86-2E5D-A76E-B2F1-6CEBFDA66CCD}"/>
          </ac:cxnSpMkLst>
        </pc:cxnChg>
        <pc:cxnChg chg="mod">
          <ac:chgData name="정태원" userId="b83db6e7-9ffa-471f-b7f6-89d85b45c552" providerId="ADAL" clId="{1C6F7401-9AA2-4DC9-B6A9-B1A2F96A7082}" dt="2024-10-22T05:58:14.558" v="228" actId="692"/>
          <ac:cxnSpMkLst>
            <pc:docMk/>
            <pc:sldMk cId="2993071467" sldId="357"/>
            <ac:cxnSpMk id="66" creationId="{9AD843D2-6CB0-3D81-2DCD-67DD01FC64CD}"/>
          </ac:cxnSpMkLst>
        </pc:cxnChg>
      </pc:sldChg>
      <pc:sldChg chg="addSp delSp modSp mod">
        <pc:chgData name="정태원" userId="b83db6e7-9ffa-471f-b7f6-89d85b45c552" providerId="ADAL" clId="{1C6F7401-9AA2-4DC9-B6A9-B1A2F96A7082}" dt="2024-10-22T05:53:39.626" v="159"/>
        <pc:sldMkLst>
          <pc:docMk/>
          <pc:sldMk cId="2507918439" sldId="358"/>
        </pc:sldMkLst>
        <pc:spChg chg="del">
          <ac:chgData name="정태원" userId="b83db6e7-9ffa-471f-b7f6-89d85b45c552" providerId="ADAL" clId="{1C6F7401-9AA2-4DC9-B6A9-B1A2F96A7082}" dt="2024-10-22T05:53:39.409" v="158" actId="478"/>
          <ac:spMkLst>
            <pc:docMk/>
            <pc:sldMk cId="2507918439" sldId="358"/>
            <ac:spMk id="8" creationId="{F0246EB0-E788-065D-34AC-08C82570A319}"/>
          </ac:spMkLst>
        </pc:spChg>
        <pc:spChg chg="add mod">
          <ac:chgData name="정태원" userId="b83db6e7-9ffa-471f-b7f6-89d85b45c552" providerId="ADAL" clId="{1C6F7401-9AA2-4DC9-B6A9-B1A2F96A7082}" dt="2024-10-22T05:53:39.626" v="159"/>
          <ac:spMkLst>
            <pc:docMk/>
            <pc:sldMk cId="2507918439" sldId="358"/>
            <ac:spMk id="9" creationId="{2B5F9608-F50D-427D-1987-BB06174EA42A}"/>
          </ac:spMkLst>
        </pc:spChg>
      </pc:sldChg>
      <pc:sldChg chg="addSp delSp modSp mod">
        <pc:chgData name="정태원" userId="b83db6e7-9ffa-471f-b7f6-89d85b45c552" providerId="ADAL" clId="{1C6F7401-9AA2-4DC9-B6A9-B1A2F96A7082}" dt="2024-10-22T05:53:42.393" v="161"/>
        <pc:sldMkLst>
          <pc:docMk/>
          <pc:sldMk cId="4012449059" sldId="359"/>
        </pc:sldMkLst>
        <pc:spChg chg="add mod">
          <ac:chgData name="정태원" userId="b83db6e7-9ffa-471f-b7f6-89d85b45c552" providerId="ADAL" clId="{1C6F7401-9AA2-4DC9-B6A9-B1A2F96A7082}" dt="2024-10-22T05:53:42.393" v="161"/>
          <ac:spMkLst>
            <pc:docMk/>
            <pc:sldMk cId="4012449059" sldId="359"/>
            <ac:spMk id="4" creationId="{79FE2EE7-DAD1-479C-E8E1-66385AFA6ABD}"/>
          </ac:spMkLst>
        </pc:spChg>
        <pc:spChg chg="del">
          <ac:chgData name="정태원" userId="b83db6e7-9ffa-471f-b7f6-89d85b45c552" providerId="ADAL" clId="{1C6F7401-9AA2-4DC9-B6A9-B1A2F96A7082}" dt="2024-10-22T05:53:42.164" v="160" actId="478"/>
          <ac:spMkLst>
            <pc:docMk/>
            <pc:sldMk cId="4012449059" sldId="359"/>
            <ac:spMk id="8" creationId="{F0246EB0-E788-065D-34AC-08C82570A319}"/>
          </ac:spMkLst>
        </pc:spChg>
      </pc:sldChg>
      <pc:sldMasterChg chg="modSldLayout">
        <pc:chgData name="정태원" userId="b83db6e7-9ffa-471f-b7f6-89d85b45c552" providerId="ADAL" clId="{1C6F7401-9AA2-4DC9-B6A9-B1A2F96A7082}" dt="2024-10-22T05:55:03.093" v="216" actId="478"/>
        <pc:sldMasterMkLst>
          <pc:docMk/>
          <pc:sldMasterMk cId="2445081536" sldId="2147483660"/>
        </pc:sldMasterMkLst>
        <pc:sldLayoutChg chg="addSp delSp modSp mod">
          <pc:chgData name="정태원" userId="b83db6e7-9ffa-471f-b7f6-89d85b45c552" providerId="ADAL" clId="{1C6F7401-9AA2-4DC9-B6A9-B1A2F96A7082}" dt="2024-10-22T05:55:03.093" v="216" actId="478"/>
          <pc:sldLayoutMkLst>
            <pc:docMk/>
            <pc:sldMasterMk cId="2445081536" sldId="2147483660"/>
            <pc:sldLayoutMk cId="2435748818" sldId="2147483667"/>
          </pc:sldLayoutMkLst>
          <pc:spChg chg="add del mod">
            <ac:chgData name="정태원" userId="b83db6e7-9ffa-471f-b7f6-89d85b45c552" providerId="ADAL" clId="{1C6F7401-9AA2-4DC9-B6A9-B1A2F96A7082}" dt="2024-10-22T05:54:08.044" v="183" actId="478"/>
            <ac:spMkLst>
              <pc:docMk/>
              <pc:sldMasterMk cId="2445081536" sldId="2147483660"/>
              <pc:sldLayoutMk cId="2435748818" sldId="2147483667"/>
              <ac:spMk id="6" creationId="{AC8EF7CC-A10B-0E9E-5348-BC0148E3DAD4}"/>
            </ac:spMkLst>
          </pc:spChg>
          <pc:spChg chg="add del mod">
            <ac:chgData name="정태원" userId="b83db6e7-9ffa-471f-b7f6-89d85b45c552" providerId="ADAL" clId="{1C6F7401-9AA2-4DC9-B6A9-B1A2F96A7082}" dt="2024-10-22T05:54:46.691" v="206" actId="478"/>
            <ac:spMkLst>
              <pc:docMk/>
              <pc:sldMasterMk cId="2445081536" sldId="2147483660"/>
              <pc:sldLayoutMk cId="2435748818" sldId="2147483667"/>
              <ac:spMk id="7" creationId="{A2E90732-A9F3-A8D7-C44C-7FE1B1B51D7B}"/>
            </ac:spMkLst>
          </pc:spChg>
          <pc:spChg chg="add del mod">
            <ac:chgData name="정태원" userId="b83db6e7-9ffa-471f-b7f6-89d85b45c552" providerId="ADAL" clId="{1C6F7401-9AA2-4DC9-B6A9-B1A2F96A7082}" dt="2024-10-22T05:55:03.093" v="216" actId="478"/>
            <ac:spMkLst>
              <pc:docMk/>
              <pc:sldMasterMk cId="2445081536" sldId="2147483660"/>
              <pc:sldLayoutMk cId="2435748818" sldId="2147483667"/>
              <ac:spMk id="8" creationId="{9342E861-85B4-317D-BD7F-D23E5BA7EF37}"/>
            </ac:spMkLst>
          </pc:spChg>
          <pc:spChg chg="mod ord">
            <ac:chgData name="정태원" userId="b83db6e7-9ffa-471f-b7f6-89d85b45c552" providerId="ADAL" clId="{1C6F7401-9AA2-4DC9-B6A9-B1A2F96A7082}" dt="2024-10-22T05:54:57.909" v="213" actId="167"/>
            <ac:spMkLst>
              <pc:docMk/>
              <pc:sldMasterMk cId="2445081536" sldId="2147483660"/>
              <pc:sldLayoutMk cId="2435748818" sldId="2147483667"/>
              <ac:spMk id="17" creationId="{7B3D401F-3768-5239-2510-DCD4FE4A3A33}"/>
            </ac:spMkLst>
          </pc:spChg>
        </pc:sldLayoutChg>
      </pc:sldMasterChg>
    </pc:docChg>
  </pc:docChgLst>
  <pc:docChgLst>
    <pc:chgData name="한 지은" userId="c1d00ca1-8c44-47c7-9aa9-9e0cbc1e672d" providerId="ADAL" clId="{3AB0FC9B-0964-4137-87F5-0278E049BE66}"/>
    <pc:docChg chg="delSld delSection modSection">
      <pc:chgData name="한 지은" userId="c1d00ca1-8c44-47c7-9aa9-9e0cbc1e672d" providerId="ADAL" clId="{3AB0FC9B-0964-4137-87F5-0278E049BE66}" dt="2024-08-01T07:28:10.352" v="1" actId="47"/>
      <pc:docMkLst>
        <pc:docMk/>
      </pc:docMkLst>
      <pc:sldChg chg="del">
        <pc:chgData name="한 지은" userId="c1d00ca1-8c44-47c7-9aa9-9e0cbc1e672d" providerId="ADAL" clId="{3AB0FC9B-0964-4137-87F5-0278E049BE66}" dt="2024-08-01T07:28:10.352" v="1" actId="47"/>
        <pc:sldMkLst>
          <pc:docMk/>
          <pc:sldMk cId="1819209899" sldId="268"/>
        </pc:sldMkLst>
      </pc:sldChg>
    </pc:docChg>
  </pc:docChgLst>
  <pc:docChgLst>
    <pc:chgData name="한 지은" userId="c1d00ca1-8c44-47c7-9aa9-9e0cbc1e672d" providerId="ADAL" clId="{5DBD4C92-9842-497D-B73E-95DC8A5D32C4}"/>
    <pc:docChg chg="undo redo custSel modSld">
      <pc:chgData name="한 지은" userId="c1d00ca1-8c44-47c7-9aa9-9e0cbc1e672d" providerId="ADAL" clId="{5DBD4C92-9842-497D-B73E-95DC8A5D32C4}" dt="2024-10-15T00:34:04.670" v="1653" actId="1076"/>
      <pc:docMkLst>
        <pc:docMk/>
      </pc:docMkLst>
      <pc:sldChg chg="modSp mod">
        <pc:chgData name="한 지은" userId="c1d00ca1-8c44-47c7-9aa9-9e0cbc1e672d" providerId="ADAL" clId="{5DBD4C92-9842-497D-B73E-95DC8A5D32C4}" dt="2024-10-14T02:27:56.474" v="108" actId="403"/>
        <pc:sldMkLst>
          <pc:docMk/>
          <pc:sldMk cId="3119340789" sldId="259"/>
        </pc:sldMkLst>
        <pc:spChg chg="mod">
          <ac:chgData name="한 지은" userId="c1d00ca1-8c44-47c7-9aa9-9e0cbc1e672d" providerId="ADAL" clId="{5DBD4C92-9842-497D-B73E-95DC8A5D32C4}" dt="2024-10-14T02:27:56.474" v="108" actId="403"/>
          <ac:spMkLst>
            <pc:docMk/>
            <pc:sldMk cId="3119340789" sldId="259"/>
            <ac:spMk id="15" creationId="{58333CDB-960D-EB9E-AB27-2237992A6288}"/>
          </ac:spMkLst>
        </pc:spChg>
        <pc:spChg chg="mod">
          <ac:chgData name="한 지은" userId="c1d00ca1-8c44-47c7-9aa9-9e0cbc1e672d" providerId="ADAL" clId="{5DBD4C92-9842-497D-B73E-95DC8A5D32C4}" dt="2024-10-14T02:27:56.474" v="108" actId="403"/>
          <ac:spMkLst>
            <pc:docMk/>
            <pc:sldMk cId="3119340789" sldId="259"/>
            <ac:spMk id="18" creationId="{0744C64D-A409-035E-A1C6-B699593BADB7}"/>
          </ac:spMkLst>
        </pc:spChg>
        <pc:spChg chg="mod">
          <ac:chgData name="한 지은" userId="c1d00ca1-8c44-47c7-9aa9-9e0cbc1e672d" providerId="ADAL" clId="{5DBD4C92-9842-497D-B73E-95DC8A5D32C4}" dt="2024-10-14T02:27:56.474" v="108" actId="403"/>
          <ac:spMkLst>
            <pc:docMk/>
            <pc:sldMk cId="3119340789" sldId="259"/>
            <ac:spMk id="21" creationId="{BD803E32-ED2C-761D-7E71-2CDD4601A9FA}"/>
          </ac:spMkLst>
        </pc:spChg>
        <pc:spChg chg="mod">
          <ac:chgData name="한 지은" userId="c1d00ca1-8c44-47c7-9aa9-9e0cbc1e672d" providerId="ADAL" clId="{5DBD4C92-9842-497D-B73E-95DC8A5D32C4}" dt="2024-10-14T02:27:56.474" v="108" actId="403"/>
          <ac:spMkLst>
            <pc:docMk/>
            <pc:sldMk cId="3119340789" sldId="259"/>
            <ac:spMk id="24" creationId="{87637291-1522-B1E4-B6AE-B5252A336B3B}"/>
          </ac:spMkLst>
        </pc:spChg>
        <pc:spChg chg="mod">
          <ac:chgData name="한 지은" userId="c1d00ca1-8c44-47c7-9aa9-9e0cbc1e672d" providerId="ADAL" clId="{5DBD4C92-9842-497D-B73E-95DC8A5D32C4}" dt="2024-10-14T02:27:56.185" v="107" actId="255"/>
          <ac:spMkLst>
            <pc:docMk/>
            <pc:sldMk cId="3119340789" sldId="259"/>
            <ac:spMk id="34" creationId="{5AB40C2E-197B-C3E2-760C-BCCDD8205640}"/>
          </ac:spMkLst>
        </pc:spChg>
        <pc:spChg chg="mod">
          <ac:chgData name="한 지은" userId="c1d00ca1-8c44-47c7-9aa9-9e0cbc1e672d" providerId="ADAL" clId="{5DBD4C92-9842-497D-B73E-95DC8A5D32C4}" dt="2024-10-14T02:27:56.185" v="107" actId="255"/>
          <ac:spMkLst>
            <pc:docMk/>
            <pc:sldMk cId="3119340789" sldId="259"/>
            <ac:spMk id="35" creationId="{F0968C8B-B23E-C822-F673-F4F910B89A44}"/>
          </ac:spMkLst>
        </pc:spChg>
        <pc:spChg chg="mod">
          <ac:chgData name="한 지은" userId="c1d00ca1-8c44-47c7-9aa9-9e0cbc1e672d" providerId="ADAL" clId="{5DBD4C92-9842-497D-B73E-95DC8A5D32C4}" dt="2024-10-14T02:27:56.185" v="107" actId="255"/>
          <ac:spMkLst>
            <pc:docMk/>
            <pc:sldMk cId="3119340789" sldId="259"/>
            <ac:spMk id="36" creationId="{D50B9125-F6C7-1DA2-65E8-6D6626AC975B}"/>
          </ac:spMkLst>
        </pc:spChg>
        <pc:spChg chg="mod">
          <ac:chgData name="한 지은" userId="c1d00ca1-8c44-47c7-9aa9-9e0cbc1e672d" providerId="ADAL" clId="{5DBD4C92-9842-497D-B73E-95DC8A5D32C4}" dt="2024-10-14T02:27:56.185" v="107" actId="255"/>
          <ac:spMkLst>
            <pc:docMk/>
            <pc:sldMk cId="3119340789" sldId="259"/>
            <ac:spMk id="37" creationId="{3587A0C2-50B8-6C4D-61A5-14CE3C9C6F21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119340789" sldId="259"/>
            <ac:spMk id="40" creationId="{B17FAC10-7A07-3A6A-FCD3-AAED6C1F16D5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47:11.303" v="1494" actId="478"/>
        <pc:sldMkLst>
          <pc:docMk/>
          <pc:sldMk cId="2919864037" sldId="260"/>
        </pc:sldMkLst>
        <pc:spChg chg="add del mod">
          <ac:chgData name="한 지은" userId="c1d00ca1-8c44-47c7-9aa9-9e0cbc1e672d" providerId="ADAL" clId="{5DBD4C92-9842-497D-B73E-95DC8A5D32C4}" dt="2024-10-14T02:16:20.886" v="6" actId="478"/>
          <ac:spMkLst>
            <pc:docMk/>
            <pc:sldMk cId="2919864037" sldId="260"/>
            <ac:spMk id="2" creationId="{B7FEEB33-86B8-B620-A226-599ABAFADE43}"/>
          </ac:spMkLst>
        </pc:spChg>
        <pc:spChg chg="add del mod">
          <ac:chgData name="한 지은" userId="c1d00ca1-8c44-47c7-9aa9-9e0cbc1e672d" providerId="ADAL" clId="{5DBD4C92-9842-497D-B73E-95DC8A5D32C4}" dt="2024-10-14T08:47:11.303" v="1494" actId="478"/>
          <ac:spMkLst>
            <pc:docMk/>
            <pc:sldMk cId="2919864037" sldId="260"/>
            <ac:spMk id="2" creationId="{BD7DFA44-ACEC-2B16-D816-3A7467609357}"/>
          </ac:spMkLst>
        </pc:spChg>
        <pc:spChg chg="add mod">
          <ac:chgData name="한 지은" userId="c1d00ca1-8c44-47c7-9aa9-9e0cbc1e672d" providerId="ADAL" clId="{5DBD4C92-9842-497D-B73E-95DC8A5D32C4}" dt="2024-10-14T05:48:07.100" v="1273" actId="1076"/>
          <ac:spMkLst>
            <pc:docMk/>
            <pc:sldMk cId="2919864037" sldId="260"/>
            <ac:spMk id="2" creationId="{D776AC8A-CB52-BC3A-BDD3-A2C0D08BDA5E}"/>
          </ac:spMkLst>
        </pc:spChg>
        <pc:spChg chg="add del mod">
          <ac:chgData name="한 지은" userId="c1d00ca1-8c44-47c7-9aa9-9e0cbc1e672d" providerId="ADAL" clId="{5DBD4C92-9842-497D-B73E-95DC8A5D32C4}" dt="2024-10-14T02:17:23.662" v="11" actId="478"/>
          <ac:spMkLst>
            <pc:docMk/>
            <pc:sldMk cId="2919864037" sldId="260"/>
            <ac:spMk id="3" creationId="{41F7AD59-7D79-0718-E0D4-8D1123A2D642}"/>
          </ac:spMkLst>
        </pc:spChg>
        <pc:spChg chg="mod">
          <ac:chgData name="한 지은" userId="c1d00ca1-8c44-47c7-9aa9-9e0cbc1e672d" providerId="ADAL" clId="{5DBD4C92-9842-497D-B73E-95DC8A5D32C4}" dt="2024-10-14T08:47:06.191" v="1493" actId="14100"/>
          <ac:spMkLst>
            <pc:docMk/>
            <pc:sldMk cId="2919864037" sldId="260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919864037" sldId="260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2:30:15.765" v="138" actId="12788"/>
          <ac:spMkLst>
            <pc:docMk/>
            <pc:sldMk cId="2919864037" sldId="260"/>
            <ac:spMk id="11" creationId="{AFD894E8-B783-672C-3689-C57B2005848A}"/>
          </ac:spMkLst>
        </pc:spChg>
        <pc:spChg chg="add del mod">
          <ac:chgData name="한 지은" userId="c1d00ca1-8c44-47c7-9aa9-9e0cbc1e672d" providerId="ADAL" clId="{5DBD4C92-9842-497D-B73E-95DC8A5D32C4}" dt="2024-10-14T02:30:37.292" v="140" actId="478"/>
          <ac:spMkLst>
            <pc:docMk/>
            <pc:sldMk cId="2919864037" sldId="260"/>
            <ac:spMk id="12" creationId="{E8DEF148-6E67-1226-88EC-70C27D9DE9F1}"/>
          </ac:spMkLst>
        </pc:spChg>
        <pc:spChg chg="add del mod">
          <ac:chgData name="한 지은" userId="c1d00ca1-8c44-47c7-9aa9-9e0cbc1e672d" providerId="ADAL" clId="{5DBD4C92-9842-497D-B73E-95DC8A5D32C4}" dt="2024-10-14T02:30:41.803" v="142" actId="478"/>
          <ac:spMkLst>
            <pc:docMk/>
            <pc:sldMk cId="2919864037" sldId="260"/>
            <ac:spMk id="13" creationId="{C449529F-A6E6-346B-E005-F7D2540FB20B}"/>
          </ac:spMkLst>
        </pc:spChg>
        <pc:spChg chg="mod">
          <ac:chgData name="한 지은" userId="c1d00ca1-8c44-47c7-9aa9-9e0cbc1e672d" providerId="ADAL" clId="{5DBD4C92-9842-497D-B73E-95DC8A5D32C4}" dt="2024-10-14T02:23:50.262" v="62" actId="403"/>
          <ac:spMkLst>
            <pc:docMk/>
            <pc:sldMk cId="2919864037" sldId="260"/>
            <ac:spMk id="27" creationId="{4EAF0F06-524C-677C-F585-FB4AC928D884}"/>
          </ac:spMkLst>
        </pc:spChg>
        <pc:spChg chg="mod">
          <ac:chgData name="한 지은" userId="c1d00ca1-8c44-47c7-9aa9-9e0cbc1e672d" providerId="ADAL" clId="{5DBD4C92-9842-497D-B73E-95DC8A5D32C4}" dt="2024-10-14T02:29:37.231" v="129" actId="12789"/>
          <ac:spMkLst>
            <pc:docMk/>
            <pc:sldMk cId="2919864037" sldId="260"/>
            <ac:spMk id="28" creationId="{4FDD64C0-8B75-D13E-D8E3-A3D64F49E9E1}"/>
          </ac:spMkLst>
        </pc:spChg>
        <pc:spChg chg="mod">
          <ac:chgData name="한 지은" userId="c1d00ca1-8c44-47c7-9aa9-9e0cbc1e672d" providerId="ADAL" clId="{5DBD4C92-9842-497D-B73E-95DC8A5D32C4}" dt="2024-10-14T02:23:57.599" v="63" actId="403"/>
          <ac:spMkLst>
            <pc:docMk/>
            <pc:sldMk cId="2919864037" sldId="260"/>
            <ac:spMk id="34" creationId="{6651C02F-0BAD-713D-1D6C-4651A5A73E43}"/>
          </ac:spMkLst>
        </pc:spChg>
        <pc:spChg chg="mod">
          <ac:chgData name="한 지은" userId="c1d00ca1-8c44-47c7-9aa9-9e0cbc1e672d" providerId="ADAL" clId="{5DBD4C92-9842-497D-B73E-95DC8A5D32C4}" dt="2024-10-14T02:23:57.599" v="63" actId="403"/>
          <ac:spMkLst>
            <pc:docMk/>
            <pc:sldMk cId="2919864037" sldId="260"/>
            <ac:spMk id="36" creationId="{FB6FF34A-B799-D1B3-EF42-03BDCFE27EEC}"/>
          </ac:spMkLst>
        </pc:spChg>
        <pc:spChg chg="mod">
          <ac:chgData name="한 지은" userId="c1d00ca1-8c44-47c7-9aa9-9e0cbc1e672d" providerId="ADAL" clId="{5DBD4C92-9842-497D-B73E-95DC8A5D32C4}" dt="2024-10-14T02:29:37.231" v="129" actId="12789"/>
          <ac:spMkLst>
            <pc:docMk/>
            <pc:sldMk cId="2919864037" sldId="260"/>
            <ac:spMk id="37" creationId="{2E9065A5-B2F2-168F-5FBD-3ADB237D759C}"/>
          </ac:spMkLst>
        </pc:spChg>
        <pc:spChg chg="mod">
          <ac:chgData name="한 지은" userId="c1d00ca1-8c44-47c7-9aa9-9e0cbc1e672d" providerId="ADAL" clId="{5DBD4C92-9842-497D-B73E-95DC8A5D32C4}" dt="2024-10-14T02:23:57.599" v="63" actId="403"/>
          <ac:spMkLst>
            <pc:docMk/>
            <pc:sldMk cId="2919864037" sldId="260"/>
            <ac:spMk id="41" creationId="{8BFD6A7B-9E5F-B491-01D1-BFFE22B40A78}"/>
          </ac:spMkLst>
        </pc:spChg>
        <pc:spChg chg="mod">
          <ac:chgData name="한 지은" userId="c1d00ca1-8c44-47c7-9aa9-9e0cbc1e672d" providerId="ADAL" clId="{5DBD4C92-9842-497D-B73E-95DC8A5D32C4}" dt="2024-10-14T02:23:57.599" v="63" actId="403"/>
          <ac:spMkLst>
            <pc:docMk/>
            <pc:sldMk cId="2919864037" sldId="260"/>
            <ac:spMk id="45" creationId="{C90C17E5-B653-56A7-9F3D-5F3B1B91F081}"/>
          </ac:spMkLst>
        </pc:spChg>
        <pc:spChg chg="mod">
          <ac:chgData name="한 지은" userId="c1d00ca1-8c44-47c7-9aa9-9e0cbc1e672d" providerId="ADAL" clId="{5DBD4C92-9842-497D-B73E-95DC8A5D32C4}" dt="2024-10-14T02:29:37.231" v="129" actId="12789"/>
          <ac:spMkLst>
            <pc:docMk/>
            <pc:sldMk cId="2919864037" sldId="260"/>
            <ac:spMk id="46" creationId="{25663806-EC20-6244-09BB-7E7865FD500B}"/>
          </ac:spMkLst>
        </pc:spChg>
        <pc:spChg chg="mod">
          <ac:chgData name="한 지은" userId="c1d00ca1-8c44-47c7-9aa9-9e0cbc1e672d" providerId="ADAL" clId="{5DBD4C92-9842-497D-B73E-95DC8A5D32C4}" dt="2024-10-14T02:23:57.599" v="63" actId="403"/>
          <ac:spMkLst>
            <pc:docMk/>
            <pc:sldMk cId="2919864037" sldId="260"/>
            <ac:spMk id="53" creationId="{FCE88182-38A8-1711-EEB3-FE0D4375B744}"/>
          </ac:spMkLst>
        </pc:spChg>
        <pc:picChg chg="mod">
          <ac:chgData name="한 지은" userId="c1d00ca1-8c44-47c7-9aa9-9e0cbc1e672d" providerId="ADAL" clId="{5DBD4C92-9842-497D-B73E-95DC8A5D32C4}" dt="2024-10-14T02:29:37.231" v="129" actId="12789"/>
          <ac:picMkLst>
            <pc:docMk/>
            <pc:sldMk cId="2919864037" sldId="260"/>
            <ac:picMk id="26" creationId="{EC55B69A-BEF7-1855-6FE6-EF10D16AC278}"/>
          </ac:picMkLst>
        </pc:picChg>
        <pc:picChg chg="mod">
          <ac:chgData name="한 지은" userId="c1d00ca1-8c44-47c7-9aa9-9e0cbc1e672d" providerId="ADAL" clId="{5DBD4C92-9842-497D-B73E-95DC8A5D32C4}" dt="2024-10-14T02:29:37.231" v="129" actId="12789"/>
          <ac:picMkLst>
            <pc:docMk/>
            <pc:sldMk cId="2919864037" sldId="260"/>
            <ac:picMk id="35" creationId="{AA5E6BB7-3BCD-2983-4438-B5241D10073B}"/>
          </ac:picMkLst>
        </pc:picChg>
        <pc:picChg chg="mod">
          <ac:chgData name="한 지은" userId="c1d00ca1-8c44-47c7-9aa9-9e0cbc1e672d" providerId="ADAL" clId="{5DBD4C92-9842-497D-B73E-95DC8A5D32C4}" dt="2024-10-14T02:29:37.231" v="129" actId="12789"/>
          <ac:picMkLst>
            <pc:docMk/>
            <pc:sldMk cId="2919864037" sldId="260"/>
            <ac:picMk id="44" creationId="{A9C9FF85-7AD1-9AE3-F9D2-CD00E83D8E4A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2:23:32.941" v="59" actId="403"/>
        <pc:sldMkLst>
          <pc:docMk/>
          <pc:sldMk cId="2431681221" sldId="261"/>
        </pc:sldMkLst>
        <pc:spChg chg="mod">
          <ac:chgData name="한 지은" userId="c1d00ca1-8c44-47c7-9aa9-9e0cbc1e672d" providerId="ADAL" clId="{5DBD4C92-9842-497D-B73E-95DC8A5D32C4}" dt="2024-10-14T02:23:32.941" v="59" actId="403"/>
          <ac:spMkLst>
            <pc:docMk/>
            <pc:sldMk cId="2431681221" sldId="261"/>
            <ac:spMk id="2" creationId="{3E668F55-660E-0EFF-EB39-22E5D6856128}"/>
          </ac:spMkLst>
        </pc:spChg>
        <pc:spChg chg="mod">
          <ac:chgData name="한 지은" userId="c1d00ca1-8c44-47c7-9aa9-9e0cbc1e672d" providerId="ADAL" clId="{5DBD4C92-9842-497D-B73E-95DC8A5D32C4}" dt="2024-10-14T02:23:32.601" v="58" actId="1076"/>
          <ac:spMkLst>
            <pc:docMk/>
            <pc:sldMk cId="2431681221" sldId="261"/>
            <ac:spMk id="5" creationId="{52375D35-0093-8DDE-7698-0D984F60AEA2}"/>
          </ac:spMkLst>
        </pc:spChg>
        <pc:spChg chg="add del mod">
          <ac:chgData name="한 지은" userId="c1d00ca1-8c44-47c7-9aa9-9e0cbc1e672d" providerId="ADAL" clId="{5DBD4C92-9842-497D-B73E-95DC8A5D32C4}" dt="2024-10-14T02:15:17.252" v="2" actId="478"/>
          <ac:spMkLst>
            <pc:docMk/>
            <pc:sldMk cId="2431681221" sldId="261"/>
            <ac:spMk id="6" creationId="{C1FC8962-2125-B991-0259-2DBB4F06BDC1}"/>
          </ac:spMkLst>
        </pc:spChg>
        <pc:spChg chg="add del mod">
          <ac:chgData name="한 지은" userId="c1d00ca1-8c44-47c7-9aa9-9e0cbc1e672d" providerId="ADAL" clId="{5DBD4C92-9842-497D-B73E-95DC8A5D32C4}" dt="2024-10-14T02:16:12.075" v="4" actId="478"/>
          <ac:spMkLst>
            <pc:docMk/>
            <pc:sldMk cId="2431681221" sldId="261"/>
            <ac:spMk id="7" creationId="{E342C720-07B2-5950-A7DE-9AA25F30B25A}"/>
          </ac:spMkLst>
        </pc:spChg>
        <pc:spChg chg="add del mod">
          <ac:chgData name="한 지은" userId="c1d00ca1-8c44-47c7-9aa9-9e0cbc1e672d" providerId="ADAL" clId="{5DBD4C92-9842-497D-B73E-95DC8A5D32C4}" dt="2024-10-14T02:18:32.606" v="24" actId="478"/>
          <ac:spMkLst>
            <pc:docMk/>
            <pc:sldMk cId="2431681221" sldId="261"/>
            <ac:spMk id="9" creationId="{DCA659CC-40F3-DB39-E345-061CE2672801}"/>
          </ac:spMkLst>
        </pc:spChg>
        <pc:spChg chg="add del mod">
          <ac:chgData name="한 지은" userId="c1d00ca1-8c44-47c7-9aa9-9e0cbc1e672d" providerId="ADAL" clId="{5DBD4C92-9842-497D-B73E-95DC8A5D32C4}" dt="2024-10-14T02:19:07.351" v="38" actId="478"/>
          <ac:spMkLst>
            <pc:docMk/>
            <pc:sldMk cId="2431681221" sldId="261"/>
            <ac:spMk id="10" creationId="{68617BFA-0572-3827-2189-AE30006B21A0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47:25.226" v="1498" actId="1076"/>
        <pc:sldMkLst>
          <pc:docMk/>
          <pc:sldMk cId="3205013400" sldId="273"/>
        </pc:sldMkLst>
        <pc:spChg chg="add mod">
          <ac:chgData name="한 지은" userId="c1d00ca1-8c44-47c7-9aa9-9e0cbc1e672d" providerId="ADAL" clId="{5DBD4C92-9842-497D-B73E-95DC8A5D32C4}" dt="2024-10-14T02:31:39.004" v="169"/>
          <ac:spMkLst>
            <pc:docMk/>
            <pc:sldMk cId="3205013400" sldId="273"/>
            <ac:spMk id="2" creationId="{85CF2872-457B-959D-A856-516E0AA8B1CC}"/>
          </ac:spMkLst>
        </pc:spChg>
        <pc:spChg chg="mod">
          <ac:chgData name="한 지은" userId="c1d00ca1-8c44-47c7-9aa9-9e0cbc1e672d" providerId="ADAL" clId="{5DBD4C92-9842-497D-B73E-95DC8A5D32C4}" dt="2024-10-14T02:28:46.042" v="116" actId="12789"/>
          <ac:spMkLst>
            <pc:docMk/>
            <pc:sldMk cId="3205013400" sldId="273"/>
            <ac:spMk id="3" creationId="{E24E3625-4BD4-59B1-CC0C-94C1071C8FF4}"/>
          </ac:spMkLst>
        </pc:spChg>
        <pc:spChg chg="del">
          <ac:chgData name="한 지은" userId="c1d00ca1-8c44-47c7-9aa9-9e0cbc1e672d" providerId="ADAL" clId="{5DBD4C92-9842-497D-B73E-95DC8A5D32C4}" dt="2024-10-14T08:47:14.844" v="1495" actId="478"/>
          <ac:spMkLst>
            <pc:docMk/>
            <pc:sldMk cId="3205013400" sldId="273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05013400" sldId="273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8:47:25.226" v="1498" actId="1076"/>
          <ac:spMkLst>
            <pc:docMk/>
            <pc:sldMk cId="3205013400" sldId="273"/>
            <ac:spMk id="11" creationId="{35D263EB-F2A4-30B9-27DB-AC72A8D54E33}"/>
          </ac:spMkLst>
        </pc:spChg>
        <pc:spChg chg="del">
          <ac:chgData name="한 지은" userId="c1d00ca1-8c44-47c7-9aa9-9e0cbc1e672d" providerId="ADAL" clId="{5DBD4C92-9842-497D-B73E-95DC8A5D32C4}" dt="2024-10-14T02:30:45.048" v="143" actId="478"/>
          <ac:spMkLst>
            <pc:docMk/>
            <pc:sldMk cId="3205013400" sldId="273"/>
            <ac:spMk id="11" creationId="{AFD894E8-B783-672C-3689-C57B2005848A}"/>
          </ac:spMkLst>
        </pc:spChg>
        <pc:spChg chg="mod">
          <ac:chgData name="한 지은" userId="c1d00ca1-8c44-47c7-9aa9-9e0cbc1e672d" providerId="ADAL" clId="{5DBD4C92-9842-497D-B73E-95DC8A5D32C4}" dt="2024-10-14T02:28:38.204" v="115" actId="207"/>
          <ac:spMkLst>
            <pc:docMk/>
            <pc:sldMk cId="3205013400" sldId="273"/>
            <ac:spMk id="12" creationId="{8D446011-64B7-7976-DEAC-971C0C4CD38B}"/>
          </ac:spMkLst>
        </pc:spChg>
        <pc:spChg chg="mod topLvl">
          <ac:chgData name="한 지은" userId="c1d00ca1-8c44-47c7-9aa9-9e0cbc1e672d" providerId="ADAL" clId="{5DBD4C92-9842-497D-B73E-95DC8A5D32C4}" dt="2024-10-14T02:34:40.615" v="223" actId="165"/>
          <ac:spMkLst>
            <pc:docMk/>
            <pc:sldMk cId="3205013400" sldId="273"/>
            <ac:spMk id="16" creationId="{DE95E9A1-0142-A05A-8984-A24FAB228E6D}"/>
          </ac:spMkLst>
        </pc:spChg>
        <pc:spChg chg="mod topLvl">
          <ac:chgData name="한 지은" userId="c1d00ca1-8c44-47c7-9aa9-9e0cbc1e672d" providerId="ADAL" clId="{5DBD4C92-9842-497D-B73E-95DC8A5D32C4}" dt="2024-10-14T02:34:40.615" v="223" actId="165"/>
          <ac:spMkLst>
            <pc:docMk/>
            <pc:sldMk cId="3205013400" sldId="273"/>
            <ac:spMk id="18" creationId="{7A18E599-ABB9-9020-8518-551B9C38C3F9}"/>
          </ac:spMkLst>
        </pc:spChg>
        <pc:spChg chg="mod topLvl">
          <ac:chgData name="한 지은" userId="c1d00ca1-8c44-47c7-9aa9-9e0cbc1e672d" providerId="ADAL" clId="{5DBD4C92-9842-497D-B73E-95DC8A5D32C4}" dt="2024-10-14T02:34:39.392" v="220" actId="165"/>
          <ac:spMkLst>
            <pc:docMk/>
            <pc:sldMk cId="3205013400" sldId="273"/>
            <ac:spMk id="25" creationId="{2A2A5E1C-3118-51A9-DD03-7648653801D9}"/>
          </ac:spMkLst>
        </pc:spChg>
        <pc:spChg chg="mod topLvl">
          <ac:chgData name="한 지은" userId="c1d00ca1-8c44-47c7-9aa9-9e0cbc1e672d" providerId="ADAL" clId="{5DBD4C92-9842-497D-B73E-95DC8A5D32C4}" dt="2024-10-14T02:34:39.392" v="220" actId="165"/>
          <ac:spMkLst>
            <pc:docMk/>
            <pc:sldMk cId="3205013400" sldId="273"/>
            <ac:spMk id="29" creationId="{5E3EA672-6D66-C751-6409-2639C5BE4942}"/>
          </ac:spMkLst>
        </pc:spChg>
        <pc:spChg chg="mod topLvl">
          <ac:chgData name="한 지은" userId="c1d00ca1-8c44-47c7-9aa9-9e0cbc1e672d" providerId="ADAL" clId="{5DBD4C92-9842-497D-B73E-95DC8A5D32C4}" dt="2024-10-14T02:32:59.720" v="204" actId="165"/>
          <ac:spMkLst>
            <pc:docMk/>
            <pc:sldMk cId="3205013400" sldId="273"/>
            <ac:spMk id="39" creationId="{FCD8A9B0-66F2-EC9F-1445-5B9F4EFAF765}"/>
          </ac:spMkLst>
        </pc:spChg>
        <pc:spChg chg="mod topLvl">
          <ac:chgData name="한 지은" userId="c1d00ca1-8c44-47c7-9aa9-9e0cbc1e672d" providerId="ADAL" clId="{5DBD4C92-9842-497D-B73E-95DC8A5D32C4}" dt="2024-10-14T02:32:59.720" v="204" actId="165"/>
          <ac:spMkLst>
            <pc:docMk/>
            <pc:sldMk cId="3205013400" sldId="273"/>
            <ac:spMk id="40" creationId="{F8A55C0B-D99C-41ED-7059-17EE7F602143}"/>
          </ac:spMkLst>
        </pc:spChg>
        <pc:spChg chg="mod topLvl">
          <ac:chgData name="한 지은" userId="c1d00ca1-8c44-47c7-9aa9-9e0cbc1e672d" providerId="ADAL" clId="{5DBD4C92-9842-497D-B73E-95DC8A5D32C4}" dt="2024-10-14T02:32:59.720" v="204" actId="165"/>
          <ac:spMkLst>
            <pc:docMk/>
            <pc:sldMk cId="3205013400" sldId="273"/>
            <ac:spMk id="58" creationId="{F1576549-2DE8-8318-EADC-D34D31EA603C}"/>
          </ac:spMkLst>
        </pc:spChg>
        <pc:spChg chg="mod topLvl">
          <ac:chgData name="한 지은" userId="c1d00ca1-8c44-47c7-9aa9-9e0cbc1e672d" providerId="ADAL" clId="{5DBD4C92-9842-497D-B73E-95DC8A5D32C4}" dt="2024-10-14T02:32:59.720" v="204" actId="165"/>
          <ac:spMkLst>
            <pc:docMk/>
            <pc:sldMk cId="3205013400" sldId="273"/>
            <ac:spMk id="59" creationId="{A9782682-7918-8DC8-075D-0037D524CA8F}"/>
          </ac:spMkLst>
        </pc:spChg>
        <pc:spChg chg="mod topLvl">
          <ac:chgData name="한 지은" userId="c1d00ca1-8c44-47c7-9aa9-9e0cbc1e672d" providerId="ADAL" clId="{5DBD4C92-9842-497D-B73E-95DC8A5D32C4}" dt="2024-10-14T02:32:59.720" v="204" actId="165"/>
          <ac:spMkLst>
            <pc:docMk/>
            <pc:sldMk cId="3205013400" sldId="273"/>
            <ac:spMk id="60" creationId="{1C71B122-1363-CACB-BD4C-A5DE1312D347}"/>
          </ac:spMkLst>
        </pc:spChg>
        <pc:spChg chg="mod">
          <ac:chgData name="한 지은" userId="c1d00ca1-8c44-47c7-9aa9-9e0cbc1e672d" providerId="ADAL" clId="{5DBD4C92-9842-497D-B73E-95DC8A5D32C4}" dt="2024-10-14T02:28:46.042" v="116" actId="12789"/>
          <ac:spMkLst>
            <pc:docMk/>
            <pc:sldMk cId="3205013400" sldId="273"/>
            <ac:spMk id="61" creationId="{528944E8-D651-FB33-5F1E-EA61E7B53C20}"/>
          </ac:spMkLst>
        </pc:spChg>
        <pc:spChg chg="mod">
          <ac:chgData name="한 지은" userId="c1d00ca1-8c44-47c7-9aa9-9e0cbc1e672d" providerId="ADAL" clId="{5DBD4C92-9842-497D-B73E-95DC8A5D32C4}" dt="2024-10-14T02:29:12.327" v="122" actId="255"/>
          <ac:spMkLst>
            <pc:docMk/>
            <pc:sldMk cId="3205013400" sldId="273"/>
            <ac:spMk id="62" creationId="{109CF7B3-81FD-BAAB-9DC0-7E1F16E12661}"/>
          </ac:spMkLst>
        </pc:spChg>
        <pc:spChg chg="mod">
          <ac:chgData name="한 지은" userId="c1d00ca1-8c44-47c7-9aa9-9e0cbc1e672d" providerId="ADAL" clId="{5DBD4C92-9842-497D-B73E-95DC8A5D32C4}" dt="2024-10-14T02:29:12.327" v="122" actId="255"/>
          <ac:spMkLst>
            <pc:docMk/>
            <pc:sldMk cId="3205013400" sldId="273"/>
            <ac:spMk id="63" creationId="{DD8558F1-8AF4-6CB0-FC49-703CA7D6812F}"/>
          </ac:spMkLst>
        </pc:spChg>
        <pc:spChg chg="mod">
          <ac:chgData name="한 지은" userId="c1d00ca1-8c44-47c7-9aa9-9e0cbc1e672d" providerId="ADAL" clId="{5DBD4C92-9842-497D-B73E-95DC8A5D32C4}" dt="2024-10-14T02:29:12.327" v="122" actId="255"/>
          <ac:spMkLst>
            <pc:docMk/>
            <pc:sldMk cId="3205013400" sldId="273"/>
            <ac:spMk id="64" creationId="{9DA83639-D79B-7B1A-2FE4-1331B2E2BB58}"/>
          </ac:spMkLst>
        </pc:spChg>
        <pc:spChg chg="mod topLvl">
          <ac:chgData name="한 지은" userId="c1d00ca1-8c44-47c7-9aa9-9e0cbc1e672d" providerId="ADAL" clId="{5DBD4C92-9842-497D-B73E-95DC8A5D32C4}" dt="2024-10-14T02:29:12.327" v="122" actId="255"/>
          <ac:spMkLst>
            <pc:docMk/>
            <pc:sldMk cId="3205013400" sldId="273"/>
            <ac:spMk id="65" creationId="{FDE42D9C-0CD0-00B5-2770-6C7A51EC86F7}"/>
          </ac:spMkLst>
        </pc:spChg>
        <pc:spChg chg="mod">
          <ac:chgData name="한 지은" userId="c1d00ca1-8c44-47c7-9aa9-9e0cbc1e672d" providerId="ADAL" clId="{5DBD4C92-9842-497D-B73E-95DC8A5D32C4}" dt="2024-10-14T02:34:39.122" v="219" actId="12789"/>
          <ac:spMkLst>
            <pc:docMk/>
            <pc:sldMk cId="3205013400" sldId="273"/>
            <ac:spMk id="66" creationId="{66A0A540-883D-B7EE-D267-297C455D0BFF}"/>
          </ac:spMkLst>
        </pc:spChg>
        <pc:spChg chg="mod">
          <ac:chgData name="한 지은" userId="c1d00ca1-8c44-47c7-9aa9-9e0cbc1e672d" providerId="ADAL" clId="{5DBD4C92-9842-497D-B73E-95DC8A5D32C4}" dt="2024-10-14T02:34:40.192" v="222" actId="12788"/>
          <ac:spMkLst>
            <pc:docMk/>
            <pc:sldMk cId="3205013400" sldId="273"/>
            <ac:spMk id="67" creationId="{31279369-2EC5-E2CA-DF80-6DAB7BFE4EB0}"/>
          </ac:spMkLst>
        </pc:spChg>
        <pc:spChg chg="mod topLvl">
          <ac:chgData name="한 지은" userId="c1d00ca1-8c44-47c7-9aa9-9e0cbc1e672d" providerId="ADAL" clId="{5DBD4C92-9842-497D-B73E-95DC8A5D32C4}" dt="2024-10-14T02:32:58.773" v="203" actId="12788"/>
          <ac:spMkLst>
            <pc:docMk/>
            <pc:sldMk cId="3205013400" sldId="273"/>
            <ac:spMk id="68" creationId="{BDC0E4C5-09AB-3585-840E-6826495AFB59}"/>
          </ac:spMkLst>
        </pc:spChg>
        <pc:spChg chg="mod">
          <ac:chgData name="한 지은" userId="c1d00ca1-8c44-47c7-9aa9-9e0cbc1e672d" providerId="ADAL" clId="{5DBD4C92-9842-497D-B73E-95DC8A5D32C4}" dt="2024-10-14T02:24:23.948" v="66" actId="403"/>
          <ac:spMkLst>
            <pc:docMk/>
            <pc:sldMk cId="3205013400" sldId="273"/>
            <ac:spMk id="75" creationId="{D92F6E85-15A3-2DC1-DFAA-CB168059A39A}"/>
          </ac:spMkLst>
        </pc:spChg>
        <pc:spChg chg="mod">
          <ac:chgData name="한 지은" userId="c1d00ca1-8c44-47c7-9aa9-9e0cbc1e672d" providerId="ADAL" clId="{5DBD4C92-9842-497D-B73E-95DC8A5D32C4}" dt="2024-10-14T02:29:25.307" v="124" actId="12789"/>
          <ac:spMkLst>
            <pc:docMk/>
            <pc:sldMk cId="3205013400" sldId="273"/>
            <ac:spMk id="76" creationId="{0B396F40-7CC0-DDEC-4328-04C83D1D7568}"/>
          </ac:spMkLst>
        </pc:spChg>
        <pc:spChg chg="mod">
          <ac:chgData name="한 지은" userId="c1d00ca1-8c44-47c7-9aa9-9e0cbc1e672d" providerId="ADAL" clId="{5DBD4C92-9842-497D-B73E-95DC8A5D32C4}" dt="2024-10-14T02:28:47.429" v="118" actId="1076"/>
          <ac:spMkLst>
            <pc:docMk/>
            <pc:sldMk cId="3205013400" sldId="273"/>
            <ac:spMk id="78" creationId="{85AE510F-939C-D702-0AE9-7FF8561B8176}"/>
          </ac:spMkLst>
        </pc:spChg>
        <pc:spChg chg="mod">
          <ac:chgData name="한 지은" userId="c1d00ca1-8c44-47c7-9aa9-9e0cbc1e672d" providerId="ADAL" clId="{5DBD4C92-9842-497D-B73E-95DC8A5D32C4}" dt="2024-10-14T02:28:31.986" v="114" actId="1076"/>
          <ac:spMkLst>
            <pc:docMk/>
            <pc:sldMk cId="3205013400" sldId="273"/>
            <ac:spMk id="80" creationId="{1478C487-93BD-4D5C-9AE8-684FA874DBC8}"/>
          </ac:spMkLst>
        </pc:spChg>
        <pc:spChg chg="mod">
          <ac:chgData name="한 지은" userId="c1d00ca1-8c44-47c7-9aa9-9e0cbc1e672d" providerId="ADAL" clId="{5DBD4C92-9842-497D-B73E-95DC8A5D32C4}" dt="2024-10-14T02:24:23.948" v="66" actId="403"/>
          <ac:spMkLst>
            <pc:docMk/>
            <pc:sldMk cId="3205013400" sldId="273"/>
            <ac:spMk id="86" creationId="{E96BEC0F-43F9-E06D-FCA4-047CA23D3FB5}"/>
          </ac:spMkLst>
        </pc:spChg>
        <pc:spChg chg="mod">
          <ac:chgData name="한 지은" userId="c1d00ca1-8c44-47c7-9aa9-9e0cbc1e672d" providerId="ADAL" clId="{5DBD4C92-9842-497D-B73E-95DC8A5D32C4}" dt="2024-10-14T02:29:25.307" v="124" actId="12789"/>
          <ac:spMkLst>
            <pc:docMk/>
            <pc:sldMk cId="3205013400" sldId="273"/>
            <ac:spMk id="87" creationId="{2BE49B8E-867D-AF53-E396-77EF9F38F5F9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05013400" sldId="273"/>
            <ac:spMk id="92" creationId="{803D43DF-738F-DC9B-6213-DE3400AD44CF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05013400" sldId="273"/>
            <ac:spMk id="93" creationId="{73D45795-C89F-AAE1-AA74-D4998BBBAA6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05013400" sldId="273"/>
            <ac:spMk id="94" creationId="{D0D46242-A09B-2043-E470-9250460814D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05013400" sldId="273"/>
            <ac:spMk id="108" creationId="{F11F6E65-D569-FA5E-82F0-18FF87E35FFF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05013400" sldId="273"/>
            <ac:spMk id="109" creationId="{8F894176-4A9A-CFB5-CF35-FEAEE8A8C46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05013400" sldId="273"/>
            <ac:spMk id="110" creationId="{28AD9BFF-D946-3E1B-9B0D-CDFFF0D0A00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05013400" sldId="273"/>
            <ac:spMk id="118" creationId="{D4E21B79-2A0A-B59B-5B17-0690921AAE81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05013400" sldId="273"/>
            <ac:spMk id="119" creationId="{405A4D8B-7389-D8EB-2E64-CF1506C91D8C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05013400" sldId="273"/>
            <ac:spMk id="120" creationId="{69392F4E-ADA3-D1B7-7C47-6F8FF373C2F7}"/>
          </ac:spMkLst>
        </pc:spChg>
        <pc:spChg chg="mod">
          <ac:chgData name="한 지은" userId="c1d00ca1-8c44-47c7-9aa9-9e0cbc1e672d" providerId="ADAL" clId="{5DBD4C92-9842-497D-B73E-95DC8A5D32C4}" dt="2024-10-14T02:24:23.948" v="66" actId="403"/>
          <ac:spMkLst>
            <pc:docMk/>
            <pc:sldMk cId="3205013400" sldId="273"/>
            <ac:spMk id="121" creationId="{4241F21E-1FC6-C097-6BDC-DE65CFC87472}"/>
          </ac:spMkLst>
        </pc:spChg>
        <pc:grpChg chg="mod">
          <ac:chgData name="한 지은" userId="c1d00ca1-8c44-47c7-9aa9-9e0cbc1e672d" providerId="ADAL" clId="{5DBD4C92-9842-497D-B73E-95DC8A5D32C4}" dt="2024-10-14T02:22:59.066" v="52"/>
          <ac:grpSpMkLst>
            <pc:docMk/>
            <pc:sldMk cId="3205013400" sldId="273"/>
            <ac:grpSpMk id="13" creationId="{4A51E36B-9FD3-2EAF-8078-994A36251BD5}"/>
          </ac:grpSpMkLst>
        </pc:grpChg>
        <pc:grpChg chg="add del mod">
          <ac:chgData name="한 지은" userId="c1d00ca1-8c44-47c7-9aa9-9e0cbc1e672d" providerId="ADAL" clId="{5DBD4C92-9842-497D-B73E-95DC8A5D32C4}" dt="2024-10-14T02:34:40.615" v="223" actId="165"/>
          <ac:grpSpMkLst>
            <pc:docMk/>
            <pc:sldMk cId="3205013400" sldId="273"/>
            <ac:grpSpMk id="15" creationId="{A43943C7-8196-3B02-69B8-BCFB6CE835CA}"/>
          </ac:grpSpMkLst>
        </pc:grpChg>
        <pc:grpChg chg="add del mod">
          <ac:chgData name="한 지은" userId="c1d00ca1-8c44-47c7-9aa9-9e0cbc1e672d" providerId="ADAL" clId="{5DBD4C92-9842-497D-B73E-95DC8A5D32C4}" dt="2024-10-14T02:34:39.392" v="220" actId="165"/>
          <ac:grpSpMkLst>
            <pc:docMk/>
            <pc:sldMk cId="3205013400" sldId="273"/>
            <ac:grpSpMk id="24" creationId="{60DF7735-BAA4-3759-A1DE-90FD21CFF0C7}"/>
          </ac:grpSpMkLst>
        </pc:grpChg>
        <pc:grpChg chg="add del mod topLvl">
          <ac:chgData name="한 지은" userId="c1d00ca1-8c44-47c7-9aa9-9e0cbc1e672d" providerId="ADAL" clId="{5DBD4C92-9842-497D-B73E-95DC8A5D32C4}" dt="2024-10-14T02:32:59.720" v="204" actId="165"/>
          <ac:grpSpMkLst>
            <pc:docMk/>
            <pc:sldMk cId="3205013400" sldId="273"/>
            <ac:grpSpMk id="38" creationId="{F0902D8D-E2E0-9620-9510-D4D054A8F2F3}"/>
          </ac:grpSpMkLst>
        </pc:grpChg>
        <pc:grpChg chg="add del mod topLvl">
          <ac:chgData name="한 지은" userId="c1d00ca1-8c44-47c7-9aa9-9e0cbc1e672d" providerId="ADAL" clId="{5DBD4C92-9842-497D-B73E-95DC8A5D32C4}" dt="2024-10-14T02:32:59.720" v="204" actId="165"/>
          <ac:grpSpMkLst>
            <pc:docMk/>
            <pc:sldMk cId="3205013400" sldId="273"/>
            <ac:grpSpMk id="57" creationId="{F98A9670-A1FC-E6AE-6B00-26E17F091D59}"/>
          </ac:grpSpMkLst>
        </pc:grpChg>
        <pc:grpChg chg="del">
          <ac:chgData name="한 지은" userId="c1d00ca1-8c44-47c7-9aa9-9e0cbc1e672d" providerId="ADAL" clId="{5DBD4C92-9842-497D-B73E-95DC8A5D32C4}" dt="2024-10-14T02:28:17.238" v="109" actId="165"/>
          <ac:grpSpMkLst>
            <pc:docMk/>
            <pc:sldMk cId="3205013400" sldId="273"/>
            <ac:grpSpMk id="70" creationId="{25FCC77B-B291-9AFB-D922-CF455990ABC7}"/>
          </ac:grpSpMkLst>
        </pc:grpChg>
        <pc:picChg chg="mod">
          <ac:chgData name="한 지은" userId="c1d00ca1-8c44-47c7-9aa9-9e0cbc1e672d" providerId="ADAL" clId="{5DBD4C92-9842-497D-B73E-95DC8A5D32C4}" dt="2024-10-14T02:29:25.307" v="124" actId="12789"/>
          <ac:picMkLst>
            <pc:docMk/>
            <pc:sldMk cId="3205013400" sldId="273"/>
            <ac:picMk id="74" creationId="{325F9EAD-4BD5-B5C5-276C-C62B3509C5CA}"/>
          </ac:picMkLst>
        </pc:picChg>
        <pc:picChg chg="mod">
          <ac:chgData name="한 지은" userId="c1d00ca1-8c44-47c7-9aa9-9e0cbc1e672d" providerId="ADAL" clId="{5DBD4C92-9842-497D-B73E-95DC8A5D32C4}" dt="2024-10-14T02:29:25.307" v="124" actId="12789"/>
          <ac:picMkLst>
            <pc:docMk/>
            <pc:sldMk cId="3205013400" sldId="273"/>
            <ac:picMk id="85" creationId="{4E82279E-2C07-12D6-C272-E7E6F6B70975}"/>
          </ac:picMkLst>
        </pc:picChg>
        <pc:picChg chg="mod">
          <ac:chgData name="한 지은" userId="c1d00ca1-8c44-47c7-9aa9-9e0cbc1e672d" providerId="ADAL" clId="{5DBD4C92-9842-497D-B73E-95DC8A5D32C4}" dt="2024-10-14T02:22:59.066" v="52"/>
          <ac:picMkLst>
            <pc:docMk/>
            <pc:sldMk cId="3205013400" sldId="273"/>
            <ac:picMk id="102" creationId="{730E2D02-11F3-D5AE-7B7E-9BB4E73B4C2D}"/>
          </ac:picMkLst>
        </pc:picChg>
        <pc:picChg chg="mod">
          <ac:chgData name="한 지은" userId="c1d00ca1-8c44-47c7-9aa9-9e0cbc1e672d" providerId="ADAL" clId="{5DBD4C92-9842-497D-B73E-95DC8A5D32C4}" dt="2024-10-14T02:22:59.066" v="52"/>
          <ac:picMkLst>
            <pc:docMk/>
            <pc:sldMk cId="3205013400" sldId="273"/>
            <ac:picMk id="103" creationId="{4E3FFEE4-A4A9-AA6F-4299-4B7819C43B57}"/>
          </ac:picMkLst>
        </pc:picChg>
        <pc:picChg chg="mod">
          <ac:chgData name="한 지은" userId="c1d00ca1-8c44-47c7-9aa9-9e0cbc1e672d" providerId="ADAL" clId="{5DBD4C92-9842-497D-B73E-95DC8A5D32C4}" dt="2024-10-14T02:22:59.066" v="52"/>
          <ac:picMkLst>
            <pc:docMk/>
            <pc:sldMk cId="3205013400" sldId="273"/>
            <ac:picMk id="104" creationId="{0A18DDC8-83CF-A29D-7310-50FB61DC537C}"/>
          </ac:picMkLst>
        </pc:pic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3205013400" sldId="273"/>
            <ac:cxnSpMk id="112" creationId="{AAE58BF6-B664-3B6A-DD44-820E1AD0A6A1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3205013400" sldId="273"/>
            <ac:cxnSpMk id="113" creationId="{EF98883C-AC8B-6B7E-987A-630D821CF34A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3205013400" sldId="273"/>
            <ac:cxnSpMk id="114" creationId="{D6C456C0-FBD2-6119-7F27-657522FFC795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3205013400" sldId="273"/>
            <ac:cxnSpMk id="115" creationId="{4FC8A1FD-3DB9-89CC-018D-CAA90B901FED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3205013400" sldId="273"/>
            <ac:cxnSpMk id="116" creationId="{74524E81-12CF-406C-F6B0-3DCD97D04C30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3205013400" sldId="273"/>
            <ac:cxnSpMk id="117" creationId="{94A01F88-9095-FBD1-33CF-43887C70CA6D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50:51.306" v="1605"/>
        <pc:sldMkLst>
          <pc:docMk/>
          <pc:sldMk cId="3250051835" sldId="274"/>
        </pc:sldMkLst>
        <pc:spChg chg="add mod">
          <ac:chgData name="한 지은" userId="c1d00ca1-8c44-47c7-9aa9-9e0cbc1e672d" providerId="ADAL" clId="{5DBD4C92-9842-497D-B73E-95DC8A5D32C4}" dt="2024-10-14T02:32:03.904" v="189"/>
          <ac:spMkLst>
            <pc:docMk/>
            <pc:sldMk cId="3250051835" sldId="274"/>
            <ac:spMk id="2" creationId="{C1B1A441-9105-A0E6-D23E-B38D45DFAE7C}"/>
          </ac:spMkLst>
        </pc:spChg>
        <pc:spChg chg="add del mod">
          <ac:chgData name="한 지은" userId="c1d00ca1-8c44-47c7-9aa9-9e0cbc1e672d" providerId="ADAL" clId="{5DBD4C92-9842-497D-B73E-95DC8A5D32C4}" dt="2024-10-14T08:49:58.456" v="1560" actId="478"/>
          <ac:spMkLst>
            <pc:docMk/>
            <pc:sldMk cId="3250051835" sldId="274"/>
            <ac:spMk id="3" creationId="{CD1980E7-286A-6D70-D4EF-40866794F466}"/>
          </ac:spMkLst>
        </pc:spChg>
        <pc:spChg chg="add mod">
          <ac:chgData name="한 지은" userId="c1d00ca1-8c44-47c7-9aa9-9e0cbc1e672d" providerId="ADAL" clId="{5DBD4C92-9842-497D-B73E-95DC8A5D32C4}" dt="2024-10-14T08:50:51.306" v="1605"/>
          <ac:spMkLst>
            <pc:docMk/>
            <pc:sldMk cId="3250051835" sldId="274"/>
            <ac:spMk id="4" creationId="{C7448428-E142-B32C-9727-D31844ECBA67}"/>
          </ac:spMkLst>
        </pc:spChg>
        <pc:spChg chg="mod topLvl">
          <ac:chgData name="한 지은" userId="c1d00ca1-8c44-47c7-9aa9-9e0cbc1e672d" providerId="ADAL" clId="{5DBD4C92-9842-497D-B73E-95DC8A5D32C4}" dt="2024-10-14T03:27:29.350" v="749" actId="403"/>
          <ac:spMkLst>
            <pc:docMk/>
            <pc:sldMk cId="3250051835" sldId="274"/>
            <ac:spMk id="5" creationId="{2F1CF5DD-5D35-FED2-B413-9189CC194439}"/>
          </ac:spMkLst>
        </pc:spChg>
        <pc:spChg chg="mod topLvl">
          <ac:chgData name="한 지은" userId="c1d00ca1-8c44-47c7-9aa9-9e0cbc1e672d" providerId="ADAL" clId="{5DBD4C92-9842-497D-B73E-95DC8A5D32C4}" dt="2024-10-14T03:27:08.173" v="744" actId="165"/>
          <ac:spMkLst>
            <pc:docMk/>
            <pc:sldMk cId="3250051835" sldId="274"/>
            <ac:spMk id="6" creationId="{5BD1C0B9-3CF4-E621-95D6-11D052394FC5}"/>
          </ac:spMkLst>
        </pc:spChg>
        <pc:spChg chg="del">
          <ac:chgData name="한 지은" userId="c1d00ca1-8c44-47c7-9aa9-9e0cbc1e672d" providerId="ADAL" clId="{5DBD4C92-9842-497D-B73E-95DC8A5D32C4}" dt="2024-10-14T05:50:04.422" v="1319" actId="478"/>
          <ac:spMkLst>
            <pc:docMk/>
            <pc:sldMk cId="3250051835" sldId="274"/>
            <ac:spMk id="9" creationId="{CC34942B-6D4D-A604-491F-89EF968FB6C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50051835" sldId="274"/>
            <ac:spMk id="13" creationId="{92121AC3-18BF-7E90-F98A-02D69A835698}"/>
          </ac:spMkLst>
        </pc:spChg>
        <pc:spChg chg="del">
          <ac:chgData name="한 지은" userId="c1d00ca1-8c44-47c7-9aa9-9e0cbc1e672d" providerId="ADAL" clId="{5DBD4C92-9842-497D-B73E-95DC8A5D32C4}" dt="2024-10-14T02:31:10.640" v="162" actId="478"/>
          <ac:spMkLst>
            <pc:docMk/>
            <pc:sldMk cId="3250051835" sldId="274"/>
            <ac:spMk id="14" creationId="{9A486373-600D-C7A1-593A-1770CC8595B0}"/>
          </ac:spMkLst>
        </pc:spChg>
        <pc:spChg chg="mod topLvl">
          <ac:chgData name="한 지은" userId="c1d00ca1-8c44-47c7-9aa9-9e0cbc1e672d" providerId="ADAL" clId="{5DBD4C92-9842-497D-B73E-95DC8A5D32C4}" dt="2024-10-14T03:27:29.350" v="749" actId="403"/>
          <ac:spMkLst>
            <pc:docMk/>
            <pc:sldMk cId="3250051835" sldId="274"/>
            <ac:spMk id="16" creationId="{7874AE48-2671-F35B-56DA-699CED04ECB1}"/>
          </ac:spMkLst>
        </pc:spChg>
        <pc:spChg chg="mod topLvl">
          <ac:chgData name="한 지은" userId="c1d00ca1-8c44-47c7-9aa9-9e0cbc1e672d" providerId="ADAL" clId="{5DBD4C92-9842-497D-B73E-95DC8A5D32C4}" dt="2024-10-14T03:27:08.173" v="744" actId="165"/>
          <ac:spMkLst>
            <pc:docMk/>
            <pc:sldMk cId="3250051835" sldId="274"/>
            <ac:spMk id="17" creationId="{4A0CD6E5-26A1-D137-43E5-A2385F3784D0}"/>
          </ac:spMkLst>
        </pc:spChg>
        <pc:spChg chg="mod topLvl">
          <ac:chgData name="한 지은" userId="c1d00ca1-8c44-47c7-9aa9-9e0cbc1e672d" providerId="ADAL" clId="{5DBD4C92-9842-497D-B73E-95DC8A5D32C4}" dt="2024-10-14T03:27:29.350" v="749" actId="403"/>
          <ac:spMkLst>
            <pc:docMk/>
            <pc:sldMk cId="3250051835" sldId="274"/>
            <ac:spMk id="19" creationId="{1C8F705E-8A91-0024-4AFE-1ACFEE7921AC}"/>
          </ac:spMkLst>
        </pc:spChg>
        <pc:spChg chg="mod topLvl">
          <ac:chgData name="한 지은" userId="c1d00ca1-8c44-47c7-9aa9-9e0cbc1e672d" providerId="ADAL" clId="{5DBD4C92-9842-497D-B73E-95DC8A5D32C4}" dt="2024-10-14T03:27:08.173" v="744" actId="165"/>
          <ac:spMkLst>
            <pc:docMk/>
            <pc:sldMk cId="3250051835" sldId="274"/>
            <ac:spMk id="20" creationId="{B4C17AD4-6353-4F24-4CF5-0D4FA7283686}"/>
          </ac:spMkLst>
        </pc:spChg>
        <pc:spChg chg="add mod">
          <ac:chgData name="한 지은" userId="c1d00ca1-8c44-47c7-9aa9-9e0cbc1e672d" providerId="ADAL" clId="{5DBD4C92-9842-497D-B73E-95DC8A5D32C4}" dt="2024-10-14T03:27:28.473" v="748" actId="1076"/>
          <ac:spMkLst>
            <pc:docMk/>
            <pc:sldMk cId="3250051835" sldId="274"/>
            <ac:spMk id="21" creationId="{0CAC3E60-9C4B-7339-758B-F8FD2DCFD2D0}"/>
          </ac:spMkLst>
        </pc:spChg>
        <pc:spChg chg="add mod">
          <ac:chgData name="한 지은" userId="c1d00ca1-8c44-47c7-9aa9-9e0cbc1e672d" providerId="ADAL" clId="{5DBD4C92-9842-497D-B73E-95DC8A5D32C4}" dt="2024-10-14T03:27:39.533" v="751"/>
          <ac:spMkLst>
            <pc:docMk/>
            <pc:sldMk cId="3250051835" sldId="274"/>
            <ac:spMk id="22" creationId="{EEB495F6-BBDD-9F31-8540-BA0A33E64D09}"/>
          </ac:spMkLst>
        </pc:spChg>
        <pc:spChg chg="mod topLvl">
          <ac:chgData name="한 지은" userId="c1d00ca1-8c44-47c7-9aa9-9e0cbc1e672d" providerId="ADAL" clId="{5DBD4C92-9842-497D-B73E-95DC8A5D32C4}" dt="2024-10-14T03:27:29.350" v="749" actId="403"/>
          <ac:spMkLst>
            <pc:docMk/>
            <pc:sldMk cId="3250051835" sldId="274"/>
            <ac:spMk id="39" creationId="{775BC430-0EE4-14E8-D15C-6A526FD1744B}"/>
          </ac:spMkLst>
        </pc:spChg>
        <pc:spChg chg="mod topLvl">
          <ac:chgData name="한 지은" userId="c1d00ca1-8c44-47c7-9aa9-9e0cbc1e672d" providerId="ADAL" clId="{5DBD4C92-9842-497D-B73E-95DC8A5D32C4}" dt="2024-10-14T03:27:08.173" v="744" actId="165"/>
          <ac:spMkLst>
            <pc:docMk/>
            <pc:sldMk cId="3250051835" sldId="274"/>
            <ac:spMk id="40" creationId="{57BA6A40-08AD-4A13-67A9-B958DD329B81}"/>
          </ac:spMkLst>
        </pc:spChg>
        <pc:spChg chg="del">
          <ac:chgData name="한 지은" userId="c1d00ca1-8c44-47c7-9aa9-9e0cbc1e672d" providerId="ADAL" clId="{5DBD4C92-9842-497D-B73E-95DC8A5D32C4}" dt="2024-10-14T03:26:48.518" v="736" actId="478"/>
          <ac:spMkLst>
            <pc:docMk/>
            <pc:sldMk cId="3250051835" sldId="274"/>
            <ac:spMk id="48" creationId="{5BE0C980-C0BA-E6D6-66D3-67EDFA8FE7CE}"/>
          </ac:spMkLst>
        </pc:spChg>
        <pc:spChg chg="del mod">
          <ac:chgData name="한 지은" userId="c1d00ca1-8c44-47c7-9aa9-9e0cbc1e672d" providerId="ADAL" clId="{5DBD4C92-9842-497D-B73E-95DC8A5D32C4}" dt="2024-10-14T03:26:48.518" v="736" actId="478"/>
          <ac:spMkLst>
            <pc:docMk/>
            <pc:sldMk cId="3250051835" sldId="274"/>
            <ac:spMk id="49" creationId="{A32C6F81-394B-A331-8751-4C65219C937B}"/>
          </ac:spMkLst>
        </pc:spChg>
        <pc:spChg chg="del">
          <ac:chgData name="한 지은" userId="c1d00ca1-8c44-47c7-9aa9-9e0cbc1e672d" providerId="ADAL" clId="{5DBD4C92-9842-497D-B73E-95DC8A5D32C4}" dt="2024-10-14T03:26:48.518" v="736" actId="478"/>
          <ac:spMkLst>
            <pc:docMk/>
            <pc:sldMk cId="3250051835" sldId="274"/>
            <ac:spMk id="56" creationId="{81CEC097-A070-A4F5-6308-B3A5DE5F1D6D}"/>
          </ac:spMkLst>
        </pc:spChg>
        <pc:spChg chg="del mod">
          <ac:chgData name="한 지은" userId="c1d00ca1-8c44-47c7-9aa9-9e0cbc1e672d" providerId="ADAL" clId="{5DBD4C92-9842-497D-B73E-95DC8A5D32C4}" dt="2024-10-14T03:26:48.518" v="736" actId="478"/>
          <ac:spMkLst>
            <pc:docMk/>
            <pc:sldMk cId="3250051835" sldId="274"/>
            <ac:spMk id="58" creationId="{3BA23F3C-F498-281E-B3A1-9D63F51FC5D9}"/>
          </ac:spMkLst>
        </pc:spChg>
        <pc:spChg chg="mod">
          <ac:chgData name="한 지은" userId="c1d00ca1-8c44-47c7-9aa9-9e0cbc1e672d" providerId="ADAL" clId="{5DBD4C92-9842-497D-B73E-95DC8A5D32C4}" dt="2024-10-14T03:27:42.060" v="753" actId="1076"/>
          <ac:spMkLst>
            <pc:docMk/>
            <pc:sldMk cId="3250051835" sldId="274"/>
            <ac:spMk id="61" creationId="{EA4D9EE7-B50F-6A62-C733-24A0B2DDA915}"/>
          </ac:spMkLst>
        </pc:spChg>
        <pc:spChg chg="del">
          <ac:chgData name="한 지은" userId="c1d00ca1-8c44-47c7-9aa9-9e0cbc1e672d" providerId="ADAL" clId="{5DBD4C92-9842-497D-B73E-95DC8A5D32C4}" dt="2024-10-14T03:26:48.518" v="736" actId="478"/>
          <ac:spMkLst>
            <pc:docMk/>
            <pc:sldMk cId="3250051835" sldId="274"/>
            <ac:spMk id="65" creationId="{18842948-FAC2-A3B1-7B1A-59D4253F1012}"/>
          </ac:spMkLst>
        </pc:spChg>
        <pc:spChg chg="del mod">
          <ac:chgData name="한 지은" userId="c1d00ca1-8c44-47c7-9aa9-9e0cbc1e672d" providerId="ADAL" clId="{5DBD4C92-9842-497D-B73E-95DC8A5D32C4}" dt="2024-10-14T03:26:48.518" v="736" actId="478"/>
          <ac:spMkLst>
            <pc:docMk/>
            <pc:sldMk cId="3250051835" sldId="274"/>
            <ac:spMk id="66" creationId="{BEF6C812-5073-0677-4754-797C8905CDF8}"/>
          </ac:spMkLst>
        </pc:spChg>
        <pc:spChg chg="mod">
          <ac:chgData name="한 지은" userId="c1d00ca1-8c44-47c7-9aa9-9e0cbc1e672d" providerId="ADAL" clId="{5DBD4C92-9842-497D-B73E-95DC8A5D32C4}" dt="2024-10-14T03:27:42.753" v="754" actId="403"/>
          <ac:spMkLst>
            <pc:docMk/>
            <pc:sldMk cId="3250051835" sldId="274"/>
            <ac:spMk id="73" creationId="{EFA70C6D-AE3A-31F8-451D-92EDEF50FD6A}"/>
          </ac:spMkLst>
        </pc:spChg>
        <pc:spChg chg="mod">
          <ac:chgData name="한 지은" userId="c1d00ca1-8c44-47c7-9aa9-9e0cbc1e672d" providerId="ADAL" clId="{5DBD4C92-9842-497D-B73E-95DC8A5D32C4}" dt="2024-10-14T03:27:42.753" v="754" actId="403"/>
          <ac:spMkLst>
            <pc:docMk/>
            <pc:sldMk cId="3250051835" sldId="274"/>
            <ac:spMk id="77" creationId="{355BE7EC-8D6B-EB53-9AB7-CFF9CD0D909F}"/>
          </ac:spMkLst>
        </pc:spChg>
        <pc:spChg chg="mod">
          <ac:chgData name="한 지은" userId="c1d00ca1-8c44-47c7-9aa9-9e0cbc1e672d" providerId="ADAL" clId="{5DBD4C92-9842-497D-B73E-95DC8A5D32C4}" dt="2024-10-14T03:27:42.753" v="754" actId="403"/>
          <ac:spMkLst>
            <pc:docMk/>
            <pc:sldMk cId="3250051835" sldId="274"/>
            <ac:spMk id="78" creationId="{5BF4084B-8ECC-F8B3-CBA0-AFAB364C6C94}"/>
          </ac:spMkLst>
        </pc:spChg>
        <pc:spChg chg="mod">
          <ac:chgData name="한 지은" userId="c1d00ca1-8c44-47c7-9aa9-9e0cbc1e672d" providerId="ADAL" clId="{5DBD4C92-9842-497D-B73E-95DC8A5D32C4}" dt="2024-10-14T03:27:42.753" v="754" actId="403"/>
          <ac:spMkLst>
            <pc:docMk/>
            <pc:sldMk cId="3250051835" sldId="274"/>
            <ac:spMk id="81" creationId="{93B1EFA3-DB47-A42F-3CBE-181DE6AF2A98}"/>
          </ac:spMkLst>
        </pc:spChg>
        <pc:grpChg chg="add del mod">
          <ac:chgData name="한 지은" userId="c1d00ca1-8c44-47c7-9aa9-9e0cbc1e672d" providerId="ADAL" clId="{5DBD4C92-9842-497D-B73E-95DC8A5D32C4}" dt="2024-10-14T03:27:08.173" v="744" actId="165"/>
          <ac:grpSpMkLst>
            <pc:docMk/>
            <pc:sldMk cId="3250051835" sldId="274"/>
            <ac:grpSpMk id="3" creationId="{5DB4E5B1-4FA6-E2E5-EB67-49A22E621E53}"/>
          </ac:grpSpMkLst>
        </pc:grpChg>
        <pc:grpChg chg="add del mod">
          <ac:chgData name="한 지은" userId="c1d00ca1-8c44-47c7-9aa9-9e0cbc1e672d" providerId="ADAL" clId="{5DBD4C92-9842-497D-B73E-95DC8A5D32C4}" dt="2024-10-14T03:27:08.173" v="744" actId="165"/>
          <ac:grpSpMkLst>
            <pc:docMk/>
            <pc:sldMk cId="3250051835" sldId="274"/>
            <ac:grpSpMk id="4" creationId="{D9569886-AA8B-33E0-A6A4-7CB34D5ECC51}"/>
          </ac:grpSpMkLst>
        </pc:grpChg>
        <pc:grpChg chg="add del mod">
          <ac:chgData name="한 지은" userId="c1d00ca1-8c44-47c7-9aa9-9e0cbc1e672d" providerId="ADAL" clId="{5DBD4C92-9842-497D-B73E-95DC8A5D32C4}" dt="2024-10-14T03:27:08.173" v="744" actId="165"/>
          <ac:grpSpMkLst>
            <pc:docMk/>
            <pc:sldMk cId="3250051835" sldId="274"/>
            <ac:grpSpMk id="15" creationId="{D92ED0B9-366F-2A0F-25EB-F5093F42DC8F}"/>
          </ac:grpSpMkLst>
        </pc:grpChg>
        <pc:grpChg chg="add del mod">
          <ac:chgData name="한 지은" userId="c1d00ca1-8c44-47c7-9aa9-9e0cbc1e672d" providerId="ADAL" clId="{5DBD4C92-9842-497D-B73E-95DC8A5D32C4}" dt="2024-10-14T03:27:08.173" v="744" actId="165"/>
          <ac:grpSpMkLst>
            <pc:docMk/>
            <pc:sldMk cId="3250051835" sldId="274"/>
            <ac:grpSpMk id="18" creationId="{B285AEA7-C9F5-ED71-BC87-6FCB6D4FD7A3}"/>
          </ac:grpSpMkLst>
        </pc:grpChg>
      </pc:sldChg>
      <pc:sldChg chg="addSp delSp modSp mod">
        <pc:chgData name="한 지은" userId="c1d00ca1-8c44-47c7-9aa9-9e0cbc1e672d" providerId="ADAL" clId="{5DBD4C92-9842-497D-B73E-95DC8A5D32C4}" dt="2024-10-15T00:34:04.670" v="1653" actId="1076"/>
        <pc:sldMkLst>
          <pc:docMk/>
          <pc:sldMk cId="954813178" sldId="275"/>
        </pc:sldMkLst>
        <pc:spChg chg="add del mod">
          <ac:chgData name="한 지은" userId="c1d00ca1-8c44-47c7-9aa9-9e0cbc1e672d" providerId="ADAL" clId="{5DBD4C92-9842-497D-B73E-95DC8A5D32C4}" dt="2024-10-14T02:30:05.039" v="136" actId="478"/>
          <ac:spMkLst>
            <pc:docMk/>
            <pc:sldMk cId="954813178" sldId="275"/>
            <ac:spMk id="2" creationId="{F159CB80-3D31-BFD4-7EB8-436559CBD761}"/>
          </ac:spMkLst>
        </pc:spChg>
        <pc:spChg chg="add mod">
          <ac:chgData name="한 지은" userId="c1d00ca1-8c44-47c7-9aa9-9e0cbc1e672d" providerId="ADAL" clId="{5DBD4C92-9842-497D-B73E-95DC8A5D32C4}" dt="2024-10-15T00:34:04.670" v="1653" actId="1076"/>
          <ac:spMkLst>
            <pc:docMk/>
            <pc:sldMk cId="954813178" sldId="275"/>
            <ac:spMk id="2" creationId="{FB6C3E67-9EB0-151B-EC60-B8A5EB9FDB8C}"/>
          </ac:spMkLst>
        </pc:spChg>
        <pc:spChg chg="add mod">
          <ac:chgData name="한 지은" userId="c1d00ca1-8c44-47c7-9aa9-9e0cbc1e672d" providerId="ADAL" clId="{5DBD4C92-9842-497D-B73E-95DC8A5D32C4}" dt="2024-10-14T02:31:40.067" v="170"/>
          <ac:spMkLst>
            <pc:docMk/>
            <pc:sldMk cId="954813178" sldId="275"/>
            <ac:spMk id="3" creationId="{EBCD3F87-2B47-71F1-7513-6FCCED9D27E6}"/>
          </ac:spMkLst>
        </pc:spChg>
        <pc:spChg chg="del mod">
          <ac:chgData name="한 지은" userId="c1d00ca1-8c44-47c7-9aa9-9e0cbc1e672d" providerId="ADAL" clId="{5DBD4C92-9842-497D-B73E-95DC8A5D32C4}" dt="2024-10-14T08:47:35.437" v="1501" actId="478"/>
          <ac:spMkLst>
            <pc:docMk/>
            <pc:sldMk cId="954813178" sldId="275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954813178" sldId="275"/>
            <ac:spMk id="10" creationId="{5E25A985-A87C-4062-2DF9-A3A1DAA838BF}"/>
          </ac:spMkLst>
        </pc:spChg>
        <pc:spChg chg="del mod">
          <ac:chgData name="한 지은" userId="c1d00ca1-8c44-47c7-9aa9-9e0cbc1e672d" providerId="ADAL" clId="{5DBD4C92-9842-497D-B73E-95DC8A5D32C4}" dt="2024-10-14T02:30:46.635" v="144" actId="478"/>
          <ac:spMkLst>
            <pc:docMk/>
            <pc:sldMk cId="954813178" sldId="275"/>
            <ac:spMk id="11" creationId="{AFD894E8-B783-672C-3689-C57B2005848A}"/>
          </ac:spMkLst>
        </pc:spChg>
        <pc:spChg chg="add mod">
          <ac:chgData name="한 지은" userId="c1d00ca1-8c44-47c7-9aa9-9e0cbc1e672d" providerId="ADAL" clId="{5DBD4C92-9842-497D-B73E-95DC8A5D32C4}" dt="2024-10-14T02:33:56.920" v="207"/>
          <ac:spMkLst>
            <pc:docMk/>
            <pc:sldMk cId="954813178" sldId="275"/>
            <ac:spMk id="12" creationId="{57857F26-5A98-74E9-B00A-59DE615C8E48}"/>
          </ac:spMkLst>
        </pc:spChg>
        <pc:spChg chg="mod">
          <ac:chgData name="한 지은" userId="c1d00ca1-8c44-47c7-9aa9-9e0cbc1e672d" providerId="ADAL" clId="{5DBD4C92-9842-497D-B73E-95DC8A5D32C4}" dt="2024-10-14T02:33:58.984" v="208" actId="403"/>
          <ac:spMkLst>
            <pc:docMk/>
            <pc:sldMk cId="954813178" sldId="275"/>
            <ac:spMk id="68" creationId="{EB1076EA-954E-B311-585F-29EE1EF4425B}"/>
          </ac:spMkLst>
        </pc:spChg>
        <pc:spChg chg="mod">
          <ac:chgData name="한 지은" userId="c1d00ca1-8c44-47c7-9aa9-9e0cbc1e672d" providerId="ADAL" clId="{5DBD4C92-9842-497D-B73E-95DC8A5D32C4}" dt="2024-10-14T02:34:17.904" v="213" actId="255"/>
          <ac:spMkLst>
            <pc:docMk/>
            <pc:sldMk cId="954813178" sldId="275"/>
            <ac:spMk id="69" creationId="{F40705BF-5BDF-0A45-2D5B-CB305A9DCD5B}"/>
          </ac:spMkLst>
        </pc:spChg>
        <pc:spChg chg="mod">
          <ac:chgData name="한 지은" userId="c1d00ca1-8c44-47c7-9aa9-9e0cbc1e672d" providerId="ADAL" clId="{5DBD4C92-9842-497D-B73E-95DC8A5D32C4}" dt="2024-10-14T02:33:58.984" v="208" actId="403"/>
          <ac:spMkLst>
            <pc:docMk/>
            <pc:sldMk cId="954813178" sldId="275"/>
            <ac:spMk id="70" creationId="{83B76D55-8B80-8CA8-1419-5D38BEF6606B}"/>
          </ac:spMkLst>
        </pc:spChg>
        <pc:spChg chg="mod">
          <ac:chgData name="한 지은" userId="c1d00ca1-8c44-47c7-9aa9-9e0cbc1e672d" providerId="ADAL" clId="{5DBD4C92-9842-497D-B73E-95DC8A5D32C4}" dt="2024-10-14T02:33:58.984" v="208" actId="403"/>
          <ac:spMkLst>
            <pc:docMk/>
            <pc:sldMk cId="954813178" sldId="275"/>
            <ac:spMk id="71" creationId="{9A46CF70-5F8C-8D60-678D-6825687251D7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47:31.877" v="1500"/>
        <pc:sldMkLst>
          <pc:docMk/>
          <pc:sldMk cId="2795194643" sldId="276"/>
        </pc:sldMkLst>
        <pc:spChg chg="del">
          <ac:chgData name="한 지은" userId="c1d00ca1-8c44-47c7-9aa9-9e0cbc1e672d" providerId="ADAL" clId="{5DBD4C92-9842-497D-B73E-95DC8A5D32C4}" dt="2024-10-14T08:47:29.547" v="1499" actId="478"/>
          <ac:spMkLst>
            <pc:docMk/>
            <pc:sldMk cId="2795194643" sldId="276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795194643" sldId="276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2:24:32.325" v="67" actId="403"/>
          <ac:spMkLst>
            <pc:docMk/>
            <pc:sldMk cId="2795194643" sldId="276"/>
            <ac:spMk id="17" creationId="{569FC53A-E0BC-B9C3-52C7-D641ED91DEFE}"/>
          </ac:spMkLst>
        </pc:spChg>
        <pc:spChg chg="mod">
          <ac:chgData name="한 지은" userId="c1d00ca1-8c44-47c7-9aa9-9e0cbc1e672d" providerId="ADAL" clId="{5DBD4C92-9842-497D-B73E-95DC8A5D32C4}" dt="2024-10-14T02:24:43.031" v="69" actId="403"/>
          <ac:spMkLst>
            <pc:docMk/>
            <pc:sldMk cId="2795194643" sldId="276"/>
            <ac:spMk id="22" creationId="{8F94C7B9-D4E6-F678-2D00-E4E2D6DAE31D}"/>
          </ac:spMkLst>
        </pc:spChg>
        <pc:spChg chg="mod">
          <ac:chgData name="한 지은" userId="c1d00ca1-8c44-47c7-9aa9-9e0cbc1e672d" providerId="ADAL" clId="{5DBD4C92-9842-497D-B73E-95DC8A5D32C4}" dt="2024-10-14T02:24:43.031" v="69" actId="403"/>
          <ac:spMkLst>
            <pc:docMk/>
            <pc:sldMk cId="2795194643" sldId="276"/>
            <ac:spMk id="23" creationId="{E90C4CE0-D6FD-06F2-38C5-C54C03E614F6}"/>
          </ac:spMkLst>
        </pc:spChg>
        <pc:spChg chg="mod">
          <ac:chgData name="한 지은" userId="c1d00ca1-8c44-47c7-9aa9-9e0cbc1e672d" providerId="ADAL" clId="{5DBD4C92-9842-497D-B73E-95DC8A5D32C4}" dt="2024-10-14T02:24:43.031" v="69" actId="403"/>
          <ac:spMkLst>
            <pc:docMk/>
            <pc:sldMk cId="2795194643" sldId="276"/>
            <ac:spMk id="26" creationId="{A17D7625-48EC-34F9-EF39-6D09F532CB16}"/>
          </ac:spMkLst>
        </pc:spChg>
        <pc:spChg chg="add mod">
          <ac:chgData name="한 지은" userId="c1d00ca1-8c44-47c7-9aa9-9e0cbc1e672d" providerId="ADAL" clId="{5DBD4C92-9842-497D-B73E-95DC8A5D32C4}" dt="2024-10-14T08:47:31.877" v="1500"/>
          <ac:spMkLst>
            <pc:docMk/>
            <pc:sldMk cId="2795194643" sldId="276"/>
            <ac:spMk id="27" creationId="{3B5A3497-0FF2-7480-9167-BE4B16A1E031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795194643" sldId="276"/>
            <ac:spMk id="92" creationId="{803D43DF-738F-DC9B-6213-DE3400AD44CF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795194643" sldId="276"/>
            <ac:spMk id="93" creationId="{73D45795-C89F-AAE1-AA74-D4998BBBAA6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795194643" sldId="276"/>
            <ac:spMk id="94" creationId="{D0D46242-A09B-2043-E470-9250460814D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795194643" sldId="276"/>
            <ac:spMk id="108" creationId="{F11F6E65-D569-FA5E-82F0-18FF87E35FFF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795194643" sldId="276"/>
            <ac:spMk id="109" creationId="{8F894176-4A9A-CFB5-CF35-FEAEE8A8C46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795194643" sldId="276"/>
            <ac:spMk id="110" creationId="{28AD9BFF-D946-3E1B-9B0D-CDFFF0D0A00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795194643" sldId="276"/>
            <ac:spMk id="118" creationId="{D4E21B79-2A0A-B59B-5B17-0690921AAE81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795194643" sldId="276"/>
            <ac:spMk id="119" creationId="{405A4D8B-7389-D8EB-2E64-CF1506C91D8C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795194643" sldId="276"/>
            <ac:spMk id="120" creationId="{69392F4E-ADA3-D1B7-7C47-6F8FF373C2F7}"/>
          </ac:spMkLst>
        </pc:spChg>
        <pc:grpChg chg="mod">
          <ac:chgData name="한 지은" userId="c1d00ca1-8c44-47c7-9aa9-9e0cbc1e672d" providerId="ADAL" clId="{5DBD4C92-9842-497D-B73E-95DC8A5D32C4}" dt="2024-10-14T02:22:59.066" v="52"/>
          <ac:grpSpMkLst>
            <pc:docMk/>
            <pc:sldMk cId="2795194643" sldId="276"/>
            <ac:grpSpMk id="13" creationId="{4A51E36B-9FD3-2EAF-8078-994A36251BD5}"/>
          </ac:grpSpMkLst>
        </pc:grpChg>
        <pc:picChg chg="mod">
          <ac:chgData name="한 지은" userId="c1d00ca1-8c44-47c7-9aa9-9e0cbc1e672d" providerId="ADAL" clId="{5DBD4C92-9842-497D-B73E-95DC8A5D32C4}" dt="2024-10-14T02:22:59.066" v="52"/>
          <ac:picMkLst>
            <pc:docMk/>
            <pc:sldMk cId="2795194643" sldId="276"/>
            <ac:picMk id="102" creationId="{730E2D02-11F3-D5AE-7B7E-9BB4E73B4C2D}"/>
          </ac:picMkLst>
        </pc:picChg>
        <pc:picChg chg="mod">
          <ac:chgData name="한 지은" userId="c1d00ca1-8c44-47c7-9aa9-9e0cbc1e672d" providerId="ADAL" clId="{5DBD4C92-9842-497D-B73E-95DC8A5D32C4}" dt="2024-10-14T02:22:59.066" v="52"/>
          <ac:picMkLst>
            <pc:docMk/>
            <pc:sldMk cId="2795194643" sldId="276"/>
            <ac:picMk id="103" creationId="{4E3FFEE4-A4A9-AA6F-4299-4B7819C43B57}"/>
          </ac:picMkLst>
        </pc:picChg>
        <pc:picChg chg="mod">
          <ac:chgData name="한 지은" userId="c1d00ca1-8c44-47c7-9aa9-9e0cbc1e672d" providerId="ADAL" clId="{5DBD4C92-9842-497D-B73E-95DC8A5D32C4}" dt="2024-10-14T02:22:59.066" v="52"/>
          <ac:picMkLst>
            <pc:docMk/>
            <pc:sldMk cId="2795194643" sldId="276"/>
            <ac:picMk id="104" creationId="{0A18DDC8-83CF-A29D-7310-50FB61DC537C}"/>
          </ac:picMkLst>
        </pc:pic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2795194643" sldId="276"/>
            <ac:cxnSpMk id="112" creationId="{AAE58BF6-B664-3B6A-DD44-820E1AD0A6A1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2795194643" sldId="276"/>
            <ac:cxnSpMk id="113" creationId="{EF98883C-AC8B-6B7E-987A-630D821CF34A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2795194643" sldId="276"/>
            <ac:cxnSpMk id="114" creationId="{D6C456C0-FBD2-6119-7F27-657522FFC795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2795194643" sldId="276"/>
            <ac:cxnSpMk id="115" creationId="{4FC8A1FD-3DB9-89CC-018D-CAA90B901FED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2795194643" sldId="276"/>
            <ac:cxnSpMk id="116" creationId="{74524E81-12CF-406C-F6B0-3DCD97D04C30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2795194643" sldId="276"/>
            <ac:cxnSpMk id="117" creationId="{94A01F88-9095-FBD1-33CF-43887C70CA6D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47:43.095" v="1505"/>
        <pc:sldMkLst>
          <pc:docMk/>
          <pc:sldMk cId="787948276" sldId="277"/>
        </pc:sldMkLst>
        <pc:spChg chg="add del mod">
          <ac:chgData name="한 지은" userId="c1d00ca1-8c44-47c7-9aa9-9e0cbc1e672d" providerId="ADAL" clId="{5DBD4C92-9842-497D-B73E-95DC8A5D32C4}" dt="2024-10-14T08:47:42.926" v="1504" actId="478"/>
          <ac:spMkLst>
            <pc:docMk/>
            <pc:sldMk cId="787948276" sldId="277"/>
            <ac:spMk id="2" creationId="{A4F0D5DA-1F5F-F45C-1493-752AEF0C4180}"/>
          </ac:spMkLst>
        </pc:spChg>
        <pc:spChg chg="add mod">
          <ac:chgData name="한 지은" userId="c1d00ca1-8c44-47c7-9aa9-9e0cbc1e672d" providerId="ADAL" clId="{5DBD4C92-9842-497D-B73E-95DC8A5D32C4}" dt="2024-10-14T02:25:10.676" v="77" actId="571"/>
          <ac:spMkLst>
            <pc:docMk/>
            <pc:sldMk cId="787948276" sldId="277"/>
            <ac:spMk id="2" creationId="{BDB7DADD-0324-4838-4A0C-7AAE79B594CE}"/>
          </ac:spMkLst>
        </pc:spChg>
        <pc:spChg chg="add mod">
          <ac:chgData name="한 지은" userId="c1d00ca1-8c44-47c7-9aa9-9e0cbc1e672d" providerId="ADAL" clId="{5DBD4C92-9842-497D-B73E-95DC8A5D32C4}" dt="2024-10-14T08:47:43.095" v="1505"/>
          <ac:spMkLst>
            <pc:docMk/>
            <pc:sldMk cId="787948276" sldId="277"/>
            <ac:spMk id="3" creationId="{01CD9EC1-15DE-A83F-896A-EFDE57CC78A7}"/>
          </ac:spMkLst>
        </pc:spChg>
        <pc:spChg chg="add mod">
          <ac:chgData name="한 지은" userId="c1d00ca1-8c44-47c7-9aa9-9e0cbc1e672d" providerId="ADAL" clId="{5DBD4C92-9842-497D-B73E-95DC8A5D32C4}" dt="2024-10-14T02:25:10.676" v="77" actId="571"/>
          <ac:spMkLst>
            <pc:docMk/>
            <pc:sldMk cId="787948276" sldId="277"/>
            <ac:spMk id="3" creationId="{29E66653-B034-3A3A-B05A-2E9BB9BD3622}"/>
          </ac:spMkLst>
        </pc:spChg>
        <pc:spChg chg="del">
          <ac:chgData name="한 지은" userId="c1d00ca1-8c44-47c7-9aa9-9e0cbc1e672d" providerId="ADAL" clId="{5DBD4C92-9842-497D-B73E-95DC8A5D32C4}" dt="2024-10-14T05:49:07.536" v="1282" actId="478"/>
          <ac:spMkLst>
            <pc:docMk/>
            <pc:sldMk cId="787948276" sldId="277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787948276" sldId="277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2:31:40.745" v="171"/>
          <ac:spMkLst>
            <pc:docMk/>
            <pc:sldMk cId="787948276" sldId="277"/>
            <ac:spMk id="11" creationId="{CB6B1527-3FAF-207E-59FC-6ADFA9436A54}"/>
          </ac:spMkLst>
        </pc:spChg>
        <pc:spChg chg="add del mod">
          <ac:chgData name="한 지은" userId="c1d00ca1-8c44-47c7-9aa9-9e0cbc1e672d" providerId="ADAL" clId="{5DBD4C92-9842-497D-B73E-95DC8A5D32C4}" dt="2024-10-14T02:35:20.752" v="232" actId="478"/>
          <ac:spMkLst>
            <pc:docMk/>
            <pc:sldMk cId="787948276" sldId="277"/>
            <ac:spMk id="12" creationId="{843586F1-7A8A-013B-942A-987F5E7167BF}"/>
          </ac:spMkLst>
        </pc:spChg>
        <pc:spChg chg="add del mod">
          <ac:chgData name="한 지은" userId="c1d00ca1-8c44-47c7-9aa9-9e0cbc1e672d" providerId="ADAL" clId="{5DBD4C92-9842-497D-B73E-95DC8A5D32C4}" dt="2024-10-14T02:35:29.698" v="235" actId="478"/>
          <ac:spMkLst>
            <pc:docMk/>
            <pc:sldMk cId="787948276" sldId="277"/>
            <ac:spMk id="13" creationId="{3B0CCB79-7039-4E1E-EAAD-83CC0375B8A2}"/>
          </ac:spMkLst>
        </pc:spChg>
        <pc:spChg chg="add del mod">
          <ac:chgData name="한 지은" userId="c1d00ca1-8c44-47c7-9aa9-9e0cbc1e672d" providerId="ADAL" clId="{5DBD4C92-9842-497D-B73E-95DC8A5D32C4}" dt="2024-10-14T02:36:09.623" v="243" actId="478"/>
          <ac:spMkLst>
            <pc:docMk/>
            <pc:sldMk cId="787948276" sldId="277"/>
            <ac:spMk id="14" creationId="{61D81188-C45E-99A4-136F-8318EFA74C2E}"/>
          </ac:spMkLst>
        </pc:spChg>
        <pc:spChg chg="mod">
          <ac:chgData name="한 지은" userId="c1d00ca1-8c44-47c7-9aa9-9e0cbc1e672d" providerId="ADAL" clId="{5DBD4C92-9842-497D-B73E-95DC8A5D32C4}" dt="2024-10-14T02:35:57.102" v="237"/>
          <ac:spMkLst>
            <pc:docMk/>
            <pc:sldMk cId="787948276" sldId="277"/>
            <ac:spMk id="16" creationId="{62214133-07E0-16FE-3B76-4C721180C314}"/>
          </ac:spMkLst>
        </pc:spChg>
        <pc:spChg chg="mod">
          <ac:chgData name="한 지은" userId="c1d00ca1-8c44-47c7-9aa9-9e0cbc1e672d" providerId="ADAL" clId="{5DBD4C92-9842-497D-B73E-95DC8A5D32C4}" dt="2024-10-14T02:34:52.938" v="224" actId="255"/>
          <ac:spMkLst>
            <pc:docMk/>
            <pc:sldMk cId="787948276" sldId="277"/>
            <ac:spMk id="17" creationId="{46561F9F-FEAD-8270-5A2B-487EC34797B5}"/>
          </ac:spMkLst>
        </pc:spChg>
        <pc:spChg chg="add mod">
          <ac:chgData name="한 지은" userId="c1d00ca1-8c44-47c7-9aa9-9e0cbc1e672d" providerId="ADAL" clId="{5DBD4C92-9842-497D-B73E-95DC8A5D32C4}" dt="2024-10-14T02:35:57.439" v="238" actId="164"/>
          <ac:spMkLst>
            <pc:docMk/>
            <pc:sldMk cId="787948276" sldId="277"/>
            <ac:spMk id="20" creationId="{25DF81A1-8EDF-4681-D4B4-813D764392CE}"/>
          </ac:spMkLst>
        </pc:spChg>
        <pc:spChg chg="mod">
          <ac:chgData name="한 지은" userId="c1d00ca1-8c44-47c7-9aa9-9e0cbc1e672d" providerId="ADAL" clId="{5DBD4C92-9842-497D-B73E-95DC8A5D32C4}" dt="2024-10-14T02:36:51.330" v="258" actId="1036"/>
          <ac:spMkLst>
            <pc:docMk/>
            <pc:sldMk cId="787948276" sldId="277"/>
            <ac:spMk id="43" creationId="{349968BB-FA44-7489-6F5E-7B0EAAD201FA}"/>
          </ac:spMkLst>
        </pc:spChg>
        <pc:spChg chg="mod">
          <ac:chgData name="한 지은" userId="c1d00ca1-8c44-47c7-9aa9-9e0cbc1e672d" providerId="ADAL" clId="{5DBD4C92-9842-497D-B73E-95DC8A5D32C4}" dt="2024-10-14T02:36:47.048" v="256" actId="12789"/>
          <ac:spMkLst>
            <pc:docMk/>
            <pc:sldMk cId="787948276" sldId="277"/>
            <ac:spMk id="62" creationId="{40F5BE74-584B-AF4A-56AD-CFBDB4D83671}"/>
          </ac:spMkLst>
        </pc:spChg>
        <pc:spChg chg="mod topLvl">
          <ac:chgData name="한 지은" userId="c1d00ca1-8c44-47c7-9aa9-9e0cbc1e672d" providerId="ADAL" clId="{5DBD4C92-9842-497D-B73E-95DC8A5D32C4}" dt="2024-10-14T02:36:51.330" v="258" actId="1036"/>
          <ac:spMkLst>
            <pc:docMk/>
            <pc:sldMk cId="787948276" sldId="277"/>
            <ac:spMk id="73" creationId="{9E8217B0-CD00-87F7-1DCD-F47565DB0A89}"/>
          </ac:spMkLst>
        </pc:spChg>
        <pc:spChg chg="mod">
          <ac:chgData name="한 지은" userId="c1d00ca1-8c44-47c7-9aa9-9e0cbc1e672d" providerId="ADAL" clId="{5DBD4C92-9842-497D-B73E-95DC8A5D32C4}" dt="2024-10-14T02:36:47.606" v="257" actId="165"/>
          <ac:spMkLst>
            <pc:docMk/>
            <pc:sldMk cId="787948276" sldId="277"/>
            <ac:spMk id="74" creationId="{0CEA927E-0BC5-898A-6128-B54401467120}"/>
          </ac:spMkLst>
        </pc:spChg>
        <pc:spChg chg="mod">
          <ac:chgData name="한 지은" userId="c1d00ca1-8c44-47c7-9aa9-9e0cbc1e672d" providerId="ADAL" clId="{5DBD4C92-9842-497D-B73E-95DC8A5D32C4}" dt="2024-10-14T02:35:17.995" v="231" actId="255"/>
          <ac:spMkLst>
            <pc:docMk/>
            <pc:sldMk cId="787948276" sldId="277"/>
            <ac:spMk id="84" creationId="{10B2DBC8-2E2D-D38C-FA24-937808650AF3}"/>
          </ac:spMkLst>
        </pc:spChg>
        <pc:spChg chg="mod">
          <ac:chgData name="한 지은" userId="c1d00ca1-8c44-47c7-9aa9-9e0cbc1e672d" providerId="ADAL" clId="{5DBD4C92-9842-497D-B73E-95DC8A5D32C4}" dt="2024-10-14T02:35:02.136" v="226" actId="255"/>
          <ac:spMkLst>
            <pc:docMk/>
            <pc:sldMk cId="787948276" sldId="277"/>
            <ac:spMk id="86" creationId="{FCB11FD8-E67F-F7F2-1CB0-82D61C5165CD}"/>
          </ac:spMkLst>
        </pc:spChg>
        <pc:spChg chg="del">
          <ac:chgData name="한 지은" userId="c1d00ca1-8c44-47c7-9aa9-9e0cbc1e672d" providerId="ADAL" clId="{5DBD4C92-9842-497D-B73E-95DC8A5D32C4}" dt="2024-10-14T02:30:47.461" v="145" actId="478"/>
          <ac:spMkLst>
            <pc:docMk/>
            <pc:sldMk cId="787948276" sldId="277"/>
            <ac:spMk id="90" creationId="{E1E2A0B0-D8D1-59DC-7676-1A21990D6E86}"/>
          </ac:spMkLst>
        </pc:spChg>
        <pc:spChg chg="mod">
          <ac:chgData name="한 지은" userId="c1d00ca1-8c44-47c7-9aa9-9e0cbc1e672d" providerId="ADAL" clId="{5DBD4C92-9842-497D-B73E-95DC8A5D32C4}" dt="2024-10-14T02:36:35.553" v="250" actId="12789"/>
          <ac:spMkLst>
            <pc:docMk/>
            <pc:sldMk cId="787948276" sldId="277"/>
            <ac:spMk id="101" creationId="{B169BB25-28C7-AAF6-831C-880BD21B806E}"/>
          </ac:spMkLst>
        </pc:spChg>
        <pc:spChg chg="mod">
          <ac:chgData name="한 지은" userId="c1d00ca1-8c44-47c7-9aa9-9e0cbc1e672d" providerId="ADAL" clId="{5DBD4C92-9842-497D-B73E-95DC8A5D32C4}" dt="2024-10-14T02:36:35.553" v="250" actId="12789"/>
          <ac:spMkLst>
            <pc:docMk/>
            <pc:sldMk cId="787948276" sldId="277"/>
            <ac:spMk id="102" creationId="{9289E8DE-41E7-80A5-0841-2E76F789E8C9}"/>
          </ac:spMkLst>
        </pc:spChg>
        <pc:spChg chg="mod">
          <ac:chgData name="한 지은" userId="c1d00ca1-8c44-47c7-9aa9-9e0cbc1e672d" providerId="ADAL" clId="{5DBD4C92-9842-497D-B73E-95DC8A5D32C4}" dt="2024-10-14T02:36:38.237" v="252" actId="12789"/>
          <ac:spMkLst>
            <pc:docMk/>
            <pc:sldMk cId="787948276" sldId="277"/>
            <ac:spMk id="106" creationId="{67407DE6-6907-851E-0ECB-EA5F9BDF4720}"/>
          </ac:spMkLst>
        </pc:spChg>
        <pc:spChg chg="mod">
          <ac:chgData name="한 지은" userId="c1d00ca1-8c44-47c7-9aa9-9e0cbc1e672d" providerId="ADAL" clId="{5DBD4C92-9842-497D-B73E-95DC8A5D32C4}" dt="2024-10-14T02:36:38.237" v="252" actId="12789"/>
          <ac:spMkLst>
            <pc:docMk/>
            <pc:sldMk cId="787948276" sldId="277"/>
            <ac:spMk id="107" creationId="{FEBED8CF-9495-2545-F119-CA00B83CFF95}"/>
          </ac:spMkLst>
        </pc:spChg>
        <pc:grpChg chg="add mod">
          <ac:chgData name="한 지은" userId="c1d00ca1-8c44-47c7-9aa9-9e0cbc1e672d" providerId="ADAL" clId="{5DBD4C92-9842-497D-B73E-95DC8A5D32C4}" dt="2024-10-14T02:35:57.439" v="238" actId="164"/>
          <ac:grpSpMkLst>
            <pc:docMk/>
            <pc:sldMk cId="787948276" sldId="277"/>
            <ac:grpSpMk id="15" creationId="{4083CE06-41E4-FF43-0266-4E37D783C668}"/>
          </ac:grpSpMkLst>
        </pc:grpChg>
        <pc:grpChg chg="add del mod">
          <ac:chgData name="한 지은" userId="c1d00ca1-8c44-47c7-9aa9-9e0cbc1e672d" providerId="ADAL" clId="{5DBD4C92-9842-497D-B73E-95DC8A5D32C4}" dt="2024-10-14T02:36:05.940" v="242" actId="478"/>
          <ac:grpSpMkLst>
            <pc:docMk/>
            <pc:sldMk cId="787948276" sldId="277"/>
            <ac:grpSpMk id="23" creationId="{16CC1387-10EB-122B-F0B7-BC157217C427}"/>
          </ac:grpSpMkLst>
        </pc:grpChg>
        <pc:grpChg chg="add del mod">
          <ac:chgData name="한 지은" userId="c1d00ca1-8c44-47c7-9aa9-9e0cbc1e672d" providerId="ADAL" clId="{5DBD4C92-9842-497D-B73E-95DC8A5D32C4}" dt="2024-10-14T02:36:47.606" v="257" actId="165"/>
          <ac:grpSpMkLst>
            <pc:docMk/>
            <pc:sldMk cId="787948276" sldId="277"/>
            <ac:grpSpMk id="24" creationId="{5E83F8EF-F264-D2A7-F7EE-2B554D1B8841}"/>
          </ac:grpSpMkLst>
        </pc:grpChg>
        <pc:grpChg chg="mod topLvl">
          <ac:chgData name="한 지은" userId="c1d00ca1-8c44-47c7-9aa9-9e0cbc1e672d" providerId="ADAL" clId="{5DBD4C92-9842-497D-B73E-95DC8A5D32C4}" dt="2024-10-14T02:36:47.606" v="257" actId="165"/>
          <ac:grpSpMkLst>
            <pc:docMk/>
            <pc:sldMk cId="787948276" sldId="277"/>
            <ac:grpSpMk id="64" creationId="{16CF3717-D596-9D30-6141-1FA01BBC6A61}"/>
          </ac:grpSpMkLst>
        </pc:grpChg>
        <pc:picChg chg="mod">
          <ac:chgData name="한 지은" userId="c1d00ca1-8c44-47c7-9aa9-9e0cbc1e672d" providerId="ADAL" clId="{5DBD4C92-9842-497D-B73E-95DC8A5D32C4}" dt="2024-10-14T02:35:57.102" v="237"/>
          <ac:picMkLst>
            <pc:docMk/>
            <pc:sldMk cId="787948276" sldId="277"/>
            <ac:picMk id="18" creationId="{BBF28E04-8BFB-BBCA-F9FE-A629F42D19B2}"/>
          </ac:picMkLst>
        </pc:picChg>
        <pc:picChg chg="mod">
          <ac:chgData name="한 지은" userId="c1d00ca1-8c44-47c7-9aa9-9e0cbc1e672d" providerId="ADAL" clId="{5DBD4C92-9842-497D-B73E-95DC8A5D32C4}" dt="2024-10-14T02:36:47.606" v="257" actId="165"/>
          <ac:picMkLst>
            <pc:docMk/>
            <pc:sldMk cId="787948276" sldId="277"/>
            <ac:picMk id="76" creationId="{6CCB98ED-A175-B79B-F5D4-578B2B05A4CE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8:47:45.087" v="1507"/>
        <pc:sldMkLst>
          <pc:docMk/>
          <pc:sldMk cId="3813103941" sldId="278"/>
        </pc:sldMkLst>
        <pc:spChg chg="del">
          <ac:chgData name="한 지은" userId="c1d00ca1-8c44-47c7-9aa9-9e0cbc1e672d" providerId="ADAL" clId="{5DBD4C92-9842-497D-B73E-95DC8A5D32C4}" dt="2024-10-14T02:30:48.124" v="146" actId="478"/>
          <ac:spMkLst>
            <pc:docMk/>
            <pc:sldMk cId="3813103941" sldId="278"/>
            <ac:spMk id="2" creationId="{5160CFF2-98DE-2F27-86C2-8439050871B0}"/>
          </ac:spMkLst>
        </pc:spChg>
        <pc:spChg chg="add del mod">
          <ac:chgData name="한 지은" userId="c1d00ca1-8c44-47c7-9aa9-9e0cbc1e672d" providerId="ADAL" clId="{5DBD4C92-9842-497D-B73E-95DC8A5D32C4}" dt="2024-10-14T08:47:44.910" v="1506" actId="478"/>
          <ac:spMkLst>
            <pc:docMk/>
            <pc:sldMk cId="3813103941" sldId="278"/>
            <ac:spMk id="2" creationId="{66BF3CBC-50C3-EB67-055C-BDD5A1D76721}"/>
          </ac:spMkLst>
        </pc:spChg>
        <pc:spChg chg="add mod">
          <ac:chgData name="한 지은" userId="c1d00ca1-8c44-47c7-9aa9-9e0cbc1e672d" providerId="ADAL" clId="{5DBD4C92-9842-497D-B73E-95DC8A5D32C4}" dt="2024-10-14T02:31:41.407" v="172"/>
          <ac:spMkLst>
            <pc:docMk/>
            <pc:sldMk cId="3813103941" sldId="278"/>
            <ac:spMk id="3" creationId="{E4207DEB-6073-73E4-DE6A-8C0AC6F6C7EF}"/>
          </ac:spMkLst>
        </pc:spChg>
        <pc:spChg chg="add mod">
          <ac:chgData name="한 지은" userId="c1d00ca1-8c44-47c7-9aa9-9e0cbc1e672d" providerId="ADAL" clId="{5DBD4C92-9842-497D-B73E-95DC8A5D32C4}" dt="2024-10-14T08:47:45.087" v="1507"/>
          <ac:spMkLst>
            <pc:docMk/>
            <pc:sldMk cId="3813103941" sldId="278"/>
            <ac:spMk id="6" creationId="{92AB7C40-30BA-D9EC-638C-4045571A3D0C}"/>
          </ac:spMkLst>
        </pc:spChg>
        <pc:spChg chg="del">
          <ac:chgData name="한 지은" userId="c1d00ca1-8c44-47c7-9aa9-9e0cbc1e672d" providerId="ADAL" clId="{5DBD4C92-9842-497D-B73E-95DC8A5D32C4}" dt="2024-10-14T05:49:10.942" v="1284" actId="478"/>
          <ac:spMkLst>
            <pc:docMk/>
            <pc:sldMk cId="3813103941" sldId="278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813103941" sldId="278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2:37:05.636" v="260" actId="14100"/>
          <ac:spMkLst>
            <pc:docMk/>
            <pc:sldMk cId="3813103941" sldId="278"/>
            <ac:spMk id="15" creationId="{B66FF350-48CD-B55A-F5CC-A78E126A4EF0}"/>
          </ac:spMkLst>
        </pc:spChg>
        <pc:spChg chg="mod">
          <ac:chgData name="한 지은" userId="c1d00ca1-8c44-47c7-9aa9-9e0cbc1e672d" providerId="ADAL" clId="{5DBD4C92-9842-497D-B73E-95DC8A5D32C4}" dt="2024-10-14T02:37:00.032" v="259" actId="255"/>
          <ac:spMkLst>
            <pc:docMk/>
            <pc:sldMk cId="3813103941" sldId="278"/>
            <ac:spMk id="29" creationId="{9A65690A-3E62-4242-1119-6B6646687BE3}"/>
          </ac:spMkLst>
        </pc:spChg>
        <pc:spChg chg="mod">
          <ac:chgData name="한 지은" userId="c1d00ca1-8c44-47c7-9aa9-9e0cbc1e672d" providerId="ADAL" clId="{5DBD4C92-9842-497D-B73E-95DC8A5D32C4}" dt="2024-10-14T02:37:00.032" v="259" actId="255"/>
          <ac:spMkLst>
            <pc:docMk/>
            <pc:sldMk cId="3813103941" sldId="278"/>
            <ac:spMk id="30" creationId="{492E231A-B543-2ACD-0114-149E3061A837}"/>
          </ac:spMkLst>
        </pc:spChg>
        <pc:spChg chg="mod">
          <ac:chgData name="한 지은" userId="c1d00ca1-8c44-47c7-9aa9-9e0cbc1e672d" providerId="ADAL" clId="{5DBD4C92-9842-497D-B73E-95DC8A5D32C4}" dt="2024-10-14T02:37:00.032" v="259" actId="255"/>
          <ac:spMkLst>
            <pc:docMk/>
            <pc:sldMk cId="3813103941" sldId="278"/>
            <ac:spMk id="56" creationId="{E297E211-AA59-9B56-636D-2B2E3F7FD5B0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47:50.149" v="1511"/>
        <pc:sldMkLst>
          <pc:docMk/>
          <pc:sldMk cId="3730628984" sldId="279"/>
        </pc:sldMkLst>
        <pc:spChg chg="del">
          <ac:chgData name="한 지은" userId="c1d00ca1-8c44-47c7-9aa9-9e0cbc1e672d" providerId="ADAL" clId="{5DBD4C92-9842-497D-B73E-95DC8A5D32C4}" dt="2024-10-14T02:30:49.442" v="148" actId="478"/>
          <ac:spMkLst>
            <pc:docMk/>
            <pc:sldMk cId="3730628984" sldId="279"/>
            <ac:spMk id="2" creationId="{28E5A5BB-8DBF-3762-88E0-4D6870CF7AEE}"/>
          </ac:spMkLst>
        </pc:spChg>
        <pc:spChg chg="add del mod">
          <ac:chgData name="한 지은" userId="c1d00ca1-8c44-47c7-9aa9-9e0cbc1e672d" providerId="ADAL" clId="{5DBD4C92-9842-497D-B73E-95DC8A5D32C4}" dt="2024-10-14T08:47:49.941" v="1510" actId="478"/>
          <ac:spMkLst>
            <pc:docMk/>
            <pc:sldMk cId="3730628984" sldId="279"/>
            <ac:spMk id="2" creationId="{DBA9BB49-F7EF-4BB2-9950-9F2094C1C9FF}"/>
          </ac:spMkLst>
        </pc:spChg>
        <pc:spChg chg="add mod">
          <ac:chgData name="한 지은" userId="c1d00ca1-8c44-47c7-9aa9-9e0cbc1e672d" providerId="ADAL" clId="{5DBD4C92-9842-497D-B73E-95DC8A5D32C4}" dt="2024-10-14T02:31:42.760" v="174"/>
          <ac:spMkLst>
            <pc:docMk/>
            <pc:sldMk cId="3730628984" sldId="279"/>
            <ac:spMk id="3" creationId="{C440CF47-03E9-6590-EC81-7F5950A7FD18}"/>
          </ac:spMkLst>
        </pc:spChg>
        <pc:spChg chg="del">
          <ac:chgData name="한 지은" userId="c1d00ca1-8c44-47c7-9aa9-9e0cbc1e672d" providerId="ADAL" clId="{5DBD4C92-9842-497D-B73E-95DC8A5D32C4}" dt="2024-10-14T05:49:20.668" v="1288" actId="478"/>
          <ac:spMkLst>
            <pc:docMk/>
            <pc:sldMk cId="3730628984" sldId="279"/>
            <ac:spMk id="6" creationId="{952E1ED9-19D7-D773-9EE2-437D4D6EF830}"/>
          </ac:spMkLst>
        </pc:spChg>
        <pc:spChg chg="add mod">
          <ac:chgData name="한 지은" userId="c1d00ca1-8c44-47c7-9aa9-9e0cbc1e672d" providerId="ADAL" clId="{5DBD4C92-9842-497D-B73E-95DC8A5D32C4}" dt="2024-10-14T08:47:50.149" v="1511"/>
          <ac:spMkLst>
            <pc:docMk/>
            <pc:sldMk cId="3730628984" sldId="279"/>
            <ac:spMk id="6" creationId="{99803C07-31B9-7613-F6EB-B73FB3D3CA8C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730628984" sldId="279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2:38:47.415" v="292" actId="255"/>
          <ac:spMkLst>
            <pc:docMk/>
            <pc:sldMk cId="3730628984" sldId="279"/>
            <ac:spMk id="46" creationId="{B80F0047-19AD-D576-1E6E-7A2E8D3097FB}"/>
          </ac:spMkLst>
        </pc:spChg>
        <pc:spChg chg="mod">
          <ac:chgData name="한 지은" userId="c1d00ca1-8c44-47c7-9aa9-9e0cbc1e672d" providerId="ADAL" clId="{5DBD4C92-9842-497D-B73E-95DC8A5D32C4}" dt="2024-10-14T02:39:04.395" v="295" actId="1035"/>
          <ac:spMkLst>
            <pc:docMk/>
            <pc:sldMk cId="3730628984" sldId="279"/>
            <ac:spMk id="47" creationId="{E3FD0D4B-FD82-CE3C-5934-8851EB6D0FC2}"/>
          </ac:spMkLst>
        </pc:spChg>
        <pc:spChg chg="mod">
          <ac:chgData name="한 지은" userId="c1d00ca1-8c44-47c7-9aa9-9e0cbc1e672d" providerId="ADAL" clId="{5DBD4C92-9842-497D-B73E-95DC8A5D32C4}" dt="2024-10-14T02:39:20.243" v="297" actId="12789"/>
          <ac:spMkLst>
            <pc:docMk/>
            <pc:sldMk cId="3730628984" sldId="279"/>
            <ac:spMk id="68" creationId="{225DE8BB-6681-F0BE-5343-360CAB99155E}"/>
          </ac:spMkLst>
        </pc:spChg>
        <pc:spChg chg="mod">
          <ac:chgData name="한 지은" userId="c1d00ca1-8c44-47c7-9aa9-9e0cbc1e672d" providerId="ADAL" clId="{5DBD4C92-9842-497D-B73E-95DC8A5D32C4}" dt="2024-10-14T02:38:47.415" v="292" actId="255"/>
          <ac:spMkLst>
            <pc:docMk/>
            <pc:sldMk cId="3730628984" sldId="279"/>
            <ac:spMk id="82" creationId="{78EA6300-286C-1BA7-3B9E-5F0959661A2C}"/>
          </ac:spMkLst>
        </pc:spChg>
        <pc:spChg chg="mod">
          <ac:chgData name="한 지은" userId="c1d00ca1-8c44-47c7-9aa9-9e0cbc1e672d" providerId="ADAL" clId="{5DBD4C92-9842-497D-B73E-95DC8A5D32C4}" dt="2024-10-14T02:39:04.395" v="295" actId="1035"/>
          <ac:spMkLst>
            <pc:docMk/>
            <pc:sldMk cId="3730628984" sldId="279"/>
            <ac:spMk id="83" creationId="{D196C1BA-8093-F856-5204-4ABB97120BCF}"/>
          </ac:spMkLst>
        </pc:spChg>
        <pc:spChg chg="mod topLvl">
          <ac:chgData name="한 지은" userId="c1d00ca1-8c44-47c7-9aa9-9e0cbc1e672d" providerId="ADAL" clId="{5DBD4C92-9842-497D-B73E-95DC8A5D32C4}" dt="2024-10-14T02:39:23.901" v="298" actId="165"/>
          <ac:spMkLst>
            <pc:docMk/>
            <pc:sldMk cId="3730628984" sldId="279"/>
            <ac:spMk id="87" creationId="{C86FB400-A41D-86DA-E77B-D4C27BCA8CAC}"/>
          </ac:spMkLst>
        </pc:spChg>
        <pc:spChg chg="mod topLvl">
          <ac:chgData name="한 지은" userId="c1d00ca1-8c44-47c7-9aa9-9e0cbc1e672d" providerId="ADAL" clId="{5DBD4C92-9842-497D-B73E-95DC8A5D32C4}" dt="2024-10-14T02:39:23.901" v="298" actId="165"/>
          <ac:spMkLst>
            <pc:docMk/>
            <pc:sldMk cId="3730628984" sldId="279"/>
            <ac:spMk id="88" creationId="{A06B8B0C-C33C-B1E2-B27F-3ACE271AC280}"/>
          </ac:spMkLst>
        </pc:spChg>
        <pc:spChg chg="mod">
          <ac:chgData name="한 지은" userId="c1d00ca1-8c44-47c7-9aa9-9e0cbc1e672d" providerId="ADAL" clId="{5DBD4C92-9842-497D-B73E-95DC8A5D32C4}" dt="2024-10-14T02:38:47.415" v="292" actId="255"/>
          <ac:spMkLst>
            <pc:docMk/>
            <pc:sldMk cId="3730628984" sldId="279"/>
            <ac:spMk id="98" creationId="{D94BC6D4-04BE-2FCA-018F-17C32A81FCFF}"/>
          </ac:spMkLst>
        </pc:spChg>
        <pc:spChg chg="mod">
          <ac:chgData name="한 지은" userId="c1d00ca1-8c44-47c7-9aa9-9e0cbc1e672d" providerId="ADAL" clId="{5DBD4C92-9842-497D-B73E-95DC8A5D32C4}" dt="2024-10-14T02:39:04.395" v="295" actId="1035"/>
          <ac:spMkLst>
            <pc:docMk/>
            <pc:sldMk cId="3730628984" sldId="279"/>
            <ac:spMk id="99" creationId="{FA65EAE8-CFA8-B1F9-59A6-5DFAD169CFE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730628984" sldId="279"/>
            <ac:spMk id="101" creationId="{626DBB8E-16EC-4AA8-319A-35AC8E168EA9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730628984" sldId="279"/>
            <ac:spMk id="102" creationId="{768476FC-7D28-1100-90A4-046F2C81C689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730628984" sldId="279"/>
            <ac:spMk id="103" creationId="{F36E9191-56FA-FCB7-0002-304393EDCC79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730628984" sldId="279"/>
            <ac:spMk id="104" creationId="{81D6D0DE-5B31-21C4-8B24-035C9510D89F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730628984" sldId="279"/>
            <ac:spMk id="122" creationId="{E2EE1197-E799-399A-FD36-21EBAF3DA879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730628984" sldId="279"/>
            <ac:spMk id="126" creationId="{23E5345C-79D4-D2B6-4F7E-114AEB25183F}"/>
          </ac:spMkLst>
        </pc:spChg>
        <pc:grpChg chg="add del mod">
          <ac:chgData name="한 지은" userId="c1d00ca1-8c44-47c7-9aa9-9e0cbc1e672d" providerId="ADAL" clId="{5DBD4C92-9842-497D-B73E-95DC8A5D32C4}" dt="2024-10-14T02:39:23.901" v="298" actId="165"/>
          <ac:grpSpMkLst>
            <pc:docMk/>
            <pc:sldMk cId="3730628984" sldId="279"/>
            <ac:grpSpMk id="11" creationId="{36E63C2D-CB7B-9180-2F22-BC02A2D188FF}"/>
          </ac:grpSpMkLst>
        </pc:grpChg>
      </pc:sldChg>
      <pc:sldChg chg="addSp delSp modSp mod">
        <pc:chgData name="한 지은" userId="c1d00ca1-8c44-47c7-9aa9-9e0cbc1e672d" providerId="ADAL" clId="{5DBD4C92-9842-497D-B73E-95DC8A5D32C4}" dt="2024-10-14T08:47:47.639" v="1509"/>
        <pc:sldMkLst>
          <pc:docMk/>
          <pc:sldMk cId="3454476640" sldId="280"/>
        </pc:sldMkLst>
        <pc:spChg chg="add del mod">
          <ac:chgData name="한 지은" userId="c1d00ca1-8c44-47c7-9aa9-9e0cbc1e672d" providerId="ADAL" clId="{5DBD4C92-9842-497D-B73E-95DC8A5D32C4}" dt="2024-10-14T08:47:47.334" v="1508" actId="478"/>
          <ac:spMkLst>
            <pc:docMk/>
            <pc:sldMk cId="3454476640" sldId="280"/>
            <ac:spMk id="2" creationId="{794F5D0C-B0DA-B1DC-440F-E6C9E22014C2}"/>
          </ac:spMkLst>
        </pc:spChg>
        <pc:spChg chg="del">
          <ac:chgData name="한 지은" userId="c1d00ca1-8c44-47c7-9aa9-9e0cbc1e672d" providerId="ADAL" clId="{5DBD4C92-9842-497D-B73E-95DC8A5D32C4}" dt="2024-10-14T02:30:48.806" v="147" actId="478"/>
          <ac:spMkLst>
            <pc:docMk/>
            <pc:sldMk cId="3454476640" sldId="280"/>
            <ac:spMk id="2" creationId="{89B59A88-7840-5D39-1E04-C63286648E05}"/>
          </ac:spMkLst>
        </pc:spChg>
        <pc:spChg chg="add mod">
          <ac:chgData name="한 지은" userId="c1d00ca1-8c44-47c7-9aa9-9e0cbc1e672d" providerId="ADAL" clId="{5DBD4C92-9842-497D-B73E-95DC8A5D32C4}" dt="2024-10-14T02:38:29.869" v="291" actId="12788"/>
          <ac:spMkLst>
            <pc:docMk/>
            <pc:sldMk cId="3454476640" sldId="280"/>
            <ac:spMk id="3" creationId="{5988D6B4-E166-CBD4-4443-A22DF2D60FA1}"/>
          </ac:spMkLst>
        </pc:spChg>
        <pc:spChg chg="add mod">
          <ac:chgData name="한 지은" userId="c1d00ca1-8c44-47c7-9aa9-9e0cbc1e672d" providerId="ADAL" clId="{5DBD4C92-9842-497D-B73E-95DC8A5D32C4}" dt="2024-10-14T08:47:47.639" v="1509"/>
          <ac:spMkLst>
            <pc:docMk/>
            <pc:sldMk cId="3454476640" sldId="280"/>
            <ac:spMk id="6" creationId="{099B5B7B-F7C6-9B36-12F3-E47C1E98FEAE}"/>
          </ac:spMkLst>
        </pc:spChg>
        <pc:spChg chg="del">
          <ac:chgData name="한 지은" userId="c1d00ca1-8c44-47c7-9aa9-9e0cbc1e672d" providerId="ADAL" clId="{5DBD4C92-9842-497D-B73E-95DC8A5D32C4}" dt="2024-10-14T05:49:14.324" v="1286" actId="478"/>
          <ac:spMkLst>
            <pc:docMk/>
            <pc:sldMk cId="3454476640" sldId="280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454476640" sldId="280"/>
            <ac:spMk id="10" creationId="{5E25A985-A87C-4062-2DF9-A3A1DAA838BF}"/>
          </ac:spMkLst>
        </pc:spChg>
        <pc:spChg chg="mod topLvl">
          <ac:chgData name="한 지은" userId="c1d00ca1-8c44-47c7-9aa9-9e0cbc1e672d" providerId="ADAL" clId="{5DBD4C92-9842-497D-B73E-95DC8A5D32C4}" dt="2024-10-14T02:37:55.524" v="278" actId="165"/>
          <ac:spMkLst>
            <pc:docMk/>
            <pc:sldMk cId="3454476640" sldId="280"/>
            <ac:spMk id="38" creationId="{E1900D68-6A19-2C05-BAE6-9B2C87809781}"/>
          </ac:spMkLst>
        </pc:spChg>
        <pc:spChg chg="mod">
          <ac:chgData name="한 지은" userId="c1d00ca1-8c44-47c7-9aa9-9e0cbc1e672d" providerId="ADAL" clId="{5DBD4C92-9842-497D-B73E-95DC8A5D32C4}" dt="2024-10-14T02:37:38.792" v="269" actId="12788"/>
          <ac:spMkLst>
            <pc:docMk/>
            <pc:sldMk cId="3454476640" sldId="280"/>
            <ac:spMk id="41" creationId="{EF8A94CC-7842-44F2-843F-CF73E147606B}"/>
          </ac:spMkLst>
        </pc:spChg>
        <pc:spChg chg="mod">
          <ac:chgData name="한 지은" userId="c1d00ca1-8c44-47c7-9aa9-9e0cbc1e672d" providerId="ADAL" clId="{5DBD4C92-9842-497D-B73E-95DC8A5D32C4}" dt="2024-10-14T02:37:35.152" v="268" actId="12789"/>
          <ac:spMkLst>
            <pc:docMk/>
            <pc:sldMk cId="3454476640" sldId="280"/>
            <ac:spMk id="55" creationId="{97C8B06E-9943-A001-49F7-8228ACF329C9}"/>
          </ac:spMkLst>
        </pc:spChg>
        <pc:spChg chg="mod topLvl">
          <ac:chgData name="한 지은" userId="c1d00ca1-8c44-47c7-9aa9-9e0cbc1e672d" providerId="ADAL" clId="{5DBD4C92-9842-497D-B73E-95DC8A5D32C4}" dt="2024-10-14T02:37:55.524" v="278" actId="165"/>
          <ac:spMkLst>
            <pc:docMk/>
            <pc:sldMk cId="3454476640" sldId="280"/>
            <ac:spMk id="57" creationId="{63A9A722-3E3D-C6AC-C69B-76621F948EA3}"/>
          </ac:spMkLst>
        </pc:spChg>
        <pc:spChg chg="mod topLvl">
          <ac:chgData name="한 지은" userId="c1d00ca1-8c44-47c7-9aa9-9e0cbc1e672d" providerId="ADAL" clId="{5DBD4C92-9842-497D-B73E-95DC8A5D32C4}" dt="2024-10-14T02:37:55.524" v="278" actId="165"/>
          <ac:spMkLst>
            <pc:docMk/>
            <pc:sldMk cId="3454476640" sldId="280"/>
            <ac:spMk id="58" creationId="{81B00237-C949-2AEE-7254-E9F001B23185}"/>
          </ac:spMkLst>
        </pc:spChg>
        <pc:spChg chg="mod">
          <ac:chgData name="한 지은" userId="c1d00ca1-8c44-47c7-9aa9-9e0cbc1e672d" providerId="ADAL" clId="{5DBD4C92-9842-497D-B73E-95DC8A5D32C4}" dt="2024-10-14T02:37:52.480" v="275" actId="12789"/>
          <ac:spMkLst>
            <pc:docMk/>
            <pc:sldMk cId="3454476640" sldId="280"/>
            <ac:spMk id="73" creationId="{200740BC-70FD-D537-8832-65A0DCD562D8}"/>
          </ac:spMkLst>
        </pc:spChg>
        <pc:spChg chg="mod topLvl">
          <ac:chgData name="한 지은" userId="c1d00ca1-8c44-47c7-9aa9-9e0cbc1e672d" providerId="ADAL" clId="{5DBD4C92-9842-497D-B73E-95DC8A5D32C4}" dt="2024-10-14T02:37:53.258" v="276" actId="165"/>
          <ac:spMkLst>
            <pc:docMk/>
            <pc:sldMk cId="3454476640" sldId="280"/>
            <ac:spMk id="75" creationId="{12528497-147F-C7D0-7245-8F2623702C00}"/>
          </ac:spMkLst>
        </pc:spChg>
        <pc:spChg chg="mod topLvl">
          <ac:chgData name="한 지은" userId="c1d00ca1-8c44-47c7-9aa9-9e0cbc1e672d" providerId="ADAL" clId="{5DBD4C92-9842-497D-B73E-95DC8A5D32C4}" dt="2024-10-14T02:37:53.258" v="276" actId="165"/>
          <ac:spMkLst>
            <pc:docMk/>
            <pc:sldMk cId="3454476640" sldId="280"/>
            <ac:spMk id="76" creationId="{B3DE88B1-68D0-A6ED-7016-5C03EB98C55A}"/>
          </ac:spMkLst>
        </pc:spChg>
        <pc:spChg chg="mod">
          <ac:chgData name="한 지은" userId="c1d00ca1-8c44-47c7-9aa9-9e0cbc1e672d" providerId="ADAL" clId="{5DBD4C92-9842-497D-B73E-95DC8A5D32C4}" dt="2024-10-14T02:37:47.081" v="272" actId="12789"/>
          <ac:spMkLst>
            <pc:docMk/>
            <pc:sldMk cId="3454476640" sldId="280"/>
            <ac:spMk id="80" creationId="{38ADA3BB-2D31-FBFB-580B-345ABE3034B7}"/>
          </ac:spMkLst>
        </pc:spChg>
        <pc:spChg chg="mod topLvl">
          <ac:chgData name="한 지은" userId="c1d00ca1-8c44-47c7-9aa9-9e0cbc1e672d" providerId="ADAL" clId="{5DBD4C92-9842-497D-B73E-95DC8A5D32C4}" dt="2024-10-14T02:37:54.276" v="277" actId="165"/>
          <ac:spMkLst>
            <pc:docMk/>
            <pc:sldMk cId="3454476640" sldId="280"/>
            <ac:spMk id="82" creationId="{6A280E0D-323E-9FD2-138C-C24B72A742A2}"/>
          </ac:spMkLst>
        </pc:spChg>
        <pc:spChg chg="mod topLvl">
          <ac:chgData name="한 지은" userId="c1d00ca1-8c44-47c7-9aa9-9e0cbc1e672d" providerId="ADAL" clId="{5DBD4C92-9842-497D-B73E-95DC8A5D32C4}" dt="2024-10-14T02:37:54.276" v="277" actId="165"/>
          <ac:spMkLst>
            <pc:docMk/>
            <pc:sldMk cId="3454476640" sldId="280"/>
            <ac:spMk id="83" creationId="{B600A196-4714-8254-0CC1-C7845D0EFEC6}"/>
          </ac:spMkLst>
        </pc:spChg>
        <pc:spChg chg="mod topLvl">
          <ac:chgData name="한 지은" userId="c1d00ca1-8c44-47c7-9aa9-9e0cbc1e672d" providerId="ADAL" clId="{5DBD4C92-9842-497D-B73E-95DC8A5D32C4}" dt="2024-10-14T02:37:55.524" v="278" actId="165"/>
          <ac:spMkLst>
            <pc:docMk/>
            <pc:sldMk cId="3454476640" sldId="280"/>
            <ac:spMk id="85" creationId="{A07FBFF6-311B-D266-8BD5-E18847193D50}"/>
          </ac:spMkLst>
        </pc:spChg>
        <pc:spChg chg="mod">
          <ac:chgData name="한 지은" userId="c1d00ca1-8c44-47c7-9aa9-9e0cbc1e672d" providerId="ADAL" clId="{5DBD4C92-9842-497D-B73E-95DC8A5D32C4}" dt="2024-10-14T02:38:26.040" v="289" actId="12789"/>
          <ac:spMkLst>
            <pc:docMk/>
            <pc:sldMk cId="3454476640" sldId="280"/>
            <ac:spMk id="87" creationId="{53041188-13ED-46C6-2CBC-134EBBD4F23E}"/>
          </ac:spMkLst>
        </pc:spChg>
        <pc:spChg chg="mod topLvl">
          <ac:chgData name="한 지은" userId="c1d00ca1-8c44-47c7-9aa9-9e0cbc1e672d" providerId="ADAL" clId="{5DBD4C92-9842-497D-B73E-95DC8A5D32C4}" dt="2024-10-14T02:38:27.279" v="290" actId="165"/>
          <ac:spMkLst>
            <pc:docMk/>
            <pc:sldMk cId="3454476640" sldId="280"/>
            <ac:spMk id="92" creationId="{5CCDEC8D-C5CA-0735-83AC-0F826D4E1F1F}"/>
          </ac:spMkLst>
        </pc:spChg>
        <pc:spChg chg="mod topLvl">
          <ac:chgData name="한 지은" userId="c1d00ca1-8c44-47c7-9aa9-9e0cbc1e672d" providerId="ADAL" clId="{5DBD4C92-9842-497D-B73E-95DC8A5D32C4}" dt="2024-10-14T02:38:27.279" v="290" actId="165"/>
          <ac:spMkLst>
            <pc:docMk/>
            <pc:sldMk cId="3454476640" sldId="280"/>
            <ac:spMk id="103" creationId="{38EB2E64-0092-4234-B595-0CF7896E20E3}"/>
          </ac:spMkLst>
        </pc:spChg>
        <pc:grpChg chg="add del mod">
          <ac:chgData name="한 지은" userId="c1d00ca1-8c44-47c7-9aa9-9e0cbc1e672d" providerId="ADAL" clId="{5DBD4C92-9842-497D-B73E-95DC8A5D32C4}" dt="2024-10-14T02:37:55.524" v="278" actId="165"/>
          <ac:grpSpMkLst>
            <pc:docMk/>
            <pc:sldMk cId="3454476640" sldId="280"/>
            <ac:grpSpMk id="11" creationId="{B8D67575-99D9-4841-B042-486EB0403C16}"/>
          </ac:grpSpMkLst>
        </pc:grpChg>
        <pc:grpChg chg="add del mod">
          <ac:chgData name="한 지은" userId="c1d00ca1-8c44-47c7-9aa9-9e0cbc1e672d" providerId="ADAL" clId="{5DBD4C92-9842-497D-B73E-95DC8A5D32C4}" dt="2024-10-14T02:37:55.524" v="278" actId="165"/>
          <ac:grpSpMkLst>
            <pc:docMk/>
            <pc:sldMk cId="3454476640" sldId="280"/>
            <ac:grpSpMk id="12" creationId="{9604EEF7-31BE-A8F9-235A-18A5DCCAA04E}"/>
          </ac:grpSpMkLst>
        </pc:grpChg>
        <pc:grpChg chg="add del mod">
          <ac:chgData name="한 지은" userId="c1d00ca1-8c44-47c7-9aa9-9e0cbc1e672d" providerId="ADAL" clId="{5DBD4C92-9842-497D-B73E-95DC8A5D32C4}" dt="2024-10-14T02:37:54.276" v="277" actId="165"/>
          <ac:grpSpMkLst>
            <pc:docMk/>
            <pc:sldMk cId="3454476640" sldId="280"/>
            <ac:grpSpMk id="13" creationId="{D258115A-A7A7-E6C2-FBF8-92E3DC3E06DD}"/>
          </ac:grpSpMkLst>
        </pc:grpChg>
        <pc:grpChg chg="add del mod">
          <ac:chgData name="한 지은" userId="c1d00ca1-8c44-47c7-9aa9-9e0cbc1e672d" providerId="ADAL" clId="{5DBD4C92-9842-497D-B73E-95DC8A5D32C4}" dt="2024-10-14T02:37:53.258" v="276" actId="165"/>
          <ac:grpSpMkLst>
            <pc:docMk/>
            <pc:sldMk cId="3454476640" sldId="280"/>
            <ac:grpSpMk id="14" creationId="{C052F441-9DE8-6554-0E10-D1E2C3CEA848}"/>
          </ac:grpSpMkLst>
        </pc:grpChg>
        <pc:grpChg chg="add mod topLvl">
          <ac:chgData name="한 지은" userId="c1d00ca1-8c44-47c7-9aa9-9e0cbc1e672d" providerId="ADAL" clId="{5DBD4C92-9842-497D-B73E-95DC8A5D32C4}" dt="2024-10-14T02:38:27.279" v="290" actId="165"/>
          <ac:grpSpMkLst>
            <pc:docMk/>
            <pc:sldMk cId="3454476640" sldId="280"/>
            <ac:grpSpMk id="15" creationId="{AD78AD85-824A-4D95-BECA-3109766036E3}"/>
          </ac:grpSpMkLst>
        </pc:grpChg>
        <pc:grpChg chg="add del mod">
          <ac:chgData name="한 지은" userId="c1d00ca1-8c44-47c7-9aa9-9e0cbc1e672d" providerId="ADAL" clId="{5DBD4C92-9842-497D-B73E-95DC8A5D32C4}" dt="2024-10-14T02:38:27.279" v="290" actId="165"/>
          <ac:grpSpMkLst>
            <pc:docMk/>
            <pc:sldMk cId="3454476640" sldId="280"/>
            <ac:grpSpMk id="16" creationId="{009AB5A9-308A-8680-2900-661BCA1161BF}"/>
          </ac:grpSpMkLst>
        </pc:grpChg>
        <pc:grpChg chg="del">
          <ac:chgData name="한 지은" userId="c1d00ca1-8c44-47c7-9aa9-9e0cbc1e672d" providerId="ADAL" clId="{5DBD4C92-9842-497D-B73E-95DC8A5D32C4}" dt="2024-10-14T02:38:13.614" v="283" actId="165"/>
          <ac:grpSpMkLst>
            <pc:docMk/>
            <pc:sldMk cId="3454476640" sldId="280"/>
            <ac:grpSpMk id="107" creationId="{7578F035-4EFF-6B1A-D5C7-3B39CFB28E8C}"/>
          </ac:grpSpMkLst>
        </pc:grpChg>
        <pc:picChg chg="mod topLvl">
          <ac:chgData name="한 지은" userId="c1d00ca1-8c44-47c7-9aa9-9e0cbc1e672d" providerId="ADAL" clId="{5DBD4C92-9842-497D-B73E-95DC8A5D32C4}" dt="2024-10-14T02:38:27.279" v="290" actId="165"/>
          <ac:picMkLst>
            <pc:docMk/>
            <pc:sldMk cId="3454476640" sldId="280"/>
            <ac:picMk id="104" creationId="{22C056D3-6D3A-F847-E284-93377C3232AA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8:48:57.458" v="1537"/>
        <pc:sldMkLst>
          <pc:docMk/>
          <pc:sldMk cId="3653795267" sldId="281"/>
        </pc:sldMkLst>
        <pc:spChg chg="add del mod">
          <ac:chgData name="한 지은" userId="c1d00ca1-8c44-47c7-9aa9-9e0cbc1e672d" providerId="ADAL" clId="{5DBD4C92-9842-497D-B73E-95DC8A5D32C4}" dt="2024-10-14T02:26:30.499" v="90" actId="478"/>
          <ac:spMkLst>
            <pc:docMk/>
            <pc:sldMk cId="3653795267" sldId="281"/>
            <ac:spMk id="2" creationId="{502DF13A-BCEF-2D12-E8DE-991FA47BD9AD}"/>
          </ac:spMkLst>
        </pc:spChg>
        <pc:spChg chg="add mod">
          <ac:chgData name="한 지은" userId="c1d00ca1-8c44-47c7-9aa9-9e0cbc1e672d" providerId="ADAL" clId="{5DBD4C92-9842-497D-B73E-95DC8A5D32C4}" dt="2024-10-14T08:48:57.458" v="1537"/>
          <ac:spMkLst>
            <pc:docMk/>
            <pc:sldMk cId="3653795267" sldId="281"/>
            <ac:spMk id="2" creationId="{68E59714-8807-06C4-A5D1-97DB22117C66}"/>
          </ac:spMkLst>
        </pc:spChg>
        <pc:spChg chg="add del mod">
          <ac:chgData name="한 지은" userId="c1d00ca1-8c44-47c7-9aa9-9e0cbc1e672d" providerId="ADAL" clId="{5DBD4C92-9842-497D-B73E-95DC8A5D32C4}" dt="2024-10-14T02:27:14.511" v="103" actId="478"/>
          <ac:spMkLst>
            <pc:docMk/>
            <pc:sldMk cId="3653795267" sldId="281"/>
            <ac:spMk id="3" creationId="{DB86ABB9-FA1C-4A06-EE61-66858E6031C4}"/>
          </ac:spMkLst>
        </pc:spChg>
        <pc:spChg chg="del">
          <ac:chgData name="한 지은" userId="c1d00ca1-8c44-47c7-9aa9-9e0cbc1e672d" providerId="ADAL" clId="{5DBD4C92-9842-497D-B73E-95DC8A5D32C4}" dt="2024-10-14T08:48:18.363" v="1527" actId="478"/>
          <ac:spMkLst>
            <pc:docMk/>
            <pc:sldMk cId="3653795267" sldId="281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653795267" sldId="281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3:11:09.775" v="494"/>
          <ac:spMkLst>
            <pc:docMk/>
            <pc:sldMk cId="3653795267" sldId="281"/>
            <ac:spMk id="11" creationId="{BE540350-97AF-E054-F1EE-3C30CB6874F0}"/>
          </ac:spMkLst>
        </pc:spChg>
        <pc:spChg chg="mod">
          <ac:chgData name="한 지은" userId="c1d00ca1-8c44-47c7-9aa9-9e0cbc1e672d" providerId="ADAL" clId="{5DBD4C92-9842-497D-B73E-95DC8A5D32C4}" dt="2024-10-14T03:10:50.778" v="489" actId="403"/>
          <ac:spMkLst>
            <pc:docMk/>
            <pc:sldMk cId="3653795267" sldId="281"/>
            <ac:spMk id="12" creationId="{651A4F86-BAAB-348E-B5CC-88CC7F5490F7}"/>
          </ac:spMkLst>
        </pc:spChg>
        <pc:spChg chg="add mod">
          <ac:chgData name="한 지은" userId="c1d00ca1-8c44-47c7-9aa9-9e0cbc1e672d" providerId="ADAL" clId="{5DBD4C92-9842-497D-B73E-95DC8A5D32C4}" dt="2024-10-14T03:11:09.775" v="494"/>
          <ac:spMkLst>
            <pc:docMk/>
            <pc:sldMk cId="3653795267" sldId="281"/>
            <ac:spMk id="13" creationId="{C1F44F19-A873-5BED-6ACD-3335E7E68E3B}"/>
          </ac:spMkLst>
        </pc:spChg>
        <pc:spChg chg="mod">
          <ac:chgData name="한 지은" userId="c1d00ca1-8c44-47c7-9aa9-9e0cbc1e672d" providerId="ADAL" clId="{5DBD4C92-9842-497D-B73E-95DC8A5D32C4}" dt="2024-10-14T02:27:37.192" v="104" actId="255"/>
          <ac:spMkLst>
            <pc:docMk/>
            <pc:sldMk cId="3653795267" sldId="281"/>
            <ac:spMk id="15" creationId="{AE608EAB-C7B7-7446-E324-412FE552B05F}"/>
          </ac:spMkLst>
        </pc:spChg>
        <pc:spChg chg="mod">
          <ac:chgData name="한 지은" userId="c1d00ca1-8c44-47c7-9aa9-9e0cbc1e672d" providerId="ADAL" clId="{5DBD4C92-9842-497D-B73E-95DC8A5D32C4}" dt="2024-10-14T02:26:27.641" v="89" actId="403"/>
          <ac:spMkLst>
            <pc:docMk/>
            <pc:sldMk cId="3653795267" sldId="281"/>
            <ac:spMk id="43" creationId="{63D08B31-A436-C9B5-0582-58B8CA1B2984}"/>
          </ac:spMkLst>
        </pc:spChg>
        <pc:spChg chg="mod">
          <ac:chgData name="한 지은" userId="c1d00ca1-8c44-47c7-9aa9-9e0cbc1e672d" providerId="ADAL" clId="{5DBD4C92-9842-497D-B73E-95DC8A5D32C4}" dt="2024-10-14T02:27:10.429" v="102" actId="255"/>
          <ac:spMkLst>
            <pc:docMk/>
            <pc:sldMk cId="3653795267" sldId="281"/>
            <ac:spMk id="44" creationId="{68B7B362-FE5D-952E-BDE9-4227E469A551}"/>
          </ac:spMkLst>
        </pc:spChg>
        <pc:spChg chg="mod">
          <ac:chgData name="한 지은" userId="c1d00ca1-8c44-47c7-9aa9-9e0cbc1e672d" providerId="ADAL" clId="{5DBD4C92-9842-497D-B73E-95DC8A5D32C4}" dt="2024-10-14T02:26:33.132" v="91" actId="403"/>
          <ac:spMkLst>
            <pc:docMk/>
            <pc:sldMk cId="3653795267" sldId="281"/>
            <ac:spMk id="45" creationId="{85889D84-1791-EF1E-270A-2570D2056CB4}"/>
          </ac:spMkLst>
        </pc:spChg>
        <pc:spChg chg="mod">
          <ac:chgData name="한 지은" userId="c1d00ca1-8c44-47c7-9aa9-9e0cbc1e672d" providerId="ADAL" clId="{5DBD4C92-9842-497D-B73E-95DC8A5D32C4}" dt="2024-10-14T02:27:10.429" v="102" actId="255"/>
          <ac:spMkLst>
            <pc:docMk/>
            <pc:sldMk cId="3653795267" sldId="281"/>
            <ac:spMk id="46" creationId="{64913F9B-399D-B9F5-1E9E-7D3B68557A37}"/>
          </ac:spMkLst>
        </pc:spChg>
        <pc:spChg chg="mod">
          <ac:chgData name="한 지은" userId="c1d00ca1-8c44-47c7-9aa9-9e0cbc1e672d" providerId="ADAL" clId="{5DBD4C92-9842-497D-B73E-95DC8A5D32C4}" dt="2024-10-14T02:26:33.132" v="91" actId="403"/>
          <ac:spMkLst>
            <pc:docMk/>
            <pc:sldMk cId="3653795267" sldId="281"/>
            <ac:spMk id="47" creationId="{ECFFCAE3-E339-556F-BEE1-0E1138E57CEB}"/>
          </ac:spMkLst>
        </pc:spChg>
        <pc:spChg chg="mod">
          <ac:chgData name="한 지은" userId="c1d00ca1-8c44-47c7-9aa9-9e0cbc1e672d" providerId="ADAL" clId="{5DBD4C92-9842-497D-B73E-95DC8A5D32C4}" dt="2024-10-14T02:27:10.429" v="102" actId="255"/>
          <ac:spMkLst>
            <pc:docMk/>
            <pc:sldMk cId="3653795267" sldId="281"/>
            <ac:spMk id="48" creationId="{8F25D453-B472-DD6E-9283-A0A49FB9045E}"/>
          </ac:spMkLst>
        </pc:spChg>
        <pc:spChg chg="mod">
          <ac:chgData name="한 지은" userId="c1d00ca1-8c44-47c7-9aa9-9e0cbc1e672d" providerId="ADAL" clId="{5DBD4C92-9842-497D-B73E-95DC8A5D32C4}" dt="2024-10-14T03:11:05.919" v="493" actId="12789"/>
          <ac:spMkLst>
            <pc:docMk/>
            <pc:sldMk cId="3653795267" sldId="281"/>
            <ac:spMk id="49" creationId="{138D9AAC-33E6-AE48-35B3-1983BBA3DE39}"/>
          </ac:spMkLst>
        </pc:spChg>
        <pc:spChg chg="mod">
          <ac:chgData name="한 지은" userId="c1d00ca1-8c44-47c7-9aa9-9e0cbc1e672d" providerId="ADAL" clId="{5DBD4C92-9842-497D-B73E-95DC8A5D32C4}" dt="2024-10-14T03:11:05.919" v="493" actId="12789"/>
          <ac:spMkLst>
            <pc:docMk/>
            <pc:sldMk cId="3653795267" sldId="281"/>
            <ac:spMk id="50" creationId="{33CEAE09-62AE-4C51-4FF6-97F43C7209D7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47:55.261" v="1515"/>
        <pc:sldMkLst>
          <pc:docMk/>
          <pc:sldMk cId="2972417931" sldId="282"/>
        </pc:sldMkLst>
        <pc:spChg chg="add del mod">
          <ac:chgData name="한 지은" userId="c1d00ca1-8c44-47c7-9aa9-9e0cbc1e672d" providerId="ADAL" clId="{5DBD4C92-9842-497D-B73E-95DC8A5D32C4}" dt="2024-10-14T08:47:54.877" v="1514" actId="478"/>
          <ac:spMkLst>
            <pc:docMk/>
            <pc:sldMk cId="2972417931" sldId="282"/>
            <ac:spMk id="2" creationId="{3677A2A4-F07E-DE2E-AAD0-E73703CD7E40}"/>
          </ac:spMkLst>
        </pc:spChg>
        <pc:spChg chg="add mod">
          <ac:chgData name="한 지은" userId="c1d00ca1-8c44-47c7-9aa9-9e0cbc1e672d" providerId="ADAL" clId="{5DBD4C92-9842-497D-B73E-95DC8A5D32C4}" dt="2024-10-14T02:31:43.393" v="175"/>
          <ac:spMkLst>
            <pc:docMk/>
            <pc:sldMk cId="2972417931" sldId="282"/>
            <ac:spMk id="2" creationId="{AFE9AC21-57F7-36DF-F6EF-CDBB68036A36}"/>
          </ac:spMkLst>
        </pc:spChg>
        <pc:spChg chg="add del mod">
          <ac:chgData name="한 지은" userId="c1d00ca1-8c44-47c7-9aa9-9e0cbc1e672d" providerId="ADAL" clId="{5DBD4C92-9842-497D-B73E-95DC8A5D32C4}" dt="2024-10-14T02:40:12.460" v="307" actId="478"/>
          <ac:spMkLst>
            <pc:docMk/>
            <pc:sldMk cId="2972417931" sldId="282"/>
            <ac:spMk id="3" creationId="{1C4AE364-4030-E16A-089A-88392124E5E3}"/>
          </ac:spMkLst>
        </pc:spChg>
        <pc:spChg chg="add mod">
          <ac:chgData name="한 지은" userId="c1d00ca1-8c44-47c7-9aa9-9e0cbc1e672d" providerId="ADAL" clId="{5DBD4C92-9842-497D-B73E-95DC8A5D32C4}" dt="2024-10-14T08:47:55.261" v="1515"/>
          <ac:spMkLst>
            <pc:docMk/>
            <pc:sldMk cId="2972417931" sldId="282"/>
            <ac:spMk id="3" creationId="{E29D2D66-57E0-D581-F36A-1C76F3C445B5}"/>
          </ac:spMkLst>
        </pc:spChg>
        <pc:spChg chg="del">
          <ac:chgData name="한 지은" userId="c1d00ca1-8c44-47c7-9aa9-9e0cbc1e672d" providerId="ADAL" clId="{5DBD4C92-9842-497D-B73E-95DC8A5D32C4}" dt="2024-10-14T05:49:24.755" v="1290" actId="478"/>
          <ac:spMkLst>
            <pc:docMk/>
            <pc:sldMk cId="2972417931" sldId="282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972417931" sldId="282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2:41:03.493" v="325" actId="12788"/>
          <ac:spMkLst>
            <pc:docMk/>
            <pc:sldMk cId="2972417931" sldId="282"/>
            <ac:spMk id="11" creationId="{AFD894E8-B783-672C-3689-C57B2005848A}"/>
          </ac:spMkLst>
        </pc:spChg>
        <pc:spChg chg="add mod">
          <ac:chgData name="한 지은" userId="c1d00ca1-8c44-47c7-9aa9-9e0cbc1e672d" providerId="ADAL" clId="{5DBD4C92-9842-497D-B73E-95DC8A5D32C4}" dt="2024-10-14T02:40:28.052" v="311" actId="1076"/>
          <ac:spMkLst>
            <pc:docMk/>
            <pc:sldMk cId="2972417931" sldId="282"/>
            <ac:spMk id="12" creationId="{AACA00F6-6F2E-8CA2-295D-21D33207199C}"/>
          </ac:spMkLst>
        </pc:spChg>
        <pc:spChg chg="add del mod">
          <ac:chgData name="한 지은" userId="c1d00ca1-8c44-47c7-9aa9-9e0cbc1e672d" providerId="ADAL" clId="{5DBD4C92-9842-497D-B73E-95DC8A5D32C4}" dt="2024-10-14T02:40:40.004" v="316" actId="478"/>
          <ac:spMkLst>
            <pc:docMk/>
            <pc:sldMk cId="2972417931" sldId="282"/>
            <ac:spMk id="13" creationId="{571D3816-71E4-7748-716F-6D081FEA4842}"/>
          </ac:spMkLst>
        </pc:spChg>
        <pc:spChg chg="add del mod">
          <ac:chgData name="한 지은" userId="c1d00ca1-8c44-47c7-9aa9-9e0cbc1e672d" providerId="ADAL" clId="{5DBD4C92-9842-497D-B73E-95DC8A5D32C4}" dt="2024-10-14T02:40:58.496" v="323" actId="478"/>
          <ac:spMkLst>
            <pc:docMk/>
            <pc:sldMk cId="2972417931" sldId="282"/>
            <ac:spMk id="14" creationId="{7A84B752-8D71-5DF7-9D1A-58D816ECD27F}"/>
          </ac:spMkLst>
        </pc:spChg>
        <pc:spChg chg="mod">
          <ac:chgData name="한 지은" userId="c1d00ca1-8c44-47c7-9aa9-9e0cbc1e672d" providerId="ADAL" clId="{5DBD4C92-9842-497D-B73E-95DC8A5D32C4}" dt="2024-10-14T02:39:50.104" v="302" actId="1076"/>
          <ac:spMkLst>
            <pc:docMk/>
            <pc:sldMk cId="2972417931" sldId="282"/>
            <ac:spMk id="17" creationId="{9ACDF18A-2E96-B6AA-61A0-DB622A63518A}"/>
          </ac:spMkLst>
        </pc:spChg>
        <pc:spChg chg="mod">
          <ac:chgData name="한 지은" userId="c1d00ca1-8c44-47c7-9aa9-9e0cbc1e672d" providerId="ADAL" clId="{5DBD4C92-9842-497D-B73E-95DC8A5D32C4}" dt="2024-10-14T02:41:09.115" v="327" actId="12788"/>
          <ac:spMkLst>
            <pc:docMk/>
            <pc:sldMk cId="2972417931" sldId="282"/>
            <ac:spMk id="18" creationId="{34C01D94-49E7-644A-5AAD-7EDCF3FD5396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45" creationId="{3C550725-3C7A-5A90-F10D-FBCA530175E2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46" creationId="{66148E2B-78B4-EF83-6797-B0EE6FBB3AAD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48" creationId="{07837C87-DCEE-A11C-A729-51134EAD891E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75" creationId="{58FB2477-2D4F-26EE-491F-6E828F6D4BB5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81" creationId="{4C7D13BD-03B7-2164-EBDA-74BACCB44E3E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83" creationId="{5DAF5DB8-B943-9115-4755-5DD58AB26D5C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89" creationId="{0AEB086D-795E-4B9E-D895-62DBDC0F18E3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92" creationId="{13C2968A-DF93-3131-49DA-4D5B3A2F0B9A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94" creationId="{F8792ED1-64A7-19B5-4456-01DF4FAA07BF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96" creationId="{064F7EF9-5DBE-5314-7D57-C3C51734E831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99" creationId="{D205FE0A-30DF-CB66-3B3A-5144B2FA06BD}"/>
          </ac:spMkLst>
        </pc:spChg>
        <pc:spChg chg="mod topLvl">
          <ac:chgData name="한 지은" userId="c1d00ca1-8c44-47c7-9aa9-9e0cbc1e672d" providerId="ADAL" clId="{5DBD4C92-9842-497D-B73E-95DC8A5D32C4}" dt="2024-10-14T02:41:10.058" v="328" actId="165"/>
          <ac:spMkLst>
            <pc:docMk/>
            <pc:sldMk cId="2972417931" sldId="282"/>
            <ac:spMk id="101" creationId="{0BF876BF-437C-285D-8234-A9F3C9BD5613}"/>
          </ac:spMkLst>
        </pc:spChg>
        <pc:grpChg chg="add del mod">
          <ac:chgData name="한 지은" userId="c1d00ca1-8c44-47c7-9aa9-9e0cbc1e672d" providerId="ADAL" clId="{5DBD4C92-9842-497D-B73E-95DC8A5D32C4}" dt="2024-10-14T02:41:10.058" v="328" actId="165"/>
          <ac:grpSpMkLst>
            <pc:docMk/>
            <pc:sldMk cId="2972417931" sldId="282"/>
            <ac:grpSpMk id="15" creationId="{347E8755-47F0-A920-8BDF-9100230D3D0B}"/>
          </ac:grpSpMkLst>
        </pc:grpChg>
        <pc:picChg chg="mod topLvl">
          <ac:chgData name="한 지은" userId="c1d00ca1-8c44-47c7-9aa9-9e0cbc1e672d" providerId="ADAL" clId="{5DBD4C92-9842-497D-B73E-95DC8A5D32C4}" dt="2024-10-14T02:41:10.058" v="328" actId="165"/>
          <ac:picMkLst>
            <pc:docMk/>
            <pc:sldMk cId="2972417931" sldId="282"/>
            <ac:picMk id="51" creationId="{89401E14-A615-E648-AA05-A3D97A60E55D}"/>
          </ac:picMkLst>
        </pc:picChg>
        <pc:picChg chg="mod topLvl">
          <ac:chgData name="한 지은" userId="c1d00ca1-8c44-47c7-9aa9-9e0cbc1e672d" providerId="ADAL" clId="{5DBD4C92-9842-497D-B73E-95DC8A5D32C4}" dt="2024-10-14T02:41:10.058" v="328" actId="165"/>
          <ac:picMkLst>
            <pc:docMk/>
            <pc:sldMk cId="2972417931" sldId="282"/>
            <ac:picMk id="84" creationId="{E95BF517-D45F-F7FC-FFB3-840C25D62228}"/>
          </ac:picMkLst>
        </pc:picChg>
        <pc:picChg chg="mod topLvl">
          <ac:chgData name="한 지은" userId="c1d00ca1-8c44-47c7-9aa9-9e0cbc1e672d" providerId="ADAL" clId="{5DBD4C92-9842-497D-B73E-95DC8A5D32C4}" dt="2024-10-14T02:41:10.058" v="328" actId="165"/>
          <ac:picMkLst>
            <pc:docMk/>
            <pc:sldMk cId="2972417931" sldId="282"/>
            <ac:picMk id="95" creationId="{9EF32BA7-F09A-495C-B472-8B22F0BBE258}"/>
          </ac:picMkLst>
        </pc:picChg>
        <pc:picChg chg="mod topLvl">
          <ac:chgData name="한 지은" userId="c1d00ca1-8c44-47c7-9aa9-9e0cbc1e672d" providerId="ADAL" clId="{5DBD4C92-9842-497D-B73E-95DC8A5D32C4}" dt="2024-10-14T02:41:10.058" v="328" actId="165"/>
          <ac:picMkLst>
            <pc:docMk/>
            <pc:sldMk cId="2972417931" sldId="282"/>
            <ac:picMk id="102" creationId="{3F8ACB0F-D505-8D96-4CF3-A6B4510D704B}"/>
          </ac:picMkLst>
        </pc:picChg>
        <pc:cxnChg chg="mod topLvl">
          <ac:chgData name="한 지은" userId="c1d00ca1-8c44-47c7-9aa9-9e0cbc1e672d" providerId="ADAL" clId="{5DBD4C92-9842-497D-B73E-95DC8A5D32C4}" dt="2024-10-14T02:41:10.058" v="328" actId="165"/>
          <ac:cxnSpMkLst>
            <pc:docMk/>
            <pc:sldMk cId="2972417931" sldId="282"/>
            <ac:cxnSpMk id="40" creationId="{1F3AAF4C-209D-451B-2936-4569CD5B8947}"/>
          </ac:cxnSpMkLst>
        </pc:cxnChg>
        <pc:cxnChg chg="mod topLvl">
          <ac:chgData name="한 지은" userId="c1d00ca1-8c44-47c7-9aa9-9e0cbc1e672d" providerId="ADAL" clId="{5DBD4C92-9842-497D-B73E-95DC8A5D32C4}" dt="2024-10-14T02:41:10.058" v="328" actId="165"/>
          <ac:cxnSpMkLst>
            <pc:docMk/>
            <pc:sldMk cId="2972417931" sldId="282"/>
            <ac:cxnSpMk id="80" creationId="{1307D4F7-8701-72DF-F221-411D6EE94E09}"/>
          </ac:cxnSpMkLst>
        </pc:cxnChg>
        <pc:cxnChg chg="mod topLvl">
          <ac:chgData name="한 지은" userId="c1d00ca1-8c44-47c7-9aa9-9e0cbc1e672d" providerId="ADAL" clId="{5DBD4C92-9842-497D-B73E-95DC8A5D32C4}" dt="2024-10-14T02:41:10.058" v="328" actId="165"/>
          <ac:cxnSpMkLst>
            <pc:docMk/>
            <pc:sldMk cId="2972417931" sldId="282"/>
            <ac:cxnSpMk id="91" creationId="{28A2A0A0-7FE7-817D-3F84-C37D6D89F9E5}"/>
          </ac:cxnSpMkLst>
        </pc:cxnChg>
        <pc:cxnChg chg="mod topLvl">
          <ac:chgData name="한 지은" userId="c1d00ca1-8c44-47c7-9aa9-9e0cbc1e672d" providerId="ADAL" clId="{5DBD4C92-9842-497D-B73E-95DC8A5D32C4}" dt="2024-10-14T02:41:10.058" v="328" actId="165"/>
          <ac:cxnSpMkLst>
            <pc:docMk/>
            <pc:sldMk cId="2972417931" sldId="282"/>
            <ac:cxnSpMk id="98" creationId="{13647245-13AA-1BC6-1B68-7ACD3B6DC873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47:52.467" v="1513"/>
        <pc:sldMkLst>
          <pc:docMk/>
          <pc:sldMk cId="2429659713" sldId="283"/>
        </pc:sldMkLst>
        <pc:spChg chg="add del mod">
          <ac:chgData name="한 지은" userId="c1d00ca1-8c44-47c7-9aa9-9e0cbc1e672d" providerId="ADAL" clId="{5DBD4C92-9842-497D-B73E-95DC8A5D32C4}" dt="2024-10-14T08:47:52.270" v="1512" actId="478"/>
          <ac:spMkLst>
            <pc:docMk/>
            <pc:sldMk cId="2429659713" sldId="283"/>
            <ac:spMk id="2" creationId="{5DE497EC-212F-28ED-78F2-6A93CC7FD48B}"/>
          </ac:spMkLst>
        </pc:spChg>
        <pc:spChg chg="del">
          <ac:chgData name="한 지은" userId="c1d00ca1-8c44-47c7-9aa9-9e0cbc1e672d" providerId="ADAL" clId="{5DBD4C92-9842-497D-B73E-95DC8A5D32C4}" dt="2024-10-14T02:30:50.818" v="149" actId="478"/>
          <ac:spMkLst>
            <pc:docMk/>
            <pc:sldMk cId="2429659713" sldId="283"/>
            <ac:spMk id="2" creationId="{C006207F-672E-F5C7-24D9-08098546BFB7}"/>
          </ac:spMkLst>
        </pc:spChg>
        <pc:spChg chg="add mod">
          <ac:chgData name="한 지은" userId="c1d00ca1-8c44-47c7-9aa9-9e0cbc1e672d" providerId="ADAL" clId="{5DBD4C92-9842-497D-B73E-95DC8A5D32C4}" dt="2024-10-14T02:31:44.559" v="176"/>
          <ac:spMkLst>
            <pc:docMk/>
            <pc:sldMk cId="2429659713" sldId="283"/>
            <ac:spMk id="3" creationId="{71308A5D-9620-9DBF-F806-0AEB66D35334}"/>
          </ac:spMkLst>
        </pc:spChg>
        <pc:spChg chg="del">
          <ac:chgData name="한 지은" userId="c1d00ca1-8c44-47c7-9aa9-9e0cbc1e672d" providerId="ADAL" clId="{5DBD4C92-9842-497D-B73E-95DC8A5D32C4}" dt="2024-10-14T05:49:25.994" v="1291" actId="478"/>
          <ac:spMkLst>
            <pc:docMk/>
            <pc:sldMk cId="2429659713" sldId="283"/>
            <ac:spMk id="6" creationId="{952E1ED9-19D7-D773-9EE2-437D4D6EF830}"/>
          </ac:spMkLst>
        </pc:spChg>
        <pc:spChg chg="add mod">
          <ac:chgData name="한 지은" userId="c1d00ca1-8c44-47c7-9aa9-9e0cbc1e672d" providerId="ADAL" clId="{5DBD4C92-9842-497D-B73E-95DC8A5D32C4}" dt="2024-10-14T08:47:52.467" v="1513"/>
          <ac:spMkLst>
            <pc:docMk/>
            <pc:sldMk cId="2429659713" sldId="283"/>
            <ac:spMk id="6" creationId="{DFFA18FA-958A-ED5B-13AD-3B651915BE9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429659713" sldId="283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2:41:38.586" v="331" actId="255"/>
          <ac:spMkLst>
            <pc:docMk/>
            <pc:sldMk cId="2429659713" sldId="283"/>
            <ac:spMk id="210" creationId="{9314CC03-301A-1FB0-C932-BB9FE092D9D4}"/>
          </ac:spMkLst>
        </pc:spChg>
        <pc:spChg chg="mod">
          <ac:chgData name="한 지은" userId="c1d00ca1-8c44-47c7-9aa9-9e0cbc1e672d" providerId="ADAL" clId="{5DBD4C92-9842-497D-B73E-95DC8A5D32C4}" dt="2024-10-14T02:42:20.959" v="338" actId="12789"/>
          <ac:spMkLst>
            <pc:docMk/>
            <pc:sldMk cId="2429659713" sldId="283"/>
            <ac:spMk id="211" creationId="{63899337-ED80-8C25-95BA-D6D891F9A2BD}"/>
          </ac:spMkLst>
        </pc:spChg>
        <pc:spChg chg="mod">
          <ac:chgData name="한 지은" userId="c1d00ca1-8c44-47c7-9aa9-9e0cbc1e672d" providerId="ADAL" clId="{5DBD4C92-9842-497D-B73E-95DC8A5D32C4}" dt="2024-10-14T02:41:56.922" v="332" actId="403"/>
          <ac:spMkLst>
            <pc:docMk/>
            <pc:sldMk cId="2429659713" sldId="283"/>
            <ac:spMk id="213" creationId="{21F0D781-1E3C-BCA9-1CC2-FCAEBDE63182}"/>
          </ac:spMkLst>
        </pc:spChg>
        <pc:spChg chg="mod">
          <ac:chgData name="한 지은" userId="c1d00ca1-8c44-47c7-9aa9-9e0cbc1e672d" providerId="ADAL" clId="{5DBD4C92-9842-497D-B73E-95DC8A5D32C4}" dt="2024-10-14T02:41:38.586" v="331" actId="255"/>
          <ac:spMkLst>
            <pc:docMk/>
            <pc:sldMk cId="2429659713" sldId="283"/>
            <ac:spMk id="231" creationId="{39514DA3-ACAF-73AD-41A6-45347FF94FDF}"/>
          </ac:spMkLst>
        </pc:spChg>
        <pc:spChg chg="mod">
          <ac:chgData name="한 지은" userId="c1d00ca1-8c44-47c7-9aa9-9e0cbc1e672d" providerId="ADAL" clId="{5DBD4C92-9842-497D-B73E-95DC8A5D32C4}" dt="2024-10-14T02:42:24.185" v="339" actId="12789"/>
          <ac:spMkLst>
            <pc:docMk/>
            <pc:sldMk cId="2429659713" sldId="283"/>
            <ac:spMk id="233" creationId="{4449B7DB-2754-AEAB-1C40-0FF2067E1C03}"/>
          </ac:spMkLst>
        </pc:spChg>
        <pc:spChg chg="mod">
          <ac:chgData name="한 지은" userId="c1d00ca1-8c44-47c7-9aa9-9e0cbc1e672d" providerId="ADAL" clId="{5DBD4C92-9842-497D-B73E-95DC8A5D32C4}" dt="2024-10-14T02:41:38.586" v="331" actId="255"/>
          <ac:spMkLst>
            <pc:docMk/>
            <pc:sldMk cId="2429659713" sldId="283"/>
            <ac:spMk id="262" creationId="{A01DDF24-8EA2-2B40-F1CD-C627C5401276}"/>
          </ac:spMkLst>
        </pc:spChg>
        <pc:spChg chg="mod">
          <ac:chgData name="한 지은" userId="c1d00ca1-8c44-47c7-9aa9-9e0cbc1e672d" providerId="ADAL" clId="{5DBD4C92-9842-497D-B73E-95DC8A5D32C4}" dt="2024-10-14T02:42:24.185" v="339" actId="12789"/>
          <ac:spMkLst>
            <pc:docMk/>
            <pc:sldMk cId="2429659713" sldId="283"/>
            <ac:spMk id="264" creationId="{8561068B-B86F-99E7-CF3E-0DA7E1F11B13}"/>
          </ac:spMkLst>
        </pc:spChg>
        <pc:spChg chg="mod">
          <ac:chgData name="한 지은" userId="c1d00ca1-8c44-47c7-9aa9-9e0cbc1e672d" providerId="ADAL" clId="{5DBD4C92-9842-497D-B73E-95DC8A5D32C4}" dt="2024-10-14T02:41:38.586" v="331" actId="255"/>
          <ac:spMkLst>
            <pc:docMk/>
            <pc:sldMk cId="2429659713" sldId="283"/>
            <ac:spMk id="266" creationId="{1838C67D-CC96-8BDB-127C-06BCBDF661A0}"/>
          </ac:spMkLst>
        </pc:spChg>
        <pc:spChg chg="mod">
          <ac:chgData name="한 지은" userId="c1d00ca1-8c44-47c7-9aa9-9e0cbc1e672d" providerId="ADAL" clId="{5DBD4C92-9842-497D-B73E-95DC8A5D32C4}" dt="2024-10-14T02:42:20.959" v="338" actId="12789"/>
          <ac:spMkLst>
            <pc:docMk/>
            <pc:sldMk cId="2429659713" sldId="283"/>
            <ac:spMk id="268" creationId="{3B7FBD61-BA68-CE35-C0A8-1334CF6F3EE6}"/>
          </ac:spMkLst>
        </pc:spChg>
        <pc:spChg chg="mod">
          <ac:chgData name="한 지은" userId="c1d00ca1-8c44-47c7-9aa9-9e0cbc1e672d" providerId="ADAL" clId="{5DBD4C92-9842-497D-B73E-95DC8A5D32C4}" dt="2024-10-14T02:42:07.400" v="334" actId="403"/>
          <ac:spMkLst>
            <pc:docMk/>
            <pc:sldMk cId="2429659713" sldId="283"/>
            <ac:spMk id="274" creationId="{89AC1E88-2BAD-6E3E-F0C0-0BE2D113B626}"/>
          </ac:spMkLst>
        </pc:spChg>
        <pc:spChg chg="mod">
          <ac:chgData name="한 지은" userId="c1d00ca1-8c44-47c7-9aa9-9e0cbc1e672d" providerId="ADAL" clId="{5DBD4C92-9842-497D-B73E-95DC8A5D32C4}" dt="2024-10-14T02:42:03.352" v="333" actId="403"/>
          <ac:spMkLst>
            <pc:docMk/>
            <pc:sldMk cId="2429659713" sldId="283"/>
            <ac:spMk id="275" creationId="{1991532E-F8A1-554E-560E-C6C82299F264}"/>
          </ac:spMkLst>
        </pc:spChg>
        <pc:picChg chg="mod">
          <ac:chgData name="한 지은" userId="c1d00ca1-8c44-47c7-9aa9-9e0cbc1e672d" providerId="ADAL" clId="{5DBD4C92-9842-497D-B73E-95DC8A5D32C4}" dt="2024-10-14T02:42:20.959" v="338" actId="12789"/>
          <ac:picMkLst>
            <pc:docMk/>
            <pc:sldMk cId="2429659713" sldId="283"/>
            <ac:picMk id="219" creationId="{5BFD26C8-0411-03DD-9094-A5A262D17790}"/>
          </ac:picMkLst>
        </pc:picChg>
        <pc:picChg chg="mod">
          <ac:chgData name="한 지은" userId="c1d00ca1-8c44-47c7-9aa9-9e0cbc1e672d" providerId="ADAL" clId="{5DBD4C92-9842-497D-B73E-95DC8A5D32C4}" dt="2024-10-14T02:42:24.185" v="339" actId="12789"/>
          <ac:picMkLst>
            <pc:docMk/>
            <pc:sldMk cId="2429659713" sldId="283"/>
            <ac:picMk id="234" creationId="{BA5729F6-325A-CDED-1C5C-E6F4697C68C1}"/>
          </ac:picMkLst>
        </pc:picChg>
        <pc:picChg chg="mod">
          <ac:chgData name="한 지은" userId="c1d00ca1-8c44-47c7-9aa9-9e0cbc1e672d" providerId="ADAL" clId="{5DBD4C92-9842-497D-B73E-95DC8A5D32C4}" dt="2024-10-14T02:42:24.185" v="339" actId="12789"/>
          <ac:picMkLst>
            <pc:docMk/>
            <pc:sldMk cId="2429659713" sldId="283"/>
            <ac:picMk id="265" creationId="{71DBAD51-3EA0-F5B6-46CB-84204624075E}"/>
          </ac:picMkLst>
        </pc:picChg>
        <pc:picChg chg="mod">
          <ac:chgData name="한 지은" userId="c1d00ca1-8c44-47c7-9aa9-9e0cbc1e672d" providerId="ADAL" clId="{5DBD4C92-9842-497D-B73E-95DC8A5D32C4}" dt="2024-10-14T02:42:20.959" v="338" actId="12789"/>
          <ac:picMkLst>
            <pc:docMk/>
            <pc:sldMk cId="2429659713" sldId="283"/>
            <ac:picMk id="269" creationId="{BE55177A-77F6-DAB9-12A1-A6AD497D85B7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8:47:58.388" v="1517"/>
        <pc:sldMkLst>
          <pc:docMk/>
          <pc:sldMk cId="2866914062" sldId="284"/>
        </pc:sldMkLst>
        <pc:spChg chg="del">
          <ac:chgData name="한 지은" userId="c1d00ca1-8c44-47c7-9aa9-9e0cbc1e672d" providerId="ADAL" clId="{5DBD4C92-9842-497D-B73E-95DC8A5D32C4}" dt="2024-10-14T02:30:51.550" v="150" actId="478"/>
          <ac:spMkLst>
            <pc:docMk/>
            <pc:sldMk cId="2866914062" sldId="284"/>
            <ac:spMk id="2" creationId="{7D5706BA-29DE-1E5F-8351-7195FFC84ACA}"/>
          </ac:spMkLst>
        </pc:spChg>
        <pc:spChg chg="add del mod">
          <ac:chgData name="한 지은" userId="c1d00ca1-8c44-47c7-9aa9-9e0cbc1e672d" providerId="ADAL" clId="{5DBD4C92-9842-497D-B73E-95DC8A5D32C4}" dt="2024-10-14T08:47:58.169" v="1516" actId="478"/>
          <ac:spMkLst>
            <pc:docMk/>
            <pc:sldMk cId="2866914062" sldId="284"/>
            <ac:spMk id="2" creationId="{F0D6DD64-EC8A-F427-51C5-6AAC3236E016}"/>
          </ac:spMkLst>
        </pc:spChg>
        <pc:spChg chg="add mod">
          <ac:chgData name="한 지은" userId="c1d00ca1-8c44-47c7-9aa9-9e0cbc1e672d" providerId="ADAL" clId="{5DBD4C92-9842-497D-B73E-95DC8A5D32C4}" dt="2024-10-14T02:31:45.210" v="177"/>
          <ac:spMkLst>
            <pc:docMk/>
            <pc:sldMk cId="2866914062" sldId="284"/>
            <ac:spMk id="3" creationId="{50E782AF-93CF-E775-7090-2F83AB078EE7}"/>
          </ac:spMkLst>
        </pc:spChg>
        <pc:spChg chg="add mod">
          <ac:chgData name="한 지은" userId="c1d00ca1-8c44-47c7-9aa9-9e0cbc1e672d" providerId="ADAL" clId="{5DBD4C92-9842-497D-B73E-95DC8A5D32C4}" dt="2024-10-14T08:47:58.388" v="1517"/>
          <ac:spMkLst>
            <pc:docMk/>
            <pc:sldMk cId="2866914062" sldId="284"/>
            <ac:spMk id="6" creationId="{528986F4-8466-C0F9-879E-3076F6EBB12C}"/>
          </ac:spMkLst>
        </pc:spChg>
        <pc:spChg chg="del">
          <ac:chgData name="한 지은" userId="c1d00ca1-8c44-47c7-9aa9-9e0cbc1e672d" providerId="ADAL" clId="{5DBD4C92-9842-497D-B73E-95DC8A5D32C4}" dt="2024-10-14T05:49:26.962" v="1292" actId="478"/>
          <ac:spMkLst>
            <pc:docMk/>
            <pc:sldMk cId="2866914062" sldId="284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866914062" sldId="284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2:43:24.191" v="356" actId="12788"/>
          <ac:spMkLst>
            <pc:docMk/>
            <pc:sldMk cId="2866914062" sldId="284"/>
            <ac:spMk id="16" creationId="{43288935-D283-6DBE-3BF2-D964D0EACFF1}"/>
          </ac:spMkLst>
        </pc:spChg>
        <pc:spChg chg="mod">
          <ac:chgData name="한 지은" userId="c1d00ca1-8c44-47c7-9aa9-9e0cbc1e672d" providerId="ADAL" clId="{5DBD4C92-9842-497D-B73E-95DC8A5D32C4}" dt="2024-10-14T02:42:32.982" v="340" actId="255"/>
          <ac:spMkLst>
            <pc:docMk/>
            <pc:sldMk cId="2866914062" sldId="284"/>
            <ac:spMk id="31" creationId="{1418879E-D6AF-37CC-60EA-1B2571AC5DD4}"/>
          </ac:spMkLst>
        </pc:spChg>
        <pc:spChg chg="mod">
          <ac:chgData name="한 지은" userId="c1d00ca1-8c44-47c7-9aa9-9e0cbc1e672d" providerId="ADAL" clId="{5DBD4C92-9842-497D-B73E-95DC8A5D32C4}" dt="2024-10-14T02:43:24.191" v="356" actId="12788"/>
          <ac:spMkLst>
            <pc:docMk/>
            <pc:sldMk cId="2866914062" sldId="284"/>
            <ac:spMk id="32" creationId="{67A7D219-C6A0-3122-508D-69514DF3F292}"/>
          </ac:spMkLst>
        </pc:spChg>
        <pc:spChg chg="mod">
          <ac:chgData name="한 지은" userId="c1d00ca1-8c44-47c7-9aa9-9e0cbc1e672d" providerId="ADAL" clId="{5DBD4C92-9842-497D-B73E-95DC8A5D32C4}" dt="2024-10-14T02:43:26.724" v="357" actId="12788"/>
          <ac:spMkLst>
            <pc:docMk/>
            <pc:sldMk cId="2866914062" sldId="284"/>
            <ac:spMk id="41" creationId="{19CC2483-D54A-C886-6C3C-83FA96CEDB23}"/>
          </ac:spMkLst>
        </pc:spChg>
        <pc:spChg chg="mod">
          <ac:chgData name="한 지은" userId="c1d00ca1-8c44-47c7-9aa9-9e0cbc1e672d" providerId="ADAL" clId="{5DBD4C92-9842-497D-B73E-95DC8A5D32C4}" dt="2024-10-14T02:42:32.982" v="340" actId="255"/>
          <ac:spMkLst>
            <pc:docMk/>
            <pc:sldMk cId="2866914062" sldId="284"/>
            <ac:spMk id="43" creationId="{398B443E-F5AC-A167-A468-56AD7751A561}"/>
          </ac:spMkLst>
        </pc:spChg>
        <pc:spChg chg="mod">
          <ac:chgData name="한 지은" userId="c1d00ca1-8c44-47c7-9aa9-9e0cbc1e672d" providerId="ADAL" clId="{5DBD4C92-9842-497D-B73E-95DC8A5D32C4}" dt="2024-10-14T02:43:26.724" v="357" actId="12788"/>
          <ac:spMkLst>
            <pc:docMk/>
            <pc:sldMk cId="2866914062" sldId="284"/>
            <ac:spMk id="44" creationId="{9868D1C6-A621-ABFA-9789-2BE188B87BA1}"/>
          </ac:spMkLst>
        </pc:spChg>
        <pc:spChg chg="mod">
          <ac:chgData name="한 지은" userId="c1d00ca1-8c44-47c7-9aa9-9e0cbc1e672d" providerId="ADAL" clId="{5DBD4C92-9842-497D-B73E-95DC8A5D32C4}" dt="2024-10-14T02:43:28.809" v="358" actId="12788"/>
          <ac:spMkLst>
            <pc:docMk/>
            <pc:sldMk cId="2866914062" sldId="284"/>
            <ac:spMk id="48" creationId="{F9E36399-CC96-DFE8-411B-78565630D111}"/>
          </ac:spMkLst>
        </pc:spChg>
        <pc:spChg chg="mod">
          <ac:chgData name="한 지은" userId="c1d00ca1-8c44-47c7-9aa9-9e0cbc1e672d" providerId="ADAL" clId="{5DBD4C92-9842-497D-B73E-95DC8A5D32C4}" dt="2024-10-14T02:42:32.982" v="340" actId="255"/>
          <ac:spMkLst>
            <pc:docMk/>
            <pc:sldMk cId="2866914062" sldId="284"/>
            <ac:spMk id="50" creationId="{4A102AAC-3920-21C1-34B0-9371AE978DF7}"/>
          </ac:spMkLst>
        </pc:spChg>
        <pc:spChg chg="mod">
          <ac:chgData name="한 지은" userId="c1d00ca1-8c44-47c7-9aa9-9e0cbc1e672d" providerId="ADAL" clId="{5DBD4C92-9842-497D-B73E-95DC8A5D32C4}" dt="2024-10-14T02:43:28.809" v="358" actId="12788"/>
          <ac:spMkLst>
            <pc:docMk/>
            <pc:sldMk cId="2866914062" sldId="284"/>
            <ac:spMk id="51" creationId="{9C389BFA-8D0F-BD18-35CB-AB3FB066E1DC}"/>
          </ac:spMkLst>
        </pc:spChg>
        <pc:spChg chg="mod">
          <ac:chgData name="한 지은" userId="c1d00ca1-8c44-47c7-9aa9-9e0cbc1e672d" providerId="ADAL" clId="{5DBD4C92-9842-497D-B73E-95DC8A5D32C4}" dt="2024-10-14T02:43:30.989" v="359" actId="12788"/>
          <ac:spMkLst>
            <pc:docMk/>
            <pc:sldMk cId="2866914062" sldId="284"/>
            <ac:spMk id="63" creationId="{FD4027B4-9E85-51CF-147A-32576992C825}"/>
          </ac:spMkLst>
        </pc:spChg>
        <pc:spChg chg="mod">
          <ac:chgData name="한 지은" userId="c1d00ca1-8c44-47c7-9aa9-9e0cbc1e672d" providerId="ADAL" clId="{5DBD4C92-9842-497D-B73E-95DC8A5D32C4}" dt="2024-10-14T02:42:32.982" v="340" actId="255"/>
          <ac:spMkLst>
            <pc:docMk/>
            <pc:sldMk cId="2866914062" sldId="284"/>
            <ac:spMk id="65" creationId="{5A555BA5-36FD-3E3A-258C-4A091D73EC37}"/>
          </ac:spMkLst>
        </pc:spChg>
        <pc:spChg chg="mod">
          <ac:chgData name="한 지은" userId="c1d00ca1-8c44-47c7-9aa9-9e0cbc1e672d" providerId="ADAL" clId="{5DBD4C92-9842-497D-B73E-95DC8A5D32C4}" dt="2024-10-14T02:43:30.989" v="359" actId="12788"/>
          <ac:spMkLst>
            <pc:docMk/>
            <pc:sldMk cId="2866914062" sldId="284"/>
            <ac:spMk id="66" creationId="{6AEF1EEE-B119-25AF-79E9-416AD918BAB3}"/>
          </ac:spMkLst>
        </pc:spChg>
        <pc:spChg chg="mod">
          <ac:chgData name="한 지은" userId="c1d00ca1-8c44-47c7-9aa9-9e0cbc1e672d" providerId="ADAL" clId="{5DBD4C92-9842-497D-B73E-95DC8A5D32C4}" dt="2024-10-14T02:42:49.740" v="346" actId="12789"/>
          <ac:spMkLst>
            <pc:docMk/>
            <pc:sldMk cId="2866914062" sldId="284"/>
            <ac:spMk id="69" creationId="{1ECFBA4B-1F5C-9698-E644-F8A3F7A54F41}"/>
          </ac:spMkLst>
        </pc:spChg>
        <pc:spChg chg="mod">
          <ac:chgData name="한 지은" userId="c1d00ca1-8c44-47c7-9aa9-9e0cbc1e672d" providerId="ADAL" clId="{5DBD4C92-9842-497D-B73E-95DC8A5D32C4}" dt="2024-10-14T02:42:49.740" v="346" actId="12789"/>
          <ac:spMkLst>
            <pc:docMk/>
            <pc:sldMk cId="2866914062" sldId="284"/>
            <ac:spMk id="70" creationId="{605F5E27-0D07-4362-E63F-F0D9E9D135D6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0:52.596" v="1608"/>
        <pc:sldMkLst>
          <pc:docMk/>
          <pc:sldMk cId="1092548471" sldId="285"/>
        </pc:sldMkLst>
        <pc:spChg chg="add del mod">
          <ac:chgData name="한 지은" userId="c1d00ca1-8c44-47c7-9aa9-9e0cbc1e672d" providerId="ADAL" clId="{5DBD4C92-9842-497D-B73E-95DC8A5D32C4}" dt="2024-10-14T05:35:05.116" v="1070" actId="478"/>
          <ac:spMkLst>
            <pc:docMk/>
            <pc:sldMk cId="1092548471" sldId="285"/>
            <ac:spMk id="2" creationId="{6A65D9F0-DBCC-6EB8-7936-7C6E3EC5CC01}"/>
          </ac:spMkLst>
        </pc:spChg>
        <pc:spChg chg="add mod">
          <ac:chgData name="한 지은" userId="c1d00ca1-8c44-47c7-9aa9-9e0cbc1e672d" providerId="ADAL" clId="{5DBD4C92-9842-497D-B73E-95DC8A5D32C4}" dt="2024-10-14T08:50:52.596" v="1608"/>
          <ac:spMkLst>
            <pc:docMk/>
            <pc:sldMk cId="1092548471" sldId="285"/>
            <ac:spMk id="2" creationId="{78DC9900-7210-D2D8-02C4-FC0F729D64D7}"/>
          </ac:spMkLst>
        </pc:spChg>
        <pc:spChg chg="add del mod">
          <ac:chgData name="한 지은" userId="c1d00ca1-8c44-47c7-9aa9-9e0cbc1e672d" providerId="ADAL" clId="{5DBD4C92-9842-497D-B73E-95DC8A5D32C4}" dt="2024-10-14T03:34:37.623" v="884" actId="478"/>
          <ac:spMkLst>
            <pc:docMk/>
            <pc:sldMk cId="1092548471" sldId="285"/>
            <ac:spMk id="2" creationId="{A3F8C28C-253A-7375-52DC-7B5D12932473}"/>
          </ac:spMkLst>
        </pc:spChg>
        <pc:spChg chg="add del mod">
          <ac:chgData name="한 지은" userId="c1d00ca1-8c44-47c7-9aa9-9e0cbc1e672d" providerId="ADAL" clId="{5DBD4C92-9842-497D-B73E-95DC8A5D32C4}" dt="2024-10-14T03:34:25.812" v="881" actId="478"/>
          <ac:spMkLst>
            <pc:docMk/>
            <pc:sldMk cId="1092548471" sldId="285"/>
            <ac:spMk id="3" creationId="{DE10BB10-194D-DF1F-AD07-F1E61D0D2669}"/>
          </ac:spMkLst>
        </pc:spChg>
        <pc:spChg chg="add del mod">
          <ac:chgData name="한 지은" userId="c1d00ca1-8c44-47c7-9aa9-9e0cbc1e672d" providerId="ADAL" clId="{5DBD4C92-9842-497D-B73E-95DC8A5D32C4}" dt="2024-10-14T08:50:01.252" v="1564" actId="478"/>
          <ac:spMkLst>
            <pc:docMk/>
            <pc:sldMk cId="1092548471" sldId="285"/>
            <ac:spMk id="3" creationId="{EEE2EBD3-4635-4F7B-3926-97A9B28B218F}"/>
          </ac:spMkLst>
        </pc:spChg>
        <pc:spChg chg="add del mod">
          <ac:chgData name="한 지은" userId="c1d00ca1-8c44-47c7-9aa9-9e0cbc1e672d" providerId="ADAL" clId="{5DBD4C92-9842-497D-B73E-95DC8A5D32C4}" dt="2024-10-14T03:34:26.626" v="882" actId="478"/>
          <ac:spMkLst>
            <pc:docMk/>
            <pc:sldMk cId="1092548471" sldId="285"/>
            <ac:spMk id="4" creationId="{1FB597D7-A1A2-9D7B-C3D5-0EF37A74CEC4}"/>
          </ac:spMkLst>
        </pc:spChg>
        <pc:spChg chg="mod topLvl">
          <ac:chgData name="한 지은" userId="c1d00ca1-8c44-47c7-9aa9-9e0cbc1e672d" providerId="ADAL" clId="{5DBD4C92-9842-497D-B73E-95DC8A5D32C4}" dt="2024-10-14T05:50:25.422" v="1333" actId="165"/>
          <ac:spMkLst>
            <pc:docMk/>
            <pc:sldMk cId="1092548471" sldId="285"/>
            <ac:spMk id="8" creationId="{1BAE33BA-C4EF-08A8-74E1-6682854240C7}"/>
          </ac:spMkLst>
        </pc:spChg>
        <pc:spChg chg="del mod topLvl">
          <ac:chgData name="한 지은" userId="c1d00ca1-8c44-47c7-9aa9-9e0cbc1e672d" providerId="ADAL" clId="{5DBD4C92-9842-497D-B73E-95DC8A5D32C4}" dt="2024-10-14T05:50:26.986" v="1334" actId="478"/>
          <ac:spMkLst>
            <pc:docMk/>
            <pc:sldMk cId="1092548471" sldId="285"/>
            <ac:spMk id="9" creationId="{12FC6B48-B59E-C25A-23F6-0F4C4839E1BB}"/>
          </ac:spMkLst>
        </pc:spChg>
        <pc:spChg chg="mod topLvl">
          <ac:chgData name="한 지은" userId="c1d00ca1-8c44-47c7-9aa9-9e0cbc1e672d" providerId="ADAL" clId="{5DBD4C92-9842-497D-B73E-95DC8A5D32C4}" dt="2024-10-14T05:50:25.422" v="1333" actId="165"/>
          <ac:spMkLst>
            <pc:docMk/>
            <pc:sldMk cId="1092548471" sldId="285"/>
            <ac:spMk id="10" creationId="{734AF2FE-8595-A81C-C998-3C259CE729B4}"/>
          </ac:spMkLst>
        </pc:spChg>
        <pc:spChg chg="mod topLvl">
          <ac:chgData name="한 지은" userId="c1d00ca1-8c44-47c7-9aa9-9e0cbc1e672d" providerId="ADAL" clId="{5DBD4C92-9842-497D-B73E-95DC8A5D32C4}" dt="2024-10-14T05:50:25.422" v="1333" actId="165"/>
          <ac:spMkLst>
            <pc:docMk/>
            <pc:sldMk cId="1092548471" sldId="285"/>
            <ac:spMk id="11" creationId="{B136018E-9921-8E52-A683-D344A820C53B}"/>
          </ac:spMkLst>
        </pc:spChg>
        <pc:spChg chg="mod topLvl">
          <ac:chgData name="한 지은" userId="c1d00ca1-8c44-47c7-9aa9-9e0cbc1e672d" providerId="ADAL" clId="{5DBD4C92-9842-497D-B73E-95DC8A5D32C4}" dt="2024-10-14T05:50:25.422" v="1333" actId="165"/>
          <ac:spMkLst>
            <pc:docMk/>
            <pc:sldMk cId="1092548471" sldId="285"/>
            <ac:spMk id="12" creationId="{A5A7911B-E854-8E27-3870-CA728AEF0ACF}"/>
          </ac:spMkLst>
        </pc:spChg>
        <pc:spChg chg="mod topLvl">
          <ac:chgData name="한 지은" userId="c1d00ca1-8c44-47c7-9aa9-9e0cbc1e672d" providerId="ADAL" clId="{5DBD4C92-9842-497D-B73E-95DC8A5D32C4}" dt="2024-10-14T05:50:25.422" v="1333" actId="165"/>
          <ac:spMkLst>
            <pc:docMk/>
            <pc:sldMk cId="1092548471" sldId="285"/>
            <ac:spMk id="13" creationId="{809B1416-E415-11D7-5BC1-14F689F977AA}"/>
          </ac:spMkLst>
        </pc:spChg>
        <pc:spChg chg="mod">
          <ac:chgData name="한 지은" userId="c1d00ca1-8c44-47c7-9aa9-9e0cbc1e672d" providerId="ADAL" clId="{5DBD4C92-9842-497D-B73E-95DC8A5D32C4}" dt="2024-10-14T03:35:31.811" v="897" actId="12788"/>
          <ac:spMkLst>
            <pc:docMk/>
            <pc:sldMk cId="1092548471" sldId="285"/>
            <ac:spMk id="18" creationId="{C23DF323-8681-3D54-6E2D-7D60FEDC8FA6}"/>
          </ac:spMkLst>
        </pc:spChg>
        <pc:spChg chg="mod">
          <ac:chgData name="한 지은" userId="c1d00ca1-8c44-47c7-9aa9-9e0cbc1e672d" providerId="ADAL" clId="{5DBD4C92-9842-497D-B73E-95DC8A5D32C4}" dt="2024-10-14T03:35:31.811" v="897" actId="12788"/>
          <ac:spMkLst>
            <pc:docMk/>
            <pc:sldMk cId="1092548471" sldId="285"/>
            <ac:spMk id="19" creationId="{117DBB69-25A3-F043-F3ED-9AA913D76557}"/>
          </ac:spMkLst>
        </pc:spChg>
        <pc:spChg chg="mod">
          <ac:chgData name="한 지은" userId="c1d00ca1-8c44-47c7-9aa9-9e0cbc1e672d" providerId="ADAL" clId="{5DBD4C92-9842-497D-B73E-95DC8A5D32C4}" dt="2024-10-14T05:34:52.544" v="1064" actId="12789"/>
          <ac:spMkLst>
            <pc:docMk/>
            <pc:sldMk cId="1092548471" sldId="285"/>
            <ac:spMk id="45" creationId="{69FDE4A2-FA88-2CDD-99BD-127E00D7CA63}"/>
          </ac:spMkLst>
        </pc:spChg>
        <pc:spChg chg="mod">
          <ac:chgData name="한 지은" userId="c1d00ca1-8c44-47c7-9aa9-9e0cbc1e672d" providerId="ADAL" clId="{5DBD4C92-9842-497D-B73E-95DC8A5D32C4}" dt="2024-10-14T05:35:08.258" v="1071" actId="1035"/>
          <ac:spMkLst>
            <pc:docMk/>
            <pc:sldMk cId="1092548471" sldId="285"/>
            <ac:spMk id="61" creationId="{51BB1AE2-7250-00FC-376F-49180246823C}"/>
          </ac:spMkLst>
        </pc:spChg>
        <pc:spChg chg="mod">
          <ac:chgData name="한 지은" userId="c1d00ca1-8c44-47c7-9aa9-9e0cbc1e672d" providerId="ADAL" clId="{5DBD4C92-9842-497D-B73E-95DC8A5D32C4}" dt="2024-10-14T03:35:07.012" v="892" actId="12788"/>
          <ac:spMkLst>
            <pc:docMk/>
            <pc:sldMk cId="1092548471" sldId="285"/>
            <ac:spMk id="62" creationId="{863C3D0C-60B3-6F8F-86CF-0C843AA37276}"/>
          </ac:spMkLst>
        </pc:spChg>
        <pc:spChg chg="mod">
          <ac:chgData name="한 지은" userId="c1d00ca1-8c44-47c7-9aa9-9e0cbc1e672d" providerId="ADAL" clId="{5DBD4C92-9842-497D-B73E-95DC8A5D32C4}" dt="2024-10-14T03:34:29.235" v="883" actId="403"/>
          <ac:spMkLst>
            <pc:docMk/>
            <pc:sldMk cId="1092548471" sldId="285"/>
            <ac:spMk id="74" creationId="{DE35D9B7-2F1B-FBF9-690F-3F2B68CF9EF6}"/>
          </ac:spMkLst>
        </pc:spChg>
        <pc:spChg chg="mod">
          <ac:chgData name="한 지은" userId="c1d00ca1-8c44-47c7-9aa9-9e0cbc1e672d" providerId="ADAL" clId="{5DBD4C92-9842-497D-B73E-95DC8A5D32C4}" dt="2024-10-14T05:34:52.544" v="1064" actId="12789"/>
          <ac:spMkLst>
            <pc:docMk/>
            <pc:sldMk cId="1092548471" sldId="285"/>
            <ac:spMk id="76" creationId="{FF212B4E-79B8-68FB-1BDE-94E7F6D7F70B}"/>
          </ac:spMkLst>
        </pc:spChg>
        <pc:spChg chg="mod">
          <ac:chgData name="한 지은" userId="c1d00ca1-8c44-47c7-9aa9-9e0cbc1e672d" providerId="ADAL" clId="{5DBD4C92-9842-497D-B73E-95DC8A5D32C4}" dt="2024-10-14T05:35:08.258" v="1071" actId="1035"/>
          <ac:spMkLst>
            <pc:docMk/>
            <pc:sldMk cId="1092548471" sldId="285"/>
            <ac:spMk id="77" creationId="{F512C19E-4BBE-97DB-FDA9-739DE7AEDD23}"/>
          </ac:spMkLst>
        </pc:spChg>
        <pc:spChg chg="mod">
          <ac:chgData name="한 지은" userId="c1d00ca1-8c44-47c7-9aa9-9e0cbc1e672d" providerId="ADAL" clId="{5DBD4C92-9842-497D-B73E-95DC8A5D32C4}" dt="2024-10-14T03:35:34.524" v="898" actId="12788"/>
          <ac:spMkLst>
            <pc:docMk/>
            <pc:sldMk cId="1092548471" sldId="285"/>
            <ac:spMk id="78" creationId="{F2070B47-D266-3E3C-D084-06EB9C3BD832}"/>
          </ac:spMkLst>
        </pc:spChg>
        <pc:spChg chg="mod">
          <ac:chgData name="한 지은" userId="c1d00ca1-8c44-47c7-9aa9-9e0cbc1e672d" providerId="ADAL" clId="{5DBD4C92-9842-497D-B73E-95DC8A5D32C4}" dt="2024-10-14T03:35:34.524" v="898" actId="12788"/>
          <ac:spMkLst>
            <pc:docMk/>
            <pc:sldMk cId="1092548471" sldId="285"/>
            <ac:spMk id="79" creationId="{589DC2CF-2CFC-B224-701C-9B06BB9C48C6}"/>
          </ac:spMkLst>
        </pc:spChg>
        <pc:spChg chg="mod">
          <ac:chgData name="한 지은" userId="c1d00ca1-8c44-47c7-9aa9-9e0cbc1e672d" providerId="ADAL" clId="{5DBD4C92-9842-497D-B73E-95DC8A5D32C4}" dt="2024-10-14T03:34:21.611" v="880" actId="1076"/>
          <ac:spMkLst>
            <pc:docMk/>
            <pc:sldMk cId="1092548471" sldId="285"/>
            <ac:spMk id="84" creationId="{2BE9DF41-DC54-2A2E-1340-54EA8AD2EFA2}"/>
          </ac:spMkLst>
        </pc:spChg>
        <pc:spChg chg="mod">
          <ac:chgData name="한 지은" userId="c1d00ca1-8c44-47c7-9aa9-9e0cbc1e672d" providerId="ADAL" clId="{5DBD4C92-9842-497D-B73E-95DC8A5D32C4}" dt="2024-10-14T05:34:52.544" v="1064" actId="12789"/>
          <ac:spMkLst>
            <pc:docMk/>
            <pc:sldMk cId="1092548471" sldId="285"/>
            <ac:spMk id="86" creationId="{324F167B-8C8E-85C9-033C-A9335200D468}"/>
          </ac:spMkLst>
        </pc:spChg>
        <pc:spChg chg="mod">
          <ac:chgData name="한 지은" userId="c1d00ca1-8c44-47c7-9aa9-9e0cbc1e672d" providerId="ADAL" clId="{5DBD4C92-9842-497D-B73E-95DC8A5D32C4}" dt="2024-10-14T05:35:08.258" v="1071" actId="1035"/>
          <ac:spMkLst>
            <pc:docMk/>
            <pc:sldMk cId="1092548471" sldId="285"/>
            <ac:spMk id="87" creationId="{47A7B4A5-AC6F-9856-36AF-A6451799F62C}"/>
          </ac:spMkLst>
        </pc:spChg>
        <pc:spChg chg="mod">
          <ac:chgData name="한 지은" userId="c1d00ca1-8c44-47c7-9aa9-9e0cbc1e672d" providerId="ADAL" clId="{5DBD4C92-9842-497D-B73E-95DC8A5D32C4}" dt="2024-10-14T03:35:36.807" v="899" actId="12788"/>
          <ac:spMkLst>
            <pc:docMk/>
            <pc:sldMk cId="1092548471" sldId="285"/>
            <ac:spMk id="88" creationId="{47497091-827E-8E72-C848-13D72DE03429}"/>
          </ac:spMkLst>
        </pc:spChg>
        <pc:spChg chg="mod">
          <ac:chgData name="한 지은" userId="c1d00ca1-8c44-47c7-9aa9-9e0cbc1e672d" providerId="ADAL" clId="{5DBD4C92-9842-497D-B73E-95DC8A5D32C4}" dt="2024-10-14T03:35:36.807" v="899" actId="12788"/>
          <ac:spMkLst>
            <pc:docMk/>
            <pc:sldMk cId="1092548471" sldId="285"/>
            <ac:spMk id="89" creationId="{232F9C88-AC8A-B0C8-0840-AD639623BB72}"/>
          </ac:spMkLst>
        </pc:spChg>
        <pc:grpChg chg="del mod">
          <ac:chgData name="한 지은" userId="c1d00ca1-8c44-47c7-9aa9-9e0cbc1e672d" providerId="ADAL" clId="{5DBD4C92-9842-497D-B73E-95DC8A5D32C4}" dt="2024-10-14T05:50:25.422" v="1333" actId="165"/>
          <ac:grpSpMkLst>
            <pc:docMk/>
            <pc:sldMk cId="1092548471" sldId="285"/>
            <ac:grpSpMk id="6" creationId="{85A193E8-936C-8DCC-AFE0-6E87C9CB5617}"/>
          </ac:grpSpMkLst>
        </pc:grpChg>
        <pc:cxnChg chg="mod topLvl">
          <ac:chgData name="한 지은" userId="c1d00ca1-8c44-47c7-9aa9-9e0cbc1e672d" providerId="ADAL" clId="{5DBD4C92-9842-497D-B73E-95DC8A5D32C4}" dt="2024-10-14T05:50:25.422" v="1333" actId="165"/>
          <ac:cxnSpMkLst>
            <pc:docMk/>
            <pc:sldMk cId="1092548471" sldId="285"/>
            <ac:cxnSpMk id="7" creationId="{DFB056A3-B56A-D30E-C1F4-EE08D26EF509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50:52.182" v="1607"/>
        <pc:sldMkLst>
          <pc:docMk/>
          <pc:sldMk cId="1046302934" sldId="286"/>
        </pc:sldMkLst>
        <pc:spChg chg="mod">
          <ac:chgData name="한 지은" userId="c1d00ca1-8c44-47c7-9aa9-9e0cbc1e672d" providerId="ADAL" clId="{5DBD4C92-9842-497D-B73E-95DC8A5D32C4}" dt="2024-10-14T03:28:45.685" v="774" actId="403"/>
          <ac:spMkLst>
            <pc:docMk/>
            <pc:sldMk cId="1046302934" sldId="286"/>
            <ac:spMk id="2" creationId="{F0BB596E-09A4-1E07-E948-58E75D0778B0}"/>
          </ac:spMkLst>
        </pc:spChg>
        <pc:spChg chg="add mod">
          <ac:chgData name="한 지은" userId="c1d00ca1-8c44-47c7-9aa9-9e0cbc1e672d" providerId="ADAL" clId="{5DBD4C92-9842-497D-B73E-95DC8A5D32C4}" dt="2024-10-14T08:50:52.182" v="1607"/>
          <ac:spMkLst>
            <pc:docMk/>
            <pc:sldMk cId="1046302934" sldId="286"/>
            <ac:spMk id="3" creationId="{3FB974AB-3085-8B55-184D-E7AF839C863F}"/>
          </ac:spMkLst>
        </pc:spChg>
        <pc:spChg chg="mod topLvl">
          <ac:chgData name="한 지은" userId="c1d00ca1-8c44-47c7-9aa9-9e0cbc1e672d" providerId="ADAL" clId="{5DBD4C92-9842-497D-B73E-95DC8A5D32C4}" dt="2024-10-14T05:50:12.974" v="1329" actId="165"/>
          <ac:spMkLst>
            <pc:docMk/>
            <pc:sldMk cId="1046302934" sldId="286"/>
            <ac:spMk id="5" creationId="{53439A70-E908-E241-FB64-8E9045845076}"/>
          </ac:spMkLst>
        </pc:spChg>
        <pc:spChg chg="del mod topLvl">
          <ac:chgData name="한 지은" userId="c1d00ca1-8c44-47c7-9aa9-9e0cbc1e672d" providerId="ADAL" clId="{5DBD4C92-9842-497D-B73E-95DC8A5D32C4}" dt="2024-10-14T05:50:14.699" v="1330" actId="478"/>
          <ac:spMkLst>
            <pc:docMk/>
            <pc:sldMk cId="1046302934" sldId="286"/>
            <ac:spMk id="6" creationId="{987831C7-769B-B290-8450-5A0E436CB27D}"/>
          </ac:spMkLst>
        </pc:spChg>
        <pc:spChg chg="mod topLvl">
          <ac:chgData name="한 지은" userId="c1d00ca1-8c44-47c7-9aa9-9e0cbc1e672d" providerId="ADAL" clId="{5DBD4C92-9842-497D-B73E-95DC8A5D32C4}" dt="2024-10-14T05:50:12.974" v="1329" actId="165"/>
          <ac:spMkLst>
            <pc:docMk/>
            <pc:sldMk cId="1046302934" sldId="286"/>
            <ac:spMk id="7" creationId="{26A76D94-2A5A-DC0C-2067-65B85B7D6C4F}"/>
          </ac:spMkLst>
        </pc:spChg>
        <pc:spChg chg="add mod">
          <ac:chgData name="한 지은" userId="c1d00ca1-8c44-47c7-9aa9-9e0cbc1e672d" providerId="ADAL" clId="{5DBD4C92-9842-497D-B73E-95DC8A5D32C4}" dt="2024-10-14T02:32:05.457" v="190"/>
          <ac:spMkLst>
            <pc:docMk/>
            <pc:sldMk cId="1046302934" sldId="286"/>
            <ac:spMk id="8" creationId="{1683FD87-3B00-74C2-C51A-CF4591314CDD}"/>
          </ac:spMkLst>
        </pc:spChg>
        <pc:spChg chg="mod topLvl">
          <ac:chgData name="한 지은" userId="c1d00ca1-8c44-47c7-9aa9-9e0cbc1e672d" providerId="ADAL" clId="{5DBD4C92-9842-497D-B73E-95DC8A5D32C4}" dt="2024-10-14T05:50:12.974" v="1329" actId="165"/>
          <ac:spMkLst>
            <pc:docMk/>
            <pc:sldMk cId="1046302934" sldId="286"/>
            <ac:spMk id="9" creationId="{61F95238-1775-5FAB-7A4B-76EA38270E98}"/>
          </ac:spMkLst>
        </pc:spChg>
        <pc:spChg chg="add del mod">
          <ac:chgData name="한 지은" userId="c1d00ca1-8c44-47c7-9aa9-9e0cbc1e672d" providerId="ADAL" clId="{5DBD4C92-9842-497D-B73E-95DC8A5D32C4}" dt="2024-10-14T03:28:48.980" v="775" actId="478"/>
          <ac:spMkLst>
            <pc:docMk/>
            <pc:sldMk cId="1046302934" sldId="286"/>
            <ac:spMk id="10" creationId="{1FB4C0AD-03E7-C4CA-8971-3B383DB7F394}"/>
          </ac:spMkLst>
        </pc:spChg>
        <pc:spChg chg="add del mod">
          <ac:chgData name="한 지은" userId="c1d00ca1-8c44-47c7-9aa9-9e0cbc1e672d" providerId="ADAL" clId="{5DBD4C92-9842-497D-B73E-95DC8A5D32C4}" dt="2024-10-14T08:49:59.996" v="1562" actId="478"/>
          <ac:spMkLst>
            <pc:docMk/>
            <pc:sldMk cId="1046302934" sldId="286"/>
            <ac:spMk id="10" creationId="{BF235AC8-FC7C-3066-E085-42D37FB7DC00}"/>
          </ac:spMkLst>
        </pc:spChg>
        <pc:spChg chg="add del mod">
          <ac:chgData name="한 지은" userId="c1d00ca1-8c44-47c7-9aa9-9e0cbc1e672d" providerId="ADAL" clId="{5DBD4C92-9842-497D-B73E-95DC8A5D32C4}" dt="2024-10-14T03:29:39.797" v="782" actId="478"/>
          <ac:spMkLst>
            <pc:docMk/>
            <pc:sldMk cId="1046302934" sldId="286"/>
            <ac:spMk id="11" creationId="{A8813074-C3B6-C9C1-35E9-7613FB4ADA43}"/>
          </ac:spMkLst>
        </pc:spChg>
        <pc:spChg chg="mod topLvl">
          <ac:chgData name="한 지은" userId="c1d00ca1-8c44-47c7-9aa9-9e0cbc1e672d" providerId="ADAL" clId="{5DBD4C92-9842-497D-B73E-95DC8A5D32C4}" dt="2024-10-14T05:50:12.974" v="1329" actId="165"/>
          <ac:spMkLst>
            <pc:docMk/>
            <pc:sldMk cId="1046302934" sldId="286"/>
            <ac:spMk id="13" creationId="{617DAF01-81CB-942D-D86E-CD534046C459}"/>
          </ac:spMkLst>
        </pc:spChg>
        <pc:spChg chg="mod topLvl">
          <ac:chgData name="한 지은" userId="c1d00ca1-8c44-47c7-9aa9-9e0cbc1e672d" providerId="ADAL" clId="{5DBD4C92-9842-497D-B73E-95DC8A5D32C4}" dt="2024-10-14T05:50:12.974" v="1329" actId="165"/>
          <ac:spMkLst>
            <pc:docMk/>
            <pc:sldMk cId="1046302934" sldId="286"/>
            <ac:spMk id="14" creationId="{F6795252-E64C-CAAE-5657-4CC1A82236AC}"/>
          </ac:spMkLst>
        </pc:spChg>
        <pc:spChg chg="del">
          <ac:chgData name="한 지은" userId="c1d00ca1-8c44-47c7-9aa9-9e0cbc1e672d" providerId="ADAL" clId="{5DBD4C92-9842-497D-B73E-95DC8A5D32C4}" dt="2024-10-14T02:31:11.861" v="163" actId="478"/>
          <ac:spMkLst>
            <pc:docMk/>
            <pc:sldMk cId="1046302934" sldId="286"/>
            <ac:spMk id="15" creationId="{5BEE0603-1DD6-72C3-EB16-F7A55A82B7A1}"/>
          </ac:spMkLst>
        </pc:spChg>
        <pc:spChg chg="mod">
          <ac:chgData name="한 지은" userId="c1d00ca1-8c44-47c7-9aa9-9e0cbc1e672d" providerId="ADAL" clId="{5DBD4C92-9842-497D-B73E-95DC8A5D32C4}" dt="2024-10-14T03:29:49.757" v="784" actId="12788"/>
          <ac:spMkLst>
            <pc:docMk/>
            <pc:sldMk cId="1046302934" sldId="286"/>
            <ac:spMk id="53" creationId="{EBA3F3A3-3008-5D6F-FBF4-39F2CB85C5E7}"/>
          </ac:spMkLst>
        </pc:spChg>
        <pc:spChg chg="mod">
          <ac:chgData name="한 지은" userId="c1d00ca1-8c44-47c7-9aa9-9e0cbc1e672d" providerId="ADAL" clId="{5DBD4C92-9842-497D-B73E-95DC8A5D32C4}" dt="2024-10-14T03:29:49.757" v="784" actId="12788"/>
          <ac:spMkLst>
            <pc:docMk/>
            <pc:sldMk cId="1046302934" sldId="286"/>
            <ac:spMk id="54" creationId="{A72766CC-C158-62F0-70D7-926DA0BA34EF}"/>
          </ac:spMkLst>
        </pc:spChg>
        <pc:spChg chg="mod">
          <ac:chgData name="한 지은" userId="c1d00ca1-8c44-47c7-9aa9-9e0cbc1e672d" providerId="ADAL" clId="{5DBD4C92-9842-497D-B73E-95DC8A5D32C4}" dt="2024-10-14T03:29:49.757" v="784" actId="12788"/>
          <ac:spMkLst>
            <pc:docMk/>
            <pc:sldMk cId="1046302934" sldId="286"/>
            <ac:spMk id="58" creationId="{08E72702-4353-E189-E7B9-FCB34406EEF2}"/>
          </ac:spMkLst>
        </pc:spChg>
        <pc:spChg chg="mod">
          <ac:chgData name="한 지은" userId="c1d00ca1-8c44-47c7-9aa9-9e0cbc1e672d" providerId="ADAL" clId="{5DBD4C92-9842-497D-B73E-95DC8A5D32C4}" dt="2024-10-14T03:29:49.757" v="784" actId="12788"/>
          <ac:spMkLst>
            <pc:docMk/>
            <pc:sldMk cId="1046302934" sldId="286"/>
            <ac:spMk id="94" creationId="{CD7172B7-43E1-76EA-130E-C88D4CF4BE3A}"/>
          </ac:spMkLst>
        </pc:spChg>
        <pc:spChg chg="mod">
          <ac:chgData name="한 지은" userId="c1d00ca1-8c44-47c7-9aa9-9e0cbc1e672d" providerId="ADAL" clId="{5DBD4C92-9842-497D-B73E-95DC8A5D32C4}" dt="2024-10-14T03:29:49.757" v="784" actId="12788"/>
          <ac:spMkLst>
            <pc:docMk/>
            <pc:sldMk cId="1046302934" sldId="286"/>
            <ac:spMk id="95" creationId="{E1DA966E-6E62-2E4F-CA82-A74CE2DCBEE7}"/>
          </ac:spMkLst>
        </pc:spChg>
        <pc:spChg chg="mod">
          <ac:chgData name="한 지은" userId="c1d00ca1-8c44-47c7-9aa9-9e0cbc1e672d" providerId="ADAL" clId="{5DBD4C92-9842-497D-B73E-95DC8A5D32C4}" dt="2024-10-14T03:29:49.757" v="784" actId="12788"/>
          <ac:spMkLst>
            <pc:docMk/>
            <pc:sldMk cId="1046302934" sldId="286"/>
            <ac:spMk id="96" creationId="{9F61A6CD-0662-7724-31B4-521CF4042436}"/>
          </ac:spMkLst>
        </pc:spChg>
        <pc:spChg chg="mod">
          <ac:chgData name="한 지은" userId="c1d00ca1-8c44-47c7-9aa9-9e0cbc1e672d" providerId="ADAL" clId="{5DBD4C92-9842-497D-B73E-95DC8A5D32C4}" dt="2024-10-14T03:29:47.162" v="783" actId="12788"/>
          <ac:spMkLst>
            <pc:docMk/>
            <pc:sldMk cId="1046302934" sldId="286"/>
            <ac:spMk id="101" creationId="{15C1B50D-3FE5-6E64-3D2E-CA1656B319E0}"/>
          </ac:spMkLst>
        </pc:spChg>
        <pc:spChg chg="mod">
          <ac:chgData name="한 지은" userId="c1d00ca1-8c44-47c7-9aa9-9e0cbc1e672d" providerId="ADAL" clId="{5DBD4C92-9842-497D-B73E-95DC8A5D32C4}" dt="2024-10-14T03:29:47.162" v="783" actId="12788"/>
          <ac:spMkLst>
            <pc:docMk/>
            <pc:sldMk cId="1046302934" sldId="286"/>
            <ac:spMk id="102" creationId="{7C507134-617E-CDBE-3E2A-73C23A6E14B9}"/>
          </ac:spMkLst>
        </pc:spChg>
        <pc:spChg chg="mod">
          <ac:chgData name="한 지은" userId="c1d00ca1-8c44-47c7-9aa9-9e0cbc1e672d" providerId="ADAL" clId="{5DBD4C92-9842-497D-B73E-95DC8A5D32C4}" dt="2024-10-14T03:28:56.584" v="776" actId="255"/>
          <ac:spMkLst>
            <pc:docMk/>
            <pc:sldMk cId="1046302934" sldId="286"/>
            <ac:spMk id="103" creationId="{FB6E0C87-D10D-2D4E-4CA7-5A1498828A1B}"/>
          </ac:spMkLst>
        </pc:spChg>
        <pc:spChg chg="mod">
          <ac:chgData name="한 지은" userId="c1d00ca1-8c44-47c7-9aa9-9e0cbc1e672d" providerId="ADAL" clId="{5DBD4C92-9842-497D-B73E-95DC8A5D32C4}" dt="2024-10-14T03:29:47.162" v="783" actId="12788"/>
          <ac:spMkLst>
            <pc:docMk/>
            <pc:sldMk cId="1046302934" sldId="286"/>
            <ac:spMk id="104" creationId="{3A747358-3E88-6DF4-D6B8-27087A62D9B5}"/>
          </ac:spMkLst>
        </pc:spChg>
        <pc:spChg chg="mod">
          <ac:chgData name="한 지은" userId="c1d00ca1-8c44-47c7-9aa9-9e0cbc1e672d" providerId="ADAL" clId="{5DBD4C92-9842-497D-B73E-95DC8A5D32C4}" dt="2024-10-14T03:29:47.162" v="783" actId="12788"/>
          <ac:spMkLst>
            <pc:docMk/>
            <pc:sldMk cId="1046302934" sldId="286"/>
            <ac:spMk id="105" creationId="{D59D77B5-42DB-5682-DC02-F2F96017D9D1}"/>
          </ac:spMkLst>
        </pc:spChg>
        <pc:spChg chg="mod">
          <ac:chgData name="한 지은" userId="c1d00ca1-8c44-47c7-9aa9-9e0cbc1e672d" providerId="ADAL" clId="{5DBD4C92-9842-497D-B73E-95DC8A5D32C4}" dt="2024-10-14T03:28:56.584" v="776" actId="255"/>
          <ac:spMkLst>
            <pc:docMk/>
            <pc:sldMk cId="1046302934" sldId="286"/>
            <ac:spMk id="106" creationId="{9EE65825-6F66-B5B8-4848-80931B3BA84A}"/>
          </ac:spMkLst>
        </pc:spChg>
        <pc:grpChg chg="add del mod">
          <ac:chgData name="한 지은" userId="c1d00ca1-8c44-47c7-9aa9-9e0cbc1e672d" providerId="ADAL" clId="{5DBD4C92-9842-497D-B73E-95DC8A5D32C4}" dt="2024-10-14T05:50:12.974" v="1329" actId="165"/>
          <ac:grpSpMkLst>
            <pc:docMk/>
            <pc:sldMk cId="1046302934" sldId="286"/>
            <ac:grpSpMk id="3" creationId="{F685D631-4DAE-261F-A9DD-6BC4679EF139}"/>
          </ac:grpSpMkLst>
        </pc:grpChg>
        <pc:cxnChg chg="mod topLvl">
          <ac:chgData name="한 지은" userId="c1d00ca1-8c44-47c7-9aa9-9e0cbc1e672d" providerId="ADAL" clId="{5DBD4C92-9842-497D-B73E-95DC8A5D32C4}" dt="2024-10-14T05:50:12.974" v="1329" actId="165"/>
          <ac:cxnSpMkLst>
            <pc:docMk/>
            <pc:sldMk cId="1046302934" sldId="286"/>
            <ac:cxnSpMk id="4" creationId="{0FEC59A9-DE4A-B3BE-592D-EF68659FFB92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48:01.166" v="1519"/>
        <pc:sldMkLst>
          <pc:docMk/>
          <pc:sldMk cId="1454862889" sldId="288"/>
        </pc:sldMkLst>
        <pc:spChg chg="add mod">
          <ac:chgData name="한 지은" userId="c1d00ca1-8c44-47c7-9aa9-9e0cbc1e672d" providerId="ADAL" clId="{5DBD4C92-9842-497D-B73E-95DC8A5D32C4}" dt="2024-10-14T02:31:45.829" v="178"/>
          <ac:spMkLst>
            <pc:docMk/>
            <pc:sldMk cId="1454862889" sldId="288"/>
            <ac:spMk id="2" creationId="{1726DA8E-64F4-501A-057A-980B2588B88C}"/>
          </ac:spMkLst>
        </pc:spChg>
        <pc:spChg chg="mod">
          <ac:chgData name="한 지은" userId="c1d00ca1-8c44-47c7-9aa9-9e0cbc1e672d" providerId="ADAL" clId="{5DBD4C92-9842-497D-B73E-95DC8A5D32C4}" dt="2024-10-14T02:44:11.741" v="368" actId="12789"/>
          <ac:spMkLst>
            <pc:docMk/>
            <pc:sldMk cId="1454862889" sldId="288"/>
            <ac:spMk id="3" creationId="{50D9A75C-40E2-F9D0-1400-5E7F7A25D1C5}"/>
          </ac:spMkLst>
        </pc:spChg>
        <pc:spChg chg="add mod">
          <ac:chgData name="한 지은" userId="c1d00ca1-8c44-47c7-9aa9-9e0cbc1e672d" providerId="ADAL" clId="{5DBD4C92-9842-497D-B73E-95DC8A5D32C4}" dt="2024-10-14T08:48:01.166" v="1519"/>
          <ac:spMkLst>
            <pc:docMk/>
            <pc:sldMk cId="1454862889" sldId="288"/>
            <ac:spMk id="6" creationId="{2F5E66C1-3146-D55D-E270-1CE31928EF58}"/>
          </ac:spMkLst>
        </pc:spChg>
        <pc:spChg chg="del">
          <ac:chgData name="한 지은" userId="c1d00ca1-8c44-47c7-9aa9-9e0cbc1e672d" providerId="ADAL" clId="{5DBD4C92-9842-497D-B73E-95DC8A5D32C4}" dt="2024-10-14T05:49:28.085" v="1293" actId="478"/>
          <ac:spMkLst>
            <pc:docMk/>
            <pc:sldMk cId="1454862889" sldId="288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454862889" sldId="288"/>
            <ac:spMk id="10" creationId="{5E25A985-A87C-4062-2DF9-A3A1DAA838BF}"/>
          </ac:spMkLst>
        </pc:spChg>
        <pc:spChg chg="add del mod">
          <ac:chgData name="한 지은" userId="c1d00ca1-8c44-47c7-9aa9-9e0cbc1e672d" providerId="ADAL" clId="{5DBD4C92-9842-497D-B73E-95DC8A5D32C4}" dt="2024-10-14T08:48:00.265" v="1518" actId="478"/>
          <ac:spMkLst>
            <pc:docMk/>
            <pc:sldMk cId="1454862889" sldId="288"/>
            <ac:spMk id="11" creationId="{A4F5D789-BC8B-A95D-A6FF-1D7E41097EA0}"/>
          </ac:spMkLst>
        </pc:spChg>
        <pc:spChg chg="del">
          <ac:chgData name="한 지은" userId="c1d00ca1-8c44-47c7-9aa9-9e0cbc1e672d" providerId="ADAL" clId="{5DBD4C92-9842-497D-B73E-95DC8A5D32C4}" dt="2024-10-14T02:30:52.155" v="151" actId="478"/>
          <ac:spMkLst>
            <pc:docMk/>
            <pc:sldMk cId="1454862889" sldId="288"/>
            <ac:spMk id="11" creationId="{F27F4EF1-5693-26B8-DCE9-46CA5CB27B69}"/>
          </ac:spMkLst>
        </pc:spChg>
        <pc:spChg chg="add del mod">
          <ac:chgData name="한 지은" userId="c1d00ca1-8c44-47c7-9aa9-9e0cbc1e672d" providerId="ADAL" clId="{5DBD4C92-9842-497D-B73E-95DC8A5D32C4}" dt="2024-10-14T02:44:26.436" v="372" actId="478"/>
          <ac:spMkLst>
            <pc:docMk/>
            <pc:sldMk cId="1454862889" sldId="288"/>
            <ac:spMk id="12" creationId="{5220EBA1-4F41-277C-630B-27C1CC0B14DC}"/>
          </ac:spMkLst>
        </pc:spChg>
        <pc:spChg chg="mod">
          <ac:chgData name="한 지은" userId="c1d00ca1-8c44-47c7-9aa9-9e0cbc1e672d" providerId="ADAL" clId="{5DBD4C92-9842-497D-B73E-95DC8A5D32C4}" dt="2024-10-14T02:43:47.023" v="360" actId="255"/>
          <ac:spMkLst>
            <pc:docMk/>
            <pc:sldMk cId="1454862889" sldId="288"/>
            <ac:spMk id="41" creationId="{30CB6867-635C-53C7-22A5-D1209DB8C8F2}"/>
          </ac:spMkLst>
        </pc:spChg>
        <pc:spChg chg="mod">
          <ac:chgData name="한 지은" userId="c1d00ca1-8c44-47c7-9aa9-9e0cbc1e672d" providerId="ADAL" clId="{5DBD4C92-9842-497D-B73E-95DC8A5D32C4}" dt="2024-10-14T02:43:56.092" v="362" actId="12789"/>
          <ac:spMkLst>
            <pc:docMk/>
            <pc:sldMk cId="1454862889" sldId="288"/>
            <ac:spMk id="42" creationId="{E9CE3FC1-6161-B6E5-F978-7B176C2114FD}"/>
          </ac:spMkLst>
        </pc:spChg>
        <pc:spChg chg="mod">
          <ac:chgData name="한 지은" userId="c1d00ca1-8c44-47c7-9aa9-9e0cbc1e672d" providerId="ADAL" clId="{5DBD4C92-9842-497D-B73E-95DC8A5D32C4}" dt="2024-10-14T02:44:11.741" v="368" actId="12789"/>
          <ac:spMkLst>
            <pc:docMk/>
            <pc:sldMk cId="1454862889" sldId="288"/>
            <ac:spMk id="44" creationId="{ADC0ADC7-9F52-A806-C547-31F376767EE5}"/>
          </ac:spMkLst>
        </pc:spChg>
        <pc:spChg chg="mod">
          <ac:chgData name="한 지은" userId="c1d00ca1-8c44-47c7-9aa9-9e0cbc1e672d" providerId="ADAL" clId="{5DBD4C92-9842-497D-B73E-95DC8A5D32C4}" dt="2024-10-14T02:43:47.023" v="360" actId="255"/>
          <ac:spMkLst>
            <pc:docMk/>
            <pc:sldMk cId="1454862889" sldId="288"/>
            <ac:spMk id="51" creationId="{BDAE87D5-F062-E5DF-E409-D2581334D990}"/>
          </ac:spMkLst>
        </pc:spChg>
        <pc:spChg chg="mod">
          <ac:chgData name="한 지은" userId="c1d00ca1-8c44-47c7-9aa9-9e0cbc1e672d" providerId="ADAL" clId="{5DBD4C92-9842-497D-B73E-95DC8A5D32C4}" dt="2024-10-14T02:43:59.375" v="363" actId="12789"/>
          <ac:spMkLst>
            <pc:docMk/>
            <pc:sldMk cId="1454862889" sldId="288"/>
            <ac:spMk id="52" creationId="{1E592FDB-EAC7-0EB7-EF15-E39422A22500}"/>
          </ac:spMkLst>
        </pc:spChg>
        <pc:spChg chg="mod">
          <ac:chgData name="한 지은" userId="c1d00ca1-8c44-47c7-9aa9-9e0cbc1e672d" providerId="ADAL" clId="{5DBD4C92-9842-497D-B73E-95DC8A5D32C4}" dt="2024-10-14T02:43:47.023" v="360" actId="255"/>
          <ac:spMkLst>
            <pc:docMk/>
            <pc:sldMk cId="1454862889" sldId="288"/>
            <ac:spMk id="58" creationId="{5D8619E6-709A-7F0C-05D7-0B0439614AB7}"/>
          </ac:spMkLst>
        </pc:spChg>
        <pc:spChg chg="mod">
          <ac:chgData name="한 지은" userId="c1d00ca1-8c44-47c7-9aa9-9e0cbc1e672d" providerId="ADAL" clId="{5DBD4C92-9842-497D-B73E-95DC8A5D32C4}" dt="2024-10-14T02:43:59.375" v="363" actId="12789"/>
          <ac:spMkLst>
            <pc:docMk/>
            <pc:sldMk cId="1454862889" sldId="288"/>
            <ac:spMk id="59" creationId="{F7BC97AC-0E5B-3A4F-A433-F5AF8E8B4C15}"/>
          </ac:spMkLst>
        </pc:spChg>
        <pc:spChg chg="mod">
          <ac:chgData name="한 지은" userId="c1d00ca1-8c44-47c7-9aa9-9e0cbc1e672d" providerId="ADAL" clId="{5DBD4C92-9842-497D-B73E-95DC8A5D32C4}" dt="2024-10-14T02:43:47.023" v="360" actId="255"/>
          <ac:spMkLst>
            <pc:docMk/>
            <pc:sldMk cId="1454862889" sldId="288"/>
            <ac:spMk id="61" creationId="{B4D9C0CF-1DAB-A58A-EE82-A55A8845B564}"/>
          </ac:spMkLst>
        </pc:spChg>
        <pc:spChg chg="mod">
          <ac:chgData name="한 지은" userId="c1d00ca1-8c44-47c7-9aa9-9e0cbc1e672d" providerId="ADAL" clId="{5DBD4C92-9842-497D-B73E-95DC8A5D32C4}" dt="2024-10-14T02:43:56.092" v="362" actId="12789"/>
          <ac:spMkLst>
            <pc:docMk/>
            <pc:sldMk cId="1454862889" sldId="288"/>
            <ac:spMk id="62" creationId="{16B27F3E-512C-9D1D-7203-633110A92732}"/>
          </ac:spMkLst>
        </pc:spChg>
        <pc:picChg chg="add del mod">
          <ac:chgData name="한 지은" userId="c1d00ca1-8c44-47c7-9aa9-9e0cbc1e672d" providerId="ADAL" clId="{5DBD4C92-9842-497D-B73E-95DC8A5D32C4}" dt="2024-10-14T02:44:26.436" v="372" actId="478"/>
          <ac:picMkLst>
            <pc:docMk/>
            <pc:sldMk cId="1454862889" sldId="288"/>
            <ac:picMk id="13" creationId="{A7627F46-B437-D960-1997-2B554CF6B433}"/>
          </ac:picMkLst>
        </pc:picChg>
        <pc:picChg chg="mod">
          <ac:chgData name="한 지은" userId="c1d00ca1-8c44-47c7-9aa9-9e0cbc1e672d" providerId="ADAL" clId="{5DBD4C92-9842-497D-B73E-95DC8A5D32C4}" dt="2024-10-14T02:43:56.092" v="362" actId="12789"/>
          <ac:picMkLst>
            <pc:docMk/>
            <pc:sldMk cId="1454862889" sldId="288"/>
            <ac:picMk id="43" creationId="{08B40EBE-DB01-A46D-94DA-130E1B67A132}"/>
          </ac:picMkLst>
        </pc:picChg>
        <pc:picChg chg="mod">
          <ac:chgData name="한 지은" userId="c1d00ca1-8c44-47c7-9aa9-9e0cbc1e672d" providerId="ADAL" clId="{5DBD4C92-9842-497D-B73E-95DC8A5D32C4}" dt="2024-10-14T02:43:59.375" v="363" actId="12789"/>
          <ac:picMkLst>
            <pc:docMk/>
            <pc:sldMk cId="1454862889" sldId="288"/>
            <ac:picMk id="53" creationId="{0FF7C733-CC9D-5B27-0435-E8A6946BAC61}"/>
          </ac:picMkLst>
        </pc:picChg>
        <pc:picChg chg="mod">
          <ac:chgData name="한 지은" userId="c1d00ca1-8c44-47c7-9aa9-9e0cbc1e672d" providerId="ADAL" clId="{5DBD4C92-9842-497D-B73E-95DC8A5D32C4}" dt="2024-10-14T02:43:59.375" v="363" actId="12789"/>
          <ac:picMkLst>
            <pc:docMk/>
            <pc:sldMk cId="1454862889" sldId="288"/>
            <ac:picMk id="60" creationId="{1D0C7289-D6AF-BE24-233E-2C2C0147F967}"/>
          </ac:picMkLst>
        </pc:picChg>
        <pc:picChg chg="mod">
          <ac:chgData name="한 지은" userId="c1d00ca1-8c44-47c7-9aa9-9e0cbc1e672d" providerId="ADAL" clId="{5DBD4C92-9842-497D-B73E-95DC8A5D32C4}" dt="2024-10-14T02:43:56.092" v="362" actId="12789"/>
          <ac:picMkLst>
            <pc:docMk/>
            <pc:sldMk cId="1454862889" sldId="288"/>
            <ac:picMk id="63" creationId="{28946639-6F6F-8827-9D9A-D763DECC2D4A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8:48:43.757" v="1532"/>
        <pc:sldMkLst>
          <pc:docMk/>
          <pc:sldMk cId="1625907004" sldId="289"/>
        </pc:sldMkLst>
        <pc:spChg chg="add mod">
          <ac:chgData name="한 지은" userId="c1d00ca1-8c44-47c7-9aa9-9e0cbc1e672d" providerId="ADAL" clId="{5DBD4C92-9842-497D-B73E-95DC8A5D32C4}" dt="2024-10-14T02:31:46.521" v="179"/>
          <ac:spMkLst>
            <pc:docMk/>
            <pc:sldMk cId="1625907004" sldId="289"/>
            <ac:spMk id="2" creationId="{188504BF-CEF9-636A-9C13-AE397DC006B5}"/>
          </ac:spMkLst>
        </pc:spChg>
        <pc:spChg chg="add del mod">
          <ac:chgData name="한 지은" userId="c1d00ca1-8c44-47c7-9aa9-9e0cbc1e672d" providerId="ADAL" clId="{5DBD4C92-9842-497D-B73E-95DC8A5D32C4}" dt="2024-10-14T08:48:02.661" v="1520" actId="478"/>
          <ac:spMkLst>
            <pc:docMk/>
            <pc:sldMk cId="1625907004" sldId="289"/>
            <ac:spMk id="3" creationId="{090CD9F5-22C9-766F-322E-03EE62D0156B}"/>
          </ac:spMkLst>
        </pc:spChg>
        <pc:spChg chg="del">
          <ac:chgData name="한 지은" userId="c1d00ca1-8c44-47c7-9aa9-9e0cbc1e672d" providerId="ADAL" clId="{5DBD4C92-9842-497D-B73E-95DC8A5D32C4}" dt="2024-10-14T05:49:29.278" v="1294" actId="478"/>
          <ac:spMkLst>
            <pc:docMk/>
            <pc:sldMk cId="1625907004" sldId="289"/>
            <ac:spMk id="6" creationId="{952E1ED9-19D7-D773-9EE2-437D4D6EF830}"/>
          </ac:spMkLst>
        </pc:spChg>
        <pc:spChg chg="add del mod">
          <ac:chgData name="한 지은" userId="c1d00ca1-8c44-47c7-9aa9-9e0cbc1e672d" providerId="ADAL" clId="{5DBD4C92-9842-497D-B73E-95DC8A5D32C4}" dt="2024-10-14T08:48:43.380" v="1531" actId="478"/>
          <ac:spMkLst>
            <pc:docMk/>
            <pc:sldMk cId="1625907004" sldId="289"/>
            <ac:spMk id="6" creationId="{A1DF5A83-B0BB-BB7A-99D5-3141E618E824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625907004" sldId="289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8:48:43.757" v="1532"/>
          <ac:spMkLst>
            <pc:docMk/>
            <pc:sldMk cId="1625907004" sldId="289"/>
            <ac:spMk id="11" creationId="{0666415E-0BD4-F74E-FF59-F423E8892B35}"/>
          </ac:spMkLst>
        </pc:spChg>
        <pc:spChg chg="del">
          <ac:chgData name="한 지은" userId="c1d00ca1-8c44-47c7-9aa9-9e0cbc1e672d" providerId="ADAL" clId="{5DBD4C92-9842-497D-B73E-95DC8A5D32C4}" dt="2024-10-14T02:30:52.817" v="152" actId="478"/>
          <ac:spMkLst>
            <pc:docMk/>
            <pc:sldMk cId="1625907004" sldId="289"/>
            <ac:spMk id="11" creationId="{AFC324FD-DFEF-A2E6-8D0D-B22D7673B185}"/>
          </ac:spMkLst>
        </pc:spChg>
        <pc:spChg chg="mod">
          <ac:chgData name="한 지은" userId="c1d00ca1-8c44-47c7-9aa9-9e0cbc1e672d" providerId="ADAL" clId="{5DBD4C92-9842-497D-B73E-95DC8A5D32C4}" dt="2024-10-14T02:45:44.521" v="394" actId="12789"/>
          <ac:spMkLst>
            <pc:docMk/>
            <pc:sldMk cId="1625907004" sldId="289"/>
            <ac:spMk id="13" creationId="{E313850A-9E05-7A49-0276-4623D2F0C2F4}"/>
          </ac:spMkLst>
        </pc:spChg>
        <pc:spChg chg="mod topLvl">
          <ac:chgData name="한 지은" userId="c1d00ca1-8c44-47c7-9aa9-9e0cbc1e672d" providerId="ADAL" clId="{5DBD4C92-9842-497D-B73E-95DC8A5D32C4}" dt="2024-10-14T02:45:30.260" v="389" actId="165"/>
          <ac:spMkLst>
            <pc:docMk/>
            <pc:sldMk cId="1625907004" sldId="289"/>
            <ac:spMk id="54" creationId="{FBBE75D7-E36E-781A-E803-BE106A9CCA97}"/>
          </ac:spMkLst>
        </pc:spChg>
        <pc:spChg chg="mod topLvl">
          <ac:chgData name="한 지은" userId="c1d00ca1-8c44-47c7-9aa9-9e0cbc1e672d" providerId="ADAL" clId="{5DBD4C92-9842-497D-B73E-95DC8A5D32C4}" dt="2024-10-14T02:45:30.260" v="389" actId="165"/>
          <ac:spMkLst>
            <pc:docMk/>
            <pc:sldMk cId="1625907004" sldId="289"/>
            <ac:spMk id="55" creationId="{D50E20DE-F984-93E9-6D5B-319A2351E60A}"/>
          </ac:spMkLst>
        </pc:spChg>
        <pc:spChg chg="mod">
          <ac:chgData name="한 지은" userId="c1d00ca1-8c44-47c7-9aa9-9e0cbc1e672d" providerId="ADAL" clId="{5DBD4C92-9842-497D-B73E-95DC8A5D32C4}" dt="2024-10-14T02:45:12.545" v="381" actId="1036"/>
          <ac:spMkLst>
            <pc:docMk/>
            <pc:sldMk cId="1625907004" sldId="289"/>
            <ac:spMk id="61" creationId="{347CB793-E1C9-91BB-C5A1-122440B4CC79}"/>
          </ac:spMkLst>
        </pc:spChg>
        <pc:spChg chg="mod">
          <ac:chgData name="한 지은" userId="c1d00ca1-8c44-47c7-9aa9-9e0cbc1e672d" providerId="ADAL" clId="{5DBD4C92-9842-497D-B73E-95DC8A5D32C4}" dt="2024-10-14T02:45:01.921" v="378" actId="14100"/>
          <ac:spMkLst>
            <pc:docMk/>
            <pc:sldMk cId="1625907004" sldId="289"/>
            <ac:spMk id="62" creationId="{9D389A54-FC06-78DF-B8DA-DE2D3F74D20D}"/>
          </ac:spMkLst>
        </pc:spChg>
        <pc:spChg chg="mod">
          <ac:chgData name="한 지은" userId="c1d00ca1-8c44-47c7-9aa9-9e0cbc1e672d" providerId="ADAL" clId="{5DBD4C92-9842-497D-B73E-95DC8A5D32C4}" dt="2024-10-14T02:45:29.540" v="388" actId="12789"/>
          <ac:spMkLst>
            <pc:docMk/>
            <pc:sldMk cId="1625907004" sldId="289"/>
            <ac:spMk id="71" creationId="{C71FE67D-A3E5-3990-301B-C444A95CC392}"/>
          </ac:spMkLst>
        </pc:spChg>
        <pc:grpChg chg="add del mod">
          <ac:chgData name="한 지은" userId="c1d00ca1-8c44-47c7-9aa9-9e0cbc1e672d" providerId="ADAL" clId="{5DBD4C92-9842-497D-B73E-95DC8A5D32C4}" dt="2024-10-14T02:45:30.260" v="389" actId="165"/>
          <ac:grpSpMkLst>
            <pc:docMk/>
            <pc:sldMk cId="1625907004" sldId="289"/>
            <ac:grpSpMk id="3" creationId="{A3BC0542-AB88-5B76-7605-2BFE6DE0F08C}"/>
          </ac:grpSpMkLst>
        </pc:grpChg>
        <pc:picChg chg="mod">
          <ac:chgData name="한 지은" userId="c1d00ca1-8c44-47c7-9aa9-9e0cbc1e672d" providerId="ADAL" clId="{5DBD4C92-9842-497D-B73E-95DC8A5D32C4}" dt="2024-10-14T02:45:44.521" v="394" actId="12789"/>
          <ac:picMkLst>
            <pc:docMk/>
            <pc:sldMk cId="1625907004" sldId="289"/>
            <ac:picMk id="52" creationId="{C6C2890C-A6BC-F131-E808-1E8FBE4971B7}"/>
          </ac:picMkLst>
        </pc:picChg>
        <pc:picChg chg="mod">
          <ac:chgData name="한 지은" userId="c1d00ca1-8c44-47c7-9aa9-9e0cbc1e672d" providerId="ADAL" clId="{5DBD4C92-9842-497D-B73E-95DC8A5D32C4}" dt="2024-10-14T02:44:45.781" v="376" actId="12789"/>
          <ac:picMkLst>
            <pc:docMk/>
            <pc:sldMk cId="1625907004" sldId="289"/>
            <ac:picMk id="67" creationId="{CAB9147C-4FF6-D930-C3CB-89953E3193BE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8:48:04.734" v="1523"/>
        <pc:sldMkLst>
          <pc:docMk/>
          <pc:sldMk cId="2059308291" sldId="290"/>
        </pc:sldMkLst>
        <pc:spChg chg="add mod">
          <ac:chgData name="한 지은" userId="c1d00ca1-8c44-47c7-9aa9-9e0cbc1e672d" providerId="ADAL" clId="{5DBD4C92-9842-497D-B73E-95DC8A5D32C4}" dt="2024-10-14T02:31:48.009" v="180"/>
          <ac:spMkLst>
            <pc:docMk/>
            <pc:sldMk cId="2059308291" sldId="290"/>
            <ac:spMk id="2" creationId="{338C2186-CDDE-46B0-1F82-68C869E90610}"/>
          </ac:spMkLst>
        </pc:spChg>
        <pc:spChg chg="del">
          <ac:chgData name="한 지은" userId="c1d00ca1-8c44-47c7-9aa9-9e0cbc1e672d" providerId="ADAL" clId="{5DBD4C92-9842-497D-B73E-95DC8A5D32C4}" dt="2024-10-14T02:30:53.423" v="153" actId="478"/>
          <ac:spMkLst>
            <pc:docMk/>
            <pc:sldMk cId="2059308291" sldId="290"/>
            <ac:spMk id="3" creationId="{00D3722A-BDE0-382F-94E0-9B4313CDB907}"/>
          </ac:spMkLst>
        </pc:spChg>
        <pc:spChg chg="add del mod">
          <ac:chgData name="한 지은" userId="c1d00ca1-8c44-47c7-9aa9-9e0cbc1e672d" providerId="ADAL" clId="{5DBD4C92-9842-497D-B73E-95DC8A5D32C4}" dt="2024-10-14T08:48:04.599" v="1522" actId="478"/>
          <ac:spMkLst>
            <pc:docMk/>
            <pc:sldMk cId="2059308291" sldId="290"/>
            <ac:spMk id="3" creationId="{4EA89069-9B1A-4FF1-ABC3-C9ED4C652C80}"/>
          </ac:spMkLst>
        </pc:spChg>
        <pc:spChg chg="del">
          <ac:chgData name="한 지은" userId="c1d00ca1-8c44-47c7-9aa9-9e0cbc1e672d" providerId="ADAL" clId="{5DBD4C92-9842-497D-B73E-95DC8A5D32C4}" dt="2024-10-14T05:49:30.072" v="1295" actId="478"/>
          <ac:spMkLst>
            <pc:docMk/>
            <pc:sldMk cId="2059308291" sldId="290"/>
            <ac:spMk id="6" creationId="{952E1ED9-19D7-D773-9EE2-437D4D6EF830}"/>
          </ac:spMkLst>
        </pc:spChg>
        <pc:spChg chg="add mod">
          <ac:chgData name="한 지은" userId="c1d00ca1-8c44-47c7-9aa9-9e0cbc1e672d" providerId="ADAL" clId="{5DBD4C92-9842-497D-B73E-95DC8A5D32C4}" dt="2024-10-14T08:48:04.734" v="1523"/>
          <ac:spMkLst>
            <pc:docMk/>
            <pc:sldMk cId="2059308291" sldId="290"/>
            <ac:spMk id="6" creationId="{EE9D8C59-FD0E-960D-3D01-562A116A324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059308291" sldId="290"/>
            <ac:spMk id="10" creationId="{5E25A985-A87C-4062-2DF9-A3A1DAA838BF}"/>
          </ac:spMkLst>
        </pc:spChg>
        <pc:spChg chg="add del mod">
          <ac:chgData name="한 지은" userId="c1d00ca1-8c44-47c7-9aa9-9e0cbc1e672d" providerId="ADAL" clId="{5DBD4C92-9842-497D-B73E-95DC8A5D32C4}" dt="2024-10-14T02:47:07.600" v="410" actId="478"/>
          <ac:spMkLst>
            <pc:docMk/>
            <pc:sldMk cId="2059308291" sldId="290"/>
            <ac:spMk id="11" creationId="{FC0C6FD3-78ED-CD60-8FFD-E28B4A0145EC}"/>
          </ac:spMkLst>
        </pc:spChg>
        <pc:spChg chg="mod">
          <ac:chgData name="한 지은" userId="c1d00ca1-8c44-47c7-9aa9-9e0cbc1e672d" providerId="ADAL" clId="{5DBD4C92-9842-497D-B73E-95DC8A5D32C4}" dt="2024-10-14T02:47:43.731" v="414" actId="12789"/>
          <ac:spMkLst>
            <pc:docMk/>
            <pc:sldMk cId="2059308291" sldId="290"/>
            <ac:spMk id="69" creationId="{C9F100C9-5F04-CE3E-7975-A30C5C23D482}"/>
          </ac:spMkLst>
        </pc:spChg>
        <pc:spChg chg="mod">
          <ac:chgData name="한 지은" userId="c1d00ca1-8c44-47c7-9aa9-9e0cbc1e672d" providerId="ADAL" clId="{5DBD4C92-9842-497D-B73E-95DC8A5D32C4}" dt="2024-10-14T02:47:38.217" v="412" actId="12789"/>
          <ac:spMkLst>
            <pc:docMk/>
            <pc:sldMk cId="2059308291" sldId="290"/>
            <ac:spMk id="78" creationId="{6AD07F12-C8C5-2F60-472A-ACE7D514E544}"/>
          </ac:spMkLst>
        </pc:spChg>
        <pc:spChg chg="mod topLvl">
          <ac:chgData name="한 지은" userId="c1d00ca1-8c44-47c7-9aa9-9e0cbc1e672d" providerId="ADAL" clId="{5DBD4C92-9842-497D-B73E-95DC8A5D32C4}" dt="2024-10-14T02:47:44.588" v="415" actId="165"/>
          <ac:spMkLst>
            <pc:docMk/>
            <pc:sldMk cId="2059308291" sldId="290"/>
            <ac:spMk id="92" creationId="{63B2E83C-06C7-7AF3-0B9C-DB6196F4CDCA}"/>
          </ac:spMkLst>
        </pc:spChg>
        <pc:spChg chg="mod topLvl">
          <ac:chgData name="한 지은" userId="c1d00ca1-8c44-47c7-9aa9-9e0cbc1e672d" providerId="ADAL" clId="{5DBD4C92-9842-497D-B73E-95DC8A5D32C4}" dt="2024-10-14T02:47:44.588" v="415" actId="165"/>
          <ac:spMkLst>
            <pc:docMk/>
            <pc:sldMk cId="2059308291" sldId="290"/>
            <ac:spMk id="93" creationId="{B4B9673D-A506-ADDA-1CEE-829809B3EE0E}"/>
          </ac:spMkLst>
        </pc:spChg>
        <pc:spChg chg="mod topLvl">
          <ac:chgData name="한 지은" userId="c1d00ca1-8c44-47c7-9aa9-9e0cbc1e672d" providerId="ADAL" clId="{5DBD4C92-9842-497D-B73E-95DC8A5D32C4}" dt="2024-10-14T02:47:54.646" v="417" actId="14100"/>
          <ac:spMkLst>
            <pc:docMk/>
            <pc:sldMk cId="2059308291" sldId="290"/>
            <ac:spMk id="96" creationId="{A0CB2F88-F4F7-5721-7A0D-3ED25EDD2EB3}"/>
          </ac:spMkLst>
        </pc:spChg>
        <pc:spChg chg="mod topLvl">
          <ac:chgData name="한 지은" userId="c1d00ca1-8c44-47c7-9aa9-9e0cbc1e672d" providerId="ADAL" clId="{5DBD4C92-9842-497D-B73E-95DC8A5D32C4}" dt="2024-10-14T02:46:32.019" v="406" actId="1035"/>
          <ac:spMkLst>
            <pc:docMk/>
            <pc:sldMk cId="2059308291" sldId="290"/>
            <ac:spMk id="97" creationId="{A2A2B075-BF1B-339B-4CEC-671C61EBC569}"/>
          </ac:spMkLst>
        </pc:spChg>
        <pc:spChg chg="mod topLvl">
          <ac:chgData name="한 지은" userId="c1d00ca1-8c44-47c7-9aa9-9e0cbc1e672d" providerId="ADAL" clId="{5DBD4C92-9842-497D-B73E-95DC8A5D32C4}" dt="2024-10-14T02:46:10.585" v="401" actId="255"/>
          <ac:spMkLst>
            <pc:docMk/>
            <pc:sldMk cId="2059308291" sldId="290"/>
            <ac:spMk id="99" creationId="{7A758DCF-79D3-C427-4C48-3D551248B103}"/>
          </ac:spMkLst>
        </pc:spChg>
        <pc:spChg chg="mod topLvl">
          <ac:chgData name="한 지은" userId="c1d00ca1-8c44-47c7-9aa9-9e0cbc1e672d" providerId="ADAL" clId="{5DBD4C92-9842-497D-B73E-95DC8A5D32C4}" dt="2024-10-14T02:46:35.392" v="408" actId="1035"/>
          <ac:spMkLst>
            <pc:docMk/>
            <pc:sldMk cId="2059308291" sldId="290"/>
            <ac:spMk id="100" creationId="{7AE2DF4A-9F80-4FD1-D145-77F59CD6AB0C}"/>
          </ac:spMkLst>
        </pc:spChg>
        <pc:spChg chg="mod topLvl">
          <ac:chgData name="한 지은" userId="c1d00ca1-8c44-47c7-9aa9-9e0cbc1e672d" providerId="ADAL" clId="{5DBD4C92-9842-497D-B73E-95DC8A5D32C4}" dt="2024-10-14T02:47:34.640" v="411" actId="164"/>
          <ac:spMkLst>
            <pc:docMk/>
            <pc:sldMk cId="2059308291" sldId="290"/>
            <ac:spMk id="102" creationId="{75DA1397-074C-573B-915F-8355004C14FE}"/>
          </ac:spMkLst>
        </pc:spChg>
        <pc:spChg chg="mod topLvl">
          <ac:chgData name="한 지은" userId="c1d00ca1-8c44-47c7-9aa9-9e0cbc1e672d" providerId="ADAL" clId="{5DBD4C92-9842-497D-B73E-95DC8A5D32C4}" dt="2024-10-14T02:47:34.640" v="411" actId="164"/>
          <ac:spMkLst>
            <pc:docMk/>
            <pc:sldMk cId="2059308291" sldId="290"/>
            <ac:spMk id="103" creationId="{26DB81B5-3EBC-B696-A5BC-A42FC76015CC}"/>
          </ac:spMkLst>
        </pc:spChg>
        <pc:spChg chg="mod topLvl">
          <ac:chgData name="한 지은" userId="c1d00ca1-8c44-47c7-9aa9-9e0cbc1e672d" providerId="ADAL" clId="{5DBD4C92-9842-497D-B73E-95DC8A5D32C4}" dt="2024-10-14T02:47:48.781" v="416" actId="14100"/>
          <ac:spMkLst>
            <pc:docMk/>
            <pc:sldMk cId="2059308291" sldId="290"/>
            <ac:spMk id="107" creationId="{875E1BE5-3F13-6E57-B212-4C626D701ECA}"/>
          </ac:spMkLst>
        </pc:spChg>
        <pc:spChg chg="mod topLvl">
          <ac:chgData name="한 지은" userId="c1d00ca1-8c44-47c7-9aa9-9e0cbc1e672d" providerId="ADAL" clId="{5DBD4C92-9842-497D-B73E-95DC8A5D32C4}" dt="2024-10-14T02:46:32.019" v="406" actId="1035"/>
          <ac:spMkLst>
            <pc:docMk/>
            <pc:sldMk cId="2059308291" sldId="290"/>
            <ac:spMk id="108" creationId="{DD656A18-6198-9EA3-430A-8BA5CB2D7F19}"/>
          </ac:spMkLst>
        </pc:spChg>
        <pc:spChg chg="mod topLvl">
          <ac:chgData name="한 지은" userId="c1d00ca1-8c44-47c7-9aa9-9e0cbc1e672d" providerId="ADAL" clId="{5DBD4C92-9842-497D-B73E-95DC8A5D32C4}" dt="2024-10-14T02:46:10.585" v="401" actId="255"/>
          <ac:spMkLst>
            <pc:docMk/>
            <pc:sldMk cId="2059308291" sldId="290"/>
            <ac:spMk id="114" creationId="{D57E1155-5AD5-6DBF-59E8-13781852C94F}"/>
          </ac:spMkLst>
        </pc:spChg>
        <pc:spChg chg="mod topLvl">
          <ac:chgData name="한 지은" userId="c1d00ca1-8c44-47c7-9aa9-9e0cbc1e672d" providerId="ADAL" clId="{5DBD4C92-9842-497D-B73E-95DC8A5D32C4}" dt="2024-10-14T02:46:35.392" v="408" actId="1035"/>
          <ac:spMkLst>
            <pc:docMk/>
            <pc:sldMk cId="2059308291" sldId="290"/>
            <ac:spMk id="115" creationId="{85786345-BB35-0830-7CAD-EE4ABD7A31C3}"/>
          </ac:spMkLst>
        </pc:spChg>
        <pc:grpChg chg="add mod">
          <ac:chgData name="한 지은" userId="c1d00ca1-8c44-47c7-9aa9-9e0cbc1e672d" providerId="ADAL" clId="{5DBD4C92-9842-497D-B73E-95DC8A5D32C4}" dt="2024-10-14T02:47:38.217" v="412" actId="12789"/>
          <ac:grpSpMkLst>
            <pc:docMk/>
            <pc:sldMk cId="2059308291" sldId="290"/>
            <ac:grpSpMk id="12" creationId="{3F389935-1807-27B7-B707-ABB82EAF46FA}"/>
          </ac:grpSpMkLst>
        </pc:grpChg>
        <pc:grpChg chg="add del mod">
          <ac:chgData name="한 지은" userId="c1d00ca1-8c44-47c7-9aa9-9e0cbc1e672d" providerId="ADAL" clId="{5DBD4C92-9842-497D-B73E-95DC8A5D32C4}" dt="2024-10-14T02:47:44.588" v="415" actId="165"/>
          <ac:grpSpMkLst>
            <pc:docMk/>
            <pc:sldMk cId="2059308291" sldId="290"/>
            <ac:grpSpMk id="13" creationId="{C6E191EB-BD61-9F38-6ADB-844781B4A961}"/>
          </ac:grpSpMkLst>
        </pc:grpChg>
        <pc:grpChg chg="del mod">
          <ac:chgData name="한 지은" userId="c1d00ca1-8c44-47c7-9aa9-9e0cbc1e672d" providerId="ADAL" clId="{5DBD4C92-9842-497D-B73E-95DC8A5D32C4}" dt="2024-10-14T02:45:54.872" v="395" actId="165"/>
          <ac:grpSpMkLst>
            <pc:docMk/>
            <pc:sldMk cId="2059308291" sldId="290"/>
            <ac:grpSpMk id="94" creationId="{908694C1-5DDD-1E0D-7AD3-D581C7CAE14F}"/>
          </ac:grpSpMkLst>
        </pc:grpChg>
        <pc:grpChg chg="del mod">
          <ac:chgData name="한 지은" userId="c1d00ca1-8c44-47c7-9aa9-9e0cbc1e672d" providerId="ADAL" clId="{5DBD4C92-9842-497D-B73E-95DC8A5D32C4}" dt="2024-10-14T02:45:56.237" v="396" actId="165"/>
          <ac:grpSpMkLst>
            <pc:docMk/>
            <pc:sldMk cId="2059308291" sldId="290"/>
            <ac:grpSpMk id="95" creationId="{E71586F9-03B7-CDAA-4FF5-47F0BAB54968}"/>
          </ac:grpSpMkLst>
        </pc:grpChg>
        <pc:grpChg chg="del mod">
          <ac:chgData name="한 지은" userId="c1d00ca1-8c44-47c7-9aa9-9e0cbc1e672d" providerId="ADAL" clId="{5DBD4C92-9842-497D-B73E-95DC8A5D32C4}" dt="2024-10-14T02:45:57.599" v="397" actId="165"/>
          <ac:grpSpMkLst>
            <pc:docMk/>
            <pc:sldMk cId="2059308291" sldId="290"/>
            <ac:grpSpMk id="98" creationId="{54166A81-06BF-E1AF-AAE4-6F8D0D6AB1DC}"/>
          </ac:grpSpMkLst>
        </pc:grpChg>
        <pc:grpChg chg="del mod">
          <ac:chgData name="한 지은" userId="c1d00ca1-8c44-47c7-9aa9-9e0cbc1e672d" providerId="ADAL" clId="{5DBD4C92-9842-497D-B73E-95DC8A5D32C4}" dt="2024-10-14T02:45:59.093" v="398" actId="165"/>
          <ac:grpSpMkLst>
            <pc:docMk/>
            <pc:sldMk cId="2059308291" sldId="290"/>
            <ac:grpSpMk id="105" creationId="{E76F6934-B55D-D086-97AB-975F227087D4}"/>
          </ac:grpSpMkLst>
        </pc:grpChg>
        <pc:grpChg chg="del mod">
          <ac:chgData name="한 지은" userId="c1d00ca1-8c44-47c7-9aa9-9e0cbc1e672d" providerId="ADAL" clId="{5DBD4C92-9842-497D-B73E-95DC8A5D32C4}" dt="2024-10-14T02:46:00.393" v="399" actId="165"/>
          <ac:grpSpMkLst>
            <pc:docMk/>
            <pc:sldMk cId="2059308291" sldId="290"/>
            <ac:grpSpMk id="106" creationId="{19AE36BA-D51A-5154-637A-11DCC8EE3B31}"/>
          </ac:grpSpMkLst>
        </pc:grpChg>
        <pc:grpChg chg="del mod">
          <ac:chgData name="한 지은" userId="c1d00ca1-8c44-47c7-9aa9-9e0cbc1e672d" providerId="ADAL" clId="{5DBD4C92-9842-497D-B73E-95DC8A5D32C4}" dt="2024-10-14T02:46:01.810" v="400" actId="165"/>
          <ac:grpSpMkLst>
            <pc:docMk/>
            <pc:sldMk cId="2059308291" sldId="290"/>
            <ac:grpSpMk id="113" creationId="{7EF0B841-AF8D-DA48-697B-C3B57340E13B}"/>
          </ac:grpSpMkLst>
        </pc:grpChg>
      </pc:sldChg>
      <pc:sldChg chg="addSp delSp modSp mod">
        <pc:chgData name="한 지은" userId="c1d00ca1-8c44-47c7-9aa9-9e0cbc1e672d" providerId="ADAL" clId="{5DBD4C92-9842-497D-B73E-95DC8A5D32C4}" dt="2024-10-15T00:33:56.695" v="1652"/>
        <pc:sldMkLst>
          <pc:docMk/>
          <pc:sldMk cId="2419324733" sldId="291"/>
        </pc:sldMkLst>
        <pc:spChg chg="del">
          <ac:chgData name="한 지은" userId="c1d00ca1-8c44-47c7-9aa9-9e0cbc1e672d" providerId="ADAL" clId="{5DBD4C92-9842-497D-B73E-95DC8A5D32C4}" dt="2024-10-14T02:30:54.861" v="154" actId="478"/>
          <ac:spMkLst>
            <pc:docMk/>
            <pc:sldMk cId="2419324733" sldId="291"/>
            <ac:spMk id="2" creationId="{517AD761-C1A8-C25E-54B6-896A87BB083A}"/>
          </ac:spMkLst>
        </pc:spChg>
        <pc:spChg chg="add del mod">
          <ac:chgData name="한 지은" userId="c1d00ca1-8c44-47c7-9aa9-9e0cbc1e672d" providerId="ADAL" clId="{5DBD4C92-9842-497D-B73E-95DC8A5D32C4}" dt="2024-10-15T00:33:56.504" v="1651" actId="478"/>
          <ac:spMkLst>
            <pc:docMk/>
            <pc:sldMk cId="2419324733" sldId="291"/>
            <ac:spMk id="2" creationId="{B56360EA-FE24-5308-AFCB-BA306D03F378}"/>
          </ac:spMkLst>
        </pc:spChg>
        <pc:spChg chg="add mod">
          <ac:chgData name="한 지은" userId="c1d00ca1-8c44-47c7-9aa9-9e0cbc1e672d" providerId="ADAL" clId="{5DBD4C92-9842-497D-B73E-95DC8A5D32C4}" dt="2024-10-14T02:31:48.514" v="181"/>
          <ac:spMkLst>
            <pc:docMk/>
            <pc:sldMk cId="2419324733" sldId="291"/>
            <ac:spMk id="3" creationId="{9FE08F9B-1548-AE31-EAF9-280817923FB7}"/>
          </ac:spMkLst>
        </pc:spChg>
        <pc:spChg chg="add mod">
          <ac:chgData name="한 지은" userId="c1d00ca1-8c44-47c7-9aa9-9e0cbc1e672d" providerId="ADAL" clId="{5DBD4C92-9842-497D-B73E-95DC8A5D32C4}" dt="2024-10-15T00:33:56.695" v="1652"/>
          <ac:spMkLst>
            <pc:docMk/>
            <pc:sldMk cId="2419324733" sldId="291"/>
            <ac:spMk id="6" creationId="{70B62A12-359F-1ADE-7F3C-8508B6B0CB58}"/>
          </ac:spMkLst>
        </pc:spChg>
        <pc:spChg chg="del">
          <ac:chgData name="한 지은" userId="c1d00ca1-8c44-47c7-9aa9-9e0cbc1e672d" providerId="ADAL" clId="{5DBD4C92-9842-497D-B73E-95DC8A5D32C4}" dt="2024-10-14T08:48:09.936" v="1524" actId="478"/>
          <ac:spMkLst>
            <pc:docMk/>
            <pc:sldMk cId="2419324733" sldId="291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419324733" sldId="291"/>
            <ac:spMk id="10" creationId="{5E25A985-A87C-4062-2DF9-A3A1DAA838BF}"/>
          </ac:spMkLst>
        </pc:spChg>
        <pc:spChg chg="add del mod">
          <ac:chgData name="한 지은" userId="c1d00ca1-8c44-47c7-9aa9-9e0cbc1e672d" providerId="ADAL" clId="{5DBD4C92-9842-497D-B73E-95DC8A5D32C4}" dt="2024-10-14T02:48:37.384" v="425" actId="478"/>
          <ac:spMkLst>
            <pc:docMk/>
            <pc:sldMk cId="2419324733" sldId="291"/>
            <ac:spMk id="12" creationId="{0EE5ED4C-0B95-7896-2FD4-AF4AF2F87B34}"/>
          </ac:spMkLst>
        </pc:spChg>
        <pc:spChg chg="mod">
          <ac:chgData name="한 지은" userId="c1d00ca1-8c44-47c7-9aa9-9e0cbc1e672d" providerId="ADAL" clId="{5DBD4C92-9842-497D-B73E-95DC8A5D32C4}" dt="2024-10-14T02:48:49.390" v="441" actId="20577"/>
          <ac:spMkLst>
            <pc:docMk/>
            <pc:sldMk cId="2419324733" sldId="291"/>
            <ac:spMk id="56" creationId="{4878BB09-4C00-75ED-2E14-3621E8C1703E}"/>
          </ac:spMkLst>
        </pc:spChg>
        <pc:graphicFrameChg chg="modGraphic">
          <ac:chgData name="한 지은" userId="c1d00ca1-8c44-47c7-9aa9-9e0cbc1e672d" providerId="ADAL" clId="{5DBD4C92-9842-497D-B73E-95DC8A5D32C4}" dt="2024-10-14T02:48:20.638" v="421" actId="255"/>
          <ac:graphicFrameMkLst>
            <pc:docMk/>
            <pc:sldMk cId="2419324733" sldId="291"/>
            <ac:graphicFrameMk id="55" creationId="{E9CFCF14-3ED4-5F9B-89FA-0049F37CCF5E}"/>
          </ac:graphicFrameMkLst>
        </pc:graphicFrameChg>
      </pc:sldChg>
      <pc:sldChg chg="addSp delSp modSp mod">
        <pc:chgData name="한 지은" userId="c1d00ca1-8c44-47c7-9aa9-9e0cbc1e672d" providerId="ADAL" clId="{5DBD4C92-9842-497D-B73E-95DC8A5D32C4}" dt="2024-10-14T08:48:54.062" v="1535"/>
        <pc:sldMkLst>
          <pc:docMk/>
          <pc:sldMk cId="3093047577" sldId="292"/>
        </pc:sldMkLst>
        <pc:spChg chg="add mod">
          <ac:chgData name="한 지은" userId="c1d00ca1-8c44-47c7-9aa9-9e0cbc1e672d" providerId="ADAL" clId="{5DBD4C92-9842-497D-B73E-95DC8A5D32C4}" dt="2024-10-14T08:48:53.632" v="1534"/>
          <ac:spMkLst>
            <pc:docMk/>
            <pc:sldMk cId="3093047577" sldId="292"/>
            <ac:spMk id="2" creationId="{D7FD0856-90BE-CC5E-2C54-35A556F8E513}"/>
          </ac:spMkLst>
        </pc:spChg>
        <pc:spChg chg="add mod">
          <ac:chgData name="한 지은" userId="c1d00ca1-8c44-47c7-9aa9-9e0cbc1e672d" providerId="ADAL" clId="{5DBD4C92-9842-497D-B73E-95DC8A5D32C4}" dt="2024-10-14T02:31:49.249" v="182"/>
          <ac:spMkLst>
            <pc:docMk/>
            <pc:sldMk cId="3093047577" sldId="292"/>
            <ac:spMk id="2" creationId="{E60DBCFD-352F-9B69-50C7-E31443A4211E}"/>
          </ac:spMkLst>
        </pc:spChg>
        <pc:spChg chg="add mod">
          <ac:chgData name="한 지은" userId="c1d00ca1-8c44-47c7-9aa9-9e0cbc1e672d" providerId="ADAL" clId="{5DBD4C92-9842-497D-B73E-95DC8A5D32C4}" dt="2024-10-14T08:48:54.062" v="1535"/>
          <ac:spMkLst>
            <pc:docMk/>
            <pc:sldMk cId="3093047577" sldId="292"/>
            <ac:spMk id="3" creationId="{6219ED3B-2620-BFA9-78BF-B3B9CE748269}"/>
          </ac:spMkLst>
        </pc:spChg>
        <pc:spChg chg="add del mod">
          <ac:chgData name="한 지은" userId="c1d00ca1-8c44-47c7-9aa9-9e0cbc1e672d" providerId="ADAL" clId="{5DBD4C92-9842-497D-B73E-95DC8A5D32C4}" dt="2024-10-14T02:59:09.264" v="448" actId="478"/>
          <ac:spMkLst>
            <pc:docMk/>
            <pc:sldMk cId="3093047577" sldId="292"/>
            <ac:spMk id="3" creationId="{7BCE476B-EB52-AC00-EC62-9BD3FB6E42DD}"/>
          </ac:spMkLst>
        </pc:spChg>
        <pc:spChg chg="del">
          <ac:chgData name="한 지은" userId="c1d00ca1-8c44-47c7-9aa9-9e0cbc1e672d" providerId="ADAL" clId="{5DBD4C92-9842-497D-B73E-95DC8A5D32C4}" dt="2024-10-14T08:48:12.167" v="1525" actId="478"/>
          <ac:spMkLst>
            <pc:docMk/>
            <pc:sldMk cId="3093047577" sldId="292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93047577" sldId="292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2:58:23.793" v="442" actId="255"/>
          <ac:spMkLst>
            <pc:docMk/>
            <pc:sldMk cId="3093047577" sldId="292"/>
            <ac:spMk id="16" creationId="{37AC2A1E-2ED9-F41C-F066-C622FF86D668}"/>
          </ac:spMkLst>
        </pc:spChg>
        <pc:spChg chg="mod">
          <ac:chgData name="한 지은" userId="c1d00ca1-8c44-47c7-9aa9-9e0cbc1e672d" providerId="ADAL" clId="{5DBD4C92-9842-497D-B73E-95DC8A5D32C4}" dt="2024-10-14T02:58:33.851" v="443" actId="255"/>
          <ac:spMkLst>
            <pc:docMk/>
            <pc:sldMk cId="3093047577" sldId="292"/>
            <ac:spMk id="24" creationId="{50708982-3465-67A6-B32D-D5B72993E37F}"/>
          </ac:spMkLst>
        </pc:spChg>
        <pc:spChg chg="mod">
          <ac:chgData name="한 지은" userId="c1d00ca1-8c44-47c7-9aa9-9e0cbc1e672d" providerId="ADAL" clId="{5DBD4C92-9842-497D-B73E-95DC8A5D32C4}" dt="2024-10-14T02:58:40.844" v="444" actId="255"/>
          <ac:spMkLst>
            <pc:docMk/>
            <pc:sldMk cId="3093047577" sldId="292"/>
            <ac:spMk id="26" creationId="{ADEFCBB5-AD17-8E5A-BC42-DBA213A56FE3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0:57.322" v="1613"/>
        <pc:sldMkLst>
          <pc:docMk/>
          <pc:sldMk cId="2267425910" sldId="293"/>
        </pc:sldMkLst>
        <pc:spChg chg="add mod">
          <ac:chgData name="한 지은" userId="c1d00ca1-8c44-47c7-9aa9-9e0cbc1e672d" providerId="ADAL" clId="{5DBD4C92-9842-497D-B73E-95DC8A5D32C4}" dt="2024-10-14T08:50:57.322" v="1613"/>
          <ac:spMkLst>
            <pc:docMk/>
            <pc:sldMk cId="2267425910" sldId="293"/>
            <ac:spMk id="2" creationId="{A32BF22A-5061-785D-9992-9D7CA7B5798C}"/>
          </ac:spMkLst>
        </pc:spChg>
        <pc:spChg chg="add mod">
          <ac:chgData name="한 지은" userId="c1d00ca1-8c44-47c7-9aa9-9e0cbc1e672d" providerId="ADAL" clId="{5DBD4C92-9842-497D-B73E-95DC8A5D32C4}" dt="2024-10-14T02:32:11.419" v="194"/>
          <ac:spMkLst>
            <pc:docMk/>
            <pc:sldMk cId="2267425910" sldId="293"/>
            <ac:spMk id="3" creationId="{387F3694-1331-5B09-5ED7-C60513ACEF31}"/>
          </ac:spMkLst>
        </pc:spChg>
        <pc:spChg chg="add del mod">
          <ac:chgData name="한 지은" userId="c1d00ca1-8c44-47c7-9aa9-9e0cbc1e672d" providerId="ADAL" clId="{5DBD4C92-9842-497D-B73E-95DC8A5D32C4}" dt="2024-10-14T03:40:40.815" v="938" actId="478"/>
          <ac:spMkLst>
            <pc:docMk/>
            <pc:sldMk cId="2267425910" sldId="293"/>
            <ac:spMk id="4" creationId="{D665568C-AEFB-6355-03C3-5C43E213260B}"/>
          </ac:spMkLst>
        </pc:spChg>
        <pc:spChg chg="add del mod">
          <ac:chgData name="한 지은" userId="c1d00ca1-8c44-47c7-9aa9-9e0cbc1e672d" providerId="ADAL" clId="{5DBD4C92-9842-497D-B73E-95DC8A5D32C4}" dt="2024-10-14T03:41:06.735" v="948" actId="478"/>
          <ac:spMkLst>
            <pc:docMk/>
            <pc:sldMk cId="2267425910" sldId="293"/>
            <ac:spMk id="5" creationId="{D5B39A26-660D-DCF7-DEC9-E52508751C87}"/>
          </ac:spMkLst>
        </pc:spChg>
        <pc:spChg chg="add del mod">
          <ac:chgData name="한 지은" userId="c1d00ca1-8c44-47c7-9aa9-9e0cbc1e672d" providerId="ADAL" clId="{5DBD4C92-9842-497D-B73E-95DC8A5D32C4}" dt="2024-10-14T03:41:46.835" v="976" actId="478"/>
          <ac:spMkLst>
            <pc:docMk/>
            <pc:sldMk cId="2267425910" sldId="293"/>
            <ac:spMk id="7" creationId="{461E4865-49F3-8708-2D45-6CE0CD00D512}"/>
          </ac:spMkLst>
        </pc:spChg>
        <pc:spChg chg="mod topLvl">
          <ac:chgData name="한 지은" userId="c1d00ca1-8c44-47c7-9aa9-9e0cbc1e672d" providerId="ADAL" clId="{5DBD4C92-9842-497D-B73E-95DC8A5D32C4}" dt="2024-10-14T05:51:14.600" v="1361" actId="165"/>
          <ac:spMkLst>
            <pc:docMk/>
            <pc:sldMk cId="2267425910" sldId="293"/>
            <ac:spMk id="7" creationId="{522F5ECE-EA8E-A903-1513-F037AA8EB04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267425910" sldId="293"/>
            <ac:spMk id="8" creationId="{16D8E445-AEB8-6DF6-E55D-118AC4CD2C8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267425910" sldId="293"/>
            <ac:spMk id="9" creationId="{FAC3A389-CB38-FB4E-74C7-B04884BA2E82}"/>
          </ac:spMkLst>
        </pc:spChg>
        <pc:spChg chg="mod topLvl">
          <ac:chgData name="한 지은" userId="c1d00ca1-8c44-47c7-9aa9-9e0cbc1e672d" providerId="ADAL" clId="{5DBD4C92-9842-497D-B73E-95DC8A5D32C4}" dt="2024-10-14T05:51:14.600" v="1361" actId="165"/>
          <ac:spMkLst>
            <pc:docMk/>
            <pc:sldMk cId="2267425910" sldId="293"/>
            <ac:spMk id="10" creationId="{80D3BCCD-9293-E9D2-716F-AB9C4009B07E}"/>
          </ac:spMkLst>
        </pc:spChg>
        <pc:spChg chg="add del">
          <ac:chgData name="한 지은" userId="c1d00ca1-8c44-47c7-9aa9-9e0cbc1e672d" providerId="ADAL" clId="{5DBD4C92-9842-497D-B73E-95DC8A5D32C4}" dt="2024-10-14T03:42:02.843" v="985" actId="11529"/>
          <ac:spMkLst>
            <pc:docMk/>
            <pc:sldMk cId="2267425910" sldId="293"/>
            <ac:spMk id="10" creationId="{A193E44F-AC4A-D59F-FA66-6A551D059788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267425910" sldId="293"/>
            <ac:spMk id="11" creationId="{A63B3143-05FE-5F97-26BB-0A9DAB3AC85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267425910" sldId="293"/>
            <ac:spMk id="13" creationId="{1F147BD7-CE46-73C9-9E91-90B3C5982B0C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267425910" sldId="293"/>
            <ac:spMk id="14" creationId="{6895FDCA-EE0C-93E0-8361-4DFDD2D274E1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267425910" sldId="293"/>
            <ac:spMk id="15" creationId="{0524D2D9-7913-1EBF-8CE7-3A214D5793DF}"/>
          </ac:spMkLst>
        </pc:spChg>
        <pc:spChg chg="add del mod">
          <ac:chgData name="한 지은" userId="c1d00ca1-8c44-47c7-9aa9-9e0cbc1e672d" providerId="ADAL" clId="{5DBD4C92-9842-497D-B73E-95DC8A5D32C4}" dt="2024-10-14T03:42:21.956" v="997" actId="478"/>
          <ac:spMkLst>
            <pc:docMk/>
            <pc:sldMk cId="2267425910" sldId="293"/>
            <ac:spMk id="16" creationId="{B14AD5CB-DCD5-71D4-C754-5E92C115DEA3}"/>
          </ac:spMkLst>
        </pc:spChg>
        <pc:spChg chg="mod topLvl">
          <ac:chgData name="한 지은" userId="c1d00ca1-8c44-47c7-9aa9-9e0cbc1e672d" providerId="ADAL" clId="{5DBD4C92-9842-497D-B73E-95DC8A5D32C4}" dt="2024-10-14T05:51:14.600" v="1361" actId="165"/>
          <ac:spMkLst>
            <pc:docMk/>
            <pc:sldMk cId="2267425910" sldId="293"/>
            <ac:spMk id="16" creationId="{EEC7EA79-85D1-6217-DAED-DBC8503953B3}"/>
          </ac:spMkLst>
        </pc:spChg>
        <pc:spChg chg="del">
          <ac:chgData name="한 지은" userId="c1d00ca1-8c44-47c7-9aa9-9e0cbc1e672d" providerId="ADAL" clId="{5DBD4C92-9842-497D-B73E-95DC8A5D32C4}" dt="2024-10-14T02:31:17.223" v="166" actId="478"/>
          <ac:spMkLst>
            <pc:docMk/>
            <pc:sldMk cId="2267425910" sldId="293"/>
            <ac:spMk id="17" creationId="{368DC40F-C4D5-B007-B425-A093FCDB8F72}"/>
          </ac:spMkLst>
        </pc:spChg>
        <pc:spChg chg="mod topLvl">
          <ac:chgData name="한 지은" userId="c1d00ca1-8c44-47c7-9aa9-9e0cbc1e672d" providerId="ADAL" clId="{5DBD4C92-9842-497D-B73E-95DC8A5D32C4}" dt="2024-10-14T05:51:14.600" v="1361" actId="165"/>
          <ac:spMkLst>
            <pc:docMk/>
            <pc:sldMk cId="2267425910" sldId="293"/>
            <ac:spMk id="17" creationId="{BBF82A66-40F6-27C7-5C26-841D8B3CF07E}"/>
          </ac:spMkLst>
        </pc:spChg>
        <pc:spChg chg="mod topLvl">
          <ac:chgData name="한 지은" userId="c1d00ca1-8c44-47c7-9aa9-9e0cbc1e672d" providerId="ADAL" clId="{5DBD4C92-9842-497D-B73E-95DC8A5D32C4}" dt="2024-10-14T05:51:14.600" v="1361" actId="165"/>
          <ac:spMkLst>
            <pc:docMk/>
            <pc:sldMk cId="2267425910" sldId="293"/>
            <ac:spMk id="18" creationId="{1062006A-8889-2CB1-5A42-E87C566C5ADF}"/>
          </ac:spMkLst>
        </pc:spChg>
        <pc:spChg chg="add del mod">
          <ac:chgData name="한 지은" userId="c1d00ca1-8c44-47c7-9aa9-9e0cbc1e672d" providerId="ADAL" clId="{5DBD4C92-9842-497D-B73E-95DC8A5D32C4}" dt="2024-10-14T03:43:10.461" v="1025" actId="478"/>
          <ac:spMkLst>
            <pc:docMk/>
            <pc:sldMk cId="2267425910" sldId="293"/>
            <ac:spMk id="18" creationId="{25DF4648-464E-786C-5517-10964D7D059F}"/>
          </ac:spMkLst>
        </pc:spChg>
        <pc:spChg chg="add del mod">
          <ac:chgData name="한 지은" userId="c1d00ca1-8c44-47c7-9aa9-9e0cbc1e672d" providerId="ADAL" clId="{5DBD4C92-9842-497D-B73E-95DC8A5D32C4}" dt="2024-10-14T03:43:10.461" v="1025" actId="478"/>
          <ac:spMkLst>
            <pc:docMk/>
            <pc:sldMk cId="2267425910" sldId="293"/>
            <ac:spMk id="19" creationId="{46756473-8CED-0C54-37B3-AE93E2C4360D}"/>
          </ac:spMkLst>
        </pc:spChg>
        <pc:spChg chg="del mod topLvl">
          <ac:chgData name="한 지은" userId="c1d00ca1-8c44-47c7-9aa9-9e0cbc1e672d" providerId="ADAL" clId="{5DBD4C92-9842-497D-B73E-95DC8A5D32C4}" dt="2024-10-14T08:50:10.903" v="1573" actId="478"/>
          <ac:spMkLst>
            <pc:docMk/>
            <pc:sldMk cId="2267425910" sldId="293"/>
            <ac:spMk id="19" creationId="{EA4A493D-B492-3159-77D0-E334B1C0357B}"/>
          </ac:spMkLst>
        </pc:spChg>
        <pc:spChg chg="mod">
          <ac:chgData name="한 지은" userId="c1d00ca1-8c44-47c7-9aa9-9e0cbc1e672d" providerId="ADAL" clId="{5DBD4C92-9842-497D-B73E-95DC8A5D32C4}" dt="2024-10-14T03:40:46.150" v="941" actId="12789"/>
          <ac:spMkLst>
            <pc:docMk/>
            <pc:sldMk cId="2267425910" sldId="293"/>
            <ac:spMk id="40" creationId="{1754316F-56C5-8039-A1B4-7F872CADCB61}"/>
          </ac:spMkLst>
        </pc:spChg>
        <pc:spChg chg="mod">
          <ac:chgData name="한 지은" userId="c1d00ca1-8c44-47c7-9aa9-9e0cbc1e672d" providerId="ADAL" clId="{5DBD4C92-9842-497D-B73E-95DC8A5D32C4}" dt="2024-10-14T03:43:06.706" v="1024" actId="552"/>
          <ac:spMkLst>
            <pc:docMk/>
            <pc:sldMk cId="2267425910" sldId="293"/>
            <ac:spMk id="41" creationId="{E2DAA117-B967-CEAC-FA74-4FD249FB94DF}"/>
          </ac:spMkLst>
        </pc:spChg>
        <pc:spChg chg="mod">
          <ac:chgData name="한 지은" userId="c1d00ca1-8c44-47c7-9aa9-9e0cbc1e672d" providerId="ADAL" clId="{5DBD4C92-9842-497D-B73E-95DC8A5D32C4}" dt="2024-10-14T03:43:06.706" v="1024" actId="552"/>
          <ac:spMkLst>
            <pc:docMk/>
            <pc:sldMk cId="2267425910" sldId="293"/>
            <ac:spMk id="42" creationId="{63C9413E-7987-B1A6-2D9A-19E91F03AE02}"/>
          </ac:spMkLst>
        </pc:spChg>
        <pc:spChg chg="mod">
          <ac:chgData name="한 지은" userId="c1d00ca1-8c44-47c7-9aa9-9e0cbc1e672d" providerId="ADAL" clId="{5DBD4C92-9842-497D-B73E-95DC8A5D32C4}" dt="2024-10-14T03:40:51.489" v="942" actId="12789"/>
          <ac:spMkLst>
            <pc:docMk/>
            <pc:sldMk cId="2267425910" sldId="293"/>
            <ac:spMk id="43" creationId="{E17F3639-1155-73D7-598D-318980D25249}"/>
          </ac:spMkLst>
        </pc:spChg>
        <pc:spChg chg="mod">
          <ac:chgData name="한 지은" userId="c1d00ca1-8c44-47c7-9aa9-9e0cbc1e672d" providerId="ADAL" clId="{5DBD4C92-9842-497D-B73E-95DC8A5D32C4}" dt="2024-10-14T03:43:06.706" v="1024" actId="552"/>
          <ac:spMkLst>
            <pc:docMk/>
            <pc:sldMk cId="2267425910" sldId="293"/>
            <ac:spMk id="44" creationId="{BBD2B156-5D64-0B49-0070-CD64034AEDD0}"/>
          </ac:spMkLst>
        </pc:spChg>
        <pc:spChg chg="mod">
          <ac:chgData name="한 지은" userId="c1d00ca1-8c44-47c7-9aa9-9e0cbc1e672d" providerId="ADAL" clId="{5DBD4C92-9842-497D-B73E-95DC8A5D32C4}" dt="2024-10-14T03:43:06.706" v="1024" actId="552"/>
          <ac:spMkLst>
            <pc:docMk/>
            <pc:sldMk cId="2267425910" sldId="293"/>
            <ac:spMk id="45" creationId="{CFD3FA11-A241-F195-61D9-C1542C404127}"/>
          </ac:spMkLst>
        </pc:spChg>
        <pc:spChg chg="mod">
          <ac:chgData name="한 지은" userId="c1d00ca1-8c44-47c7-9aa9-9e0cbc1e672d" providerId="ADAL" clId="{5DBD4C92-9842-497D-B73E-95DC8A5D32C4}" dt="2024-10-14T03:40:51.489" v="942" actId="12789"/>
          <ac:spMkLst>
            <pc:docMk/>
            <pc:sldMk cId="2267425910" sldId="293"/>
            <ac:spMk id="54" creationId="{A12B30A8-AC6D-6CB4-6B3A-13A72192FBCA}"/>
          </ac:spMkLst>
        </pc:spChg>
        <pc:spChg chg="mod">
          <ac:chgData name="한 지은" userId="c1d00ca1-8c44-47c7-9aa9-9e0cbc1e672d" providerId="ADAL" clId="{5DBD4C92-9842-497D-B73E-95DC8A5D32C4}" dt="2024-10-14T03:42:19.492" v="996" actId="1038"/>
          <ac:spMkLst>
            <pc:docMk/>
            <pc:sldMk cId="2267425910" sldId="293"/>
            <ac:spMk id="55" creationId="{2A27FB49-72D8-2CA1-C116-04427AA03D9E}"/>
          </ac:spMkLst>
        </pc:spChg>
        <pc:spChg chg="mod">
          <ac:chgData name="한 지은" userId="c1d00ca1-8c44-47c7-9aa9-9e0cbc1e672d" providerId="ADAL" clId="{5DBD4C92-9842-497D-B73E-95DC8A5D32C4}" dt="2024-10-14T03:42:14.209" v="991" actId="1037"/>
          <ac:spMkLst>
            <pc:docMk/>
            <pc:sldMk cId="2267425910" sldId="293"/>
            <ac:spMk id="56" creationId="{AE0AE5DB-7D06-7BBB-7EF0-258333D70660}"/>
          </ac:spMkLst>
        </pc:spChg>
        <pc:spChg chg="mod">
          <ac:chgData name="한 지은" userId="c1d00ca1-8c44-47c7-9aa9-9e0cbc1e672d" providerId="ADAL" clId="{5DBD4C92-9842-497D-B73E-95DC8A5D32C4}" dt="2024-10-14T03:40:46.150" v="941" actId="12789"/>
          <ac:spMkLst>
            <pc:docMk/>
            <pc:sldMk cId="2267425910" sldId="293"/>
            <ac:spMk id="57" creationId="{4907A569-E177-733C-F15C-E8B2BEE55A96}"/>
          </ac:spMkLst>
        </pc:spChg>
        <pc:spChg chg="mod">
          <ac:chgData name="한 지은" userId="c1d00ca1-8c44-47c7-9aa9-9e0cbc1e672d" providerId="ADAL" clId="{5DBD4C92-9842-497D-B73E-95DC8A5D32C4}" dt="2024-10-14T03:41:38.850" v="974" actId="1038"/>
          <ac:spMkLst>
            <pc:docMk/>
            <pc:sldMk cId="2267425910" sldId="293"/>
            <ac:spMk id="58" creationId="{1B0C4AC0-3CE2-CB44-B3BF-F9F5B45911BD}"/>
          </ac:spMkLst>
        </pc:spChg>
        <pc:spChg chg="mod">
          <ac:chgData name="한 지은" userId="c1d00ca1-8c44-47c7-9aa9-9e0cbc1e672d" providerId="ADAL" clId="{5DBD4C92-9842-497D-B73E-95DC8A5D32C4}" dt="2024-10-14T03:41:25.159" v="955" actId="1076"/>
          <ac:spMkLst>
            <pc:docMk/>
            <pc:sldMk cId="2267425910" sldId="293"/>
            <ac:spMk id="59" creationId="{D6AB0AE4-FB2E-F70A-A196-0029592A357C}"/>
          </ac:spMkLst>
        </pc:spChg>
        <pc:grpChg chg="del mod">
          <ac:chgData name="한 지은" userId="c1d00ca1-8c44-47c7-9aa9-9e0cbc1e672d" providerId="ADAL" clId="{5DBD4C92-9842-497D-B73E-95DC8A5D32C4}" dt="2024-10-14T05:50:55.196" v="1351" actId="478"/>
          <ac:grpSpMkLst>
            <pc:docMk/>
            <pc:sldMk cId="2267425910" sldId="293"/>
            <ac:grpSpMk id="2" creationId="{7CF6FEA4-4CB4-6E3C-65AB-939A7B81042A}"/>
          </ac:grpSpMkLst>
        </pc:grpChg>
        <pc:grpChg chg="add del mod">
          <ac:chgData name="한 지은" userId="c1d00ca1-8c44-47c7-9aa9-9e0cbc1e672d" providerId="ADAL" clId="{5DBD4C92-9842-497D-B73E-95DC8A5D32C4}" dt="2024-10-14T05:51:14.600" v="1361" actId="165"/>
          <ac:grpSpMkLst>
            <pc:docMk/>
            <pc:sldMk cId="2267425910" sldId="293"/>
            <ac:grpSpMk id="4" creationId="{9E4410F0-6C03-C6AE-939D-CA5FB80C4AB5}"/>
          </ac:grpSpMkLst>
        </pc:grpChg>
        <pc:cxnChg chg="mod topLvl">
          <ac:chgData name="한 지은" userId="c1d00ca1-8c44-47c7-9aa9-9e0cbc1e672d" providerId="ADAL" clId="{5DBD4C92-9842-497D-B73E-95DC8A5D32C4}" dt="2024-10-14T05:51:14.600" v="1361" actId="165"/>
          <ac:cxnSpMkLst>
            <pc:docMk/>
            <pc:sldMk cId="2267425910" sldId="293"/>
            <ac:cxnSpMk id="5" creationId="{22C89255-E8C5-4771-1B16-104A90AACC2C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2267425910" sldId="293"/>
            <ac:cxnSpMk id="6" creationId="{61AF905A-5E6F-1F90-1C68-041DEEF037EE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48:56.447" v="1536"/>
        <pc:sldMkLst>
          <pc:docMk/>
          <pc:sldMk cId="3553933580" sldId="294"/>
        </pc:sldMkLst>
        <pc:spChg chg="add mod">
          <ac:chgData name="한 지은" userId="c1d00ca1-8c44-47c7-9aa9-9e0cbc1e672d" providerId="ADAL" clId="{5DBD4C92-9842-497D-B73E-95DC8A5D32C4}" dt="2024-10-14T08:48:56.447" v="1536"/>
          <ac:spMkLst>
            <pc:docMk/>
            <pc:sldMk cId="3553933580" sldId="294"/>
            <ac:spMk id="2" creationId="{A3EC3A97-B7EC-BF14-C9DA-EB6A40EA0B5E}"/>
          </ac:spMkLst>
        </pc:spChg>
        <pc:spChg chg="del">
          <ac:chgData name="한 지은" userId="c1d00ca1-8c44-47c7-9aa9-9e0cbc1e672d" providerId="ADAL" clId="{5DBD4C92-9842-497D-B73E-95DC8A5D32C4}" dt="2024-10-14T08:48:17.533" v="1526" actId="478"/>
          <ac:spMkLst>
            <pc:docMk/>
            <pc:sldMk cId="3553933580" sldId="294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553933580" sldId="294"/>
            <ac:spMk id="10" creationId="{5E25A985-A87C-4062-2DF9-A3A1DAA838BF}"/>
          </ac:spMkLst>
        </pc:spChg>
        <pc:spChg chg="add del mod">
          <ac:chgData name="한 지은" userId="c1d00ca1-8c44-47c7-9aa9-9e0cbc1e672d" providerId="ADAL" clId="{5DBD4C92-9842-497D-B73E-95DC8A5D32C4}" dt="2024-10-14T03:09:03.580" v="471" actId="478"/>
          <ac:spMkLst>
            <pc:docMk/>
            <pc:sldMk cId="3553933580" sldId="294"/>
            <ac:spMk id="12" creationId="{A8087533-81EA-95CA-3725-DA902231E912}"/>
          </ac:spMkLst>
        </pc:spChg>
        <pc:spChg chg="mod">
          <ac:chgData name="한 지은" userId="c1d00ca1-8c44-47c7-9aa9-9e0cbc1e672d" providerId="ADAL" clId="{5DBD4C92-9842-497D-B73E-95DC8A5D32C4}" dt="2024-10-14T03:10:44.365" v="487" actId="12789"/>
          <ac:spMkLst>
            <pc:docMk/>
            <pc:sldMk cId="3553933580" sldId="294"/>
            <ac:spMk id="13" creationId="{0F778D8D-FBC5-F18A-726E-F5FEFDCB3FE1}"/>
          </ac:spMkLst>
        </pc:spChg>
        <pc:spChg chg="mod topLvl">
          <ac:chgData name="한 지은" userId="c1d00ca1-8c44-47c7-9aa9-9e0cbc1e672d" providerId="ADAL" clId="{5DBD4C92-9842-497D-B73E-95DC8A5D32C4}" dt="2024-10-14T03:10:45.057" v="488" actId="165"/>
          <ac:spMkLst>
            <pc:docMk/>
            <pc:sldMk cId="3553933580" sldId="294"/>
            <ac:spMk id="14" creationId="{EB7D6B6C-7C53-872D-037E-34050E7E39E5}"/>
          </ac:spMkLst>
        </pc:spChg>
        <pc:spChg chg="add del mod">
          <ac:chgData name="한 지은" userId="c1d00ca1-8c44-47c7-9aa9-9e0cbc1e672d" providerId="ADAL" clId="{5DBD4C92-9842-497D-B73E-95DC8A5D32C4}" dt="2024-10-14T03:09:03.580" v="471" actId="478"/>
          <ac:spMkLst>
            <pc:docMk/>
            <pc:sldMk cId="3553933580" sldId="294"/>
            <ac:spMk id="15" creationId="{95689437-5B92-4FD7-4C62-F212368E8C25}"/>
          </ac:spMkLst>
        </pc:spChg>
        <pc:spChg chg="mod topLvl">
          <ac:chgData name="한 지은" userId="c1d00ca1-8c44-47c7-9aa9-9e0cbc1e672d" providerId="ADAL" clId="{5DBD4C92-9842-497D-B73E-95DC8A5D32C4}" dt="2024-10-14T03:10:45.057" v="488" actId="165"/>
          <ac:spMkLst>
            <pc:docMk/>
            <pc:sldMk cId="3553933580" sldId="294"/>
            <ac:spMk id="16" creationId="{07BD20A3-3B5E-61C4-F663-4A8D36F0C885}"/>
          </ac:spMkLst>
        </pc:spChg>
        <pc:spChg chg="mod topLvl">
          <ac:chgData name="한 지은" userId="c1d00ca1-8c44-47c7-9aa9-9e0cbc1e672d" providerId="ADAL" clId="{5DBD4C92-9842-497D-B73E-95DC8A5D32C4}" dt="2024-10-14T03:10:45.057" v="488" actId="165"/>
          <ac:spMkLst>
            <pc:docMk/>
            <pc:sldMk cId="3553933580" sldId="294"/>
            <ac:spMk id="17" creationId="{3495BFD4-2372-31BA-9911-EAAF155DA3C4}"/>
          </ac:spMkLst>
        </pc:spChg>
        <pc:spChg chg="add del mod">
          <ac:chgData name="한 지은" userId="c1d00ca1-8c44-47c7-9aa9-9e0cbc1e672d" providerId="ADAL" clId="{5DBD4C92-9842-497D-B73E-95DC8A5D32C4}" dt="2024-10-14T03:09:03.580" v="471" actId="478"/>
          <ac:spMkLst>
            <pc:docMk/>
            <pc:sldMk cId="3553933580" sldId="294"/>
            <ac:spMk id="18" creationId="{A0C29298-8FD7-39D7-4FB5-CE79151C2E97}"/>
          </ac:spMkLst>
        </pc:spChg>
        <pc:spChg chg="add mod">
          <ac:chgData name="한 지은" userId="c1d00ca1-8c44-47c7-9aa9-9e0cbc1e672d" providerId="ADAL" clId="{5DBD4C92-9842-497D-B73E-95DC8A5D32C4}" dt="2024-10-14T03:09:06.882" v="472"/>
          <ac:spMkLst>
            <pc:docMk/>
            <pc:sldMk cId="3553933580" sldId="294"/>
            <ac:spMk id="20" creationId="{AC79A4BA-7A6E-8A64-DF01-6D2A45048450}"/>
          </ac:spMkLst>
        </pc:spChg>
        <pc:spChg chg="mod">
          <ac:chgData name="한 지은" userId="c1d00ca1-8c44-47c7-9aa9-9e0cbc1e672d" providerId="ADAL" clId="{5DBD4C92-9842-497D-B73E-95DC8A5D32C4}" dt="2024-10-14T03:09:33.542" v="479" actId="12789"/>
          <ac:spMkLst>
            <pc:docMk/>
            <pc:sldMk cId="3553933580" sldId="294"/>
            <ac:spMk id="24" creationId="{9103D79C-14A7-8987-3EAA-AE6147CADC9B}"/>
          </ac:spMkLst>
        </pc:spChg>
        <pc:spChg chg="mod topLvl">
          <ac:chgData name="한 지은" userId="c1d00ca1-8c44-47c7-9aa9-9e0cbc1e672d" providerId="ADAL" clId="{5DBD4C92-9842-497D-B73E-95DC8A5D32C4}" dt="2024-10-14T03:09:35.051" v="480" actId="165"/>
          <ac:spMkLst>
            <pc:docMk/>
            <pc:sldMk cId="3553933580" sldId="294"/>
            <ac:spMk id="26" creationId="{2B295C7F-8F7B-A75C-0588-2850E44B2494}"/>
          </ac:spMkLst>
        </pc:spChg>
        <pc:spChg chg="mod topLvl">
          <ac:chgData name="한 지은" userId="c1d00ca1-8c44-47c7-9aa9-9e0cbc1e672d" providerId="ADAL" clId="{5DBD4C92-9842-497D-B73E-95DC8A5D32C4}" dt="2024-10-14T03:09:35.051" v="480" actId="165"/>
          <ac:spMkLst>
            <pc:docMk/>
            <pc:sldMk cId="3553933580" sldId="294"/>
            <ac:spMk id="27" creationId="{D6771BBF-24D5-65C3-4726-9D641A281187}"/>
          </ac:spMkLst>
        </pc:spChg>
        <pc:spChg chg="mod topLvl">
          <ac:chgData name="한 지은" userId="c1d00ca1-8c44-47c7-9aa9-9e0cbc1e672d" providerId="ADAL" clId="{5DBD4C92-9842-497D-B73E-95DC8A5D32C4}" dt="2024-10-14T03:09:35.051" v="480" actId="165"/>
          <ac:spMkLst>
            <pc:docMk/>
            <pc:sldMk cId="3553933580" sldId="294"/>
            <ac:spMk id="28" creationId="{8FA4D86B-F0CF-56AD-4DAA-EC1E8D989530}"/>
          </ac:spMkLst>
        </pc:spChg>
        <pc:spChg chg="mod topLvl">
          <ac:chgData name="한 지은" userId="c1d00ca1-8c44-47c7-9aa9-9e0cbc1e672d" providerId="ADAL" clId="{5DBD4C92-9842-497D-B73E-95DC8A5D32C4}" dt="2024-10-14T03:09:35.051" v="480" actId="165"/>
          <ac:spMkLst>
            <pc:docMk/>
            <pc:sldMk cId="3553933580" sldId="294"/>
            <ac:spMk id="30" creationId="{D3BB84D7-5740-C10F-8FBD-5D188033FFAA}"/>
          </ac:spMkLst>
        </pc:spChg>
        <pc:spChg chg="mod topLvl">
          <ac:chgData name="한 지은" userId="c1d00ca1-8c44-47c7-9aa9-9e0cbc1e672d" providerId="ADAL" clId="{5DBD4C92-9842-497D-B73E-95DC8A5D32C4}" dt="2024-10-14T03:09:35.051" v="480" actId="165"/>
          <ac:spMkLst>
            <pc:docMk/>
            <pc:sldMk cId="3553933580" sldId="294"/>
            <ac:spMk id="31" creationId="{AD831C03-92E0-D0B1-420F-0CAC87DF02B3}"/>
          </ac:spMkLst>
        </pc:spChg>
        <pc:spChg chg="mod topLvl">
          <ac:chgData name="한 지은" userId="c1d00ca1-8c44-47c7-9aa9-9e0cbc1e672d" providerId="ADAL" clId="{5DBD4C92-9842-497D-B73E-95DC8A5D32C4}" dt="2024-10-14T03:09:35.051" v="480" actId="165"/>
          <ac:spMkLst>
            <pc:docMk/>
            <pc:sldMk cId="3553933580" sldId="294"/>
            <ac:spMk id="34" creationId="{AF64B9CF-9661-DBE8-E128-0461B351A8DA}"/>
          </ac:spMkLst>
        </pc:spChg>
        <pc:spChg chg="mod">
          <ac:chgData name="한 지은" userId="c1d00ca1-8c44-47c7-9aa9-9e0cbc1e672d" providerId="ADAL" clId="{5DBD4C92-9842-497D-B73E-95DC8A5D32C4}" dt="2024-10-14T03:10:24.396" v="484" actId="12789"/>
          <ac:spMkLst>
            <pc:docMk/>
            <pc:sldMk cId="3553933580" sldId="294"/>
            <ac:spMk id="36" creationId="{CBCCC7AA-5A9F-3F82-06B6-80DE2D4AA35A}"/>
          </ac:spMkLst>
        </pc:spChg>
        <pc:spChg chg="mod topLvl">
          <ac:chgData name="한 지은" userId="c1d00ca1-8c44-47c7-9aa9-9e0cbc1e672d" providerId="ADAL" clId="{5DBD4C92-9842-497D-B73E-95DC8A5D32C4}" dt="2024-10-14T03:10:20.856" v="482" actId="164"/>
          <ac:spMkLst>
            <pc:docMk/>
            <pc:sldMk cId="3553933580" sldId="294"/>
            <ac:spMk id="37" creationId="{8638FEF9-5AC6-D38E-0B0C-970497045E90}"/>
          </ac:spMkLst>
        </pc:spChg>
        <pc:spChg chg="mod topLvl">
          <ac:chgData name="한 지은" userId="c1d00ca1-8c44-47c7-9aa9-9e0cbc1e672d" providerId="ADAL" clId="{5DBD4C92-9842-497D-B73E-95DC8A5D32C4}" dt="2024-10-14T03:10:20.856" v="482" actId="164"/>
          <ac:spMkLst>
            <pc:docMk/>
            <pc:sldMk cId="3553933580" sldId="294"/>
            <ac:spMk id="40" creationId="{9A78C1C4-C98C-6A3C-3ECB-04119EA8DA85}"/>
          </ac:spMkLst>
        </pc:spChg>
        <pc:spChg chg="mod topLvl">
          <ac:chgData name="한 지은" userId="c1d00ca1-8c44-47c7-9aa9-9e0cbc1e672d" providerId="ADAL" clId="{5DBD4C92-9842-497D-B73E-95DC8A5D32C4}" dt="2024-10-14T03:10:20.856" v="482" actId="164"/>
          <ac:spMkLst>
            <pc:docMk/>
            <pc:sldMk cId="3553933580" sldId="294"/>
            <ac:spMk id="41" creationId="{4B925B54-A4E3-1A88-C829-59D718000A90}"/>
          </ac:spMkLst>
        </pc:spChg>
        <pc:grpChg chg="add del mod">
          <ac:chgData name="한 지은" userId="c1d00ca1-8c44-47c7-9aa9-9e0cbc1e672d" providerId="ADAL" clId="{5DBD4C92-9842-497D-B73E-95DC8A5D32C4}" dt="2024-10-14T03:09:12.219" v="473" actId="165"/>
          <ac:grpSpMkLst>
            <pc:docMk/>
            <pc:sldMk cId="3553933580" sldId="294"/>
            <ac:grpSpMk id="2" creationId="{F3E6274E-5E76-1291-0D37-126C474F93EA}"/>
          </ac:grpSpMkLst>
        </pc:grpChg>
        <pc:grpChg chg="add mod">
          <ac:chgData name="한 지은" userId="c1d00ca1-8c44-47c7-9aa9-9e0cbc1e672d" providerId="ADAL" clId="{5DBD4C92-9842-497D-B73E-95DC8A5D32C4}" dt="2024-10-14T03:08:43.007" v="462" actId="164"/>
          <ac:grpSpMkLst>
            <pc:docMk/>
            <pc:sldMk cId="3553933580" sldId="294"/>
            <ac:grpSpMk id="3" creationId="{FD4BEBF5-82A1-ACA8-9360-F327CD45AC33}"/>
          </ac:grpSpMkLst>
        </pc:grpChg>
        <pc:grpChg chg="add del mod">
          <ac:chgData name="한 지은" userId="c1d00ca1-8c44-47c7-9aa9-9e0cbc1e672d" providerId="ADAL" clId="{5DBD4C92-9842-497D-B73E-95DC8A5D32C4}" dt="2024-10-14T03:08:53.292" v="468" actId="165"/>
          <ac:grpSpMkLst>
            <pc:docMk/>
            <pc:sldMk cId="3553933580" sldId="294"/>
            <ac:grpSpMk id="11" creationId="{FDCB0B20-C595-354B-2F4B-5B150800F2B3}"/>
          </ac:grpSpMkLst>
        </pc:grpChg>
        <pc:grpChg chg="add del mod">
          <ac:chgData name="한 지은" userId="c1d00ca1-8c44-47c7-9aa9-9e0cbc1e672d" providerId="ADAL" clId="{5DBD4C92-9842-497D-B73E-95DC8A5D32C4}" dt="2024-10-14T03:09:35.051" v="480" actId="165"/>
          <ac:grpSpMkLst>
            <pc:docMk/>
            <pc:sldMk cId="3553933580" sldId="294"/>
            <ac:grpSpMk id="22" creationId="{275492E7-0F47-17F0-34B8-12FE26DA8EF2}"/>
          </ac:grpSpMkLst>
        </pc:grpChg>
        <pc:grpChg chg="add mod">
          <ac:chgData name="한 지은" userId="c1d00ca1-8c44-47c7-9aa9-9e0cbc1e672d" providerId="ADAL" clId="{5DBD4C92-9842-497D-B73E-95DC8A5D32C4}" dt="2024-10-14T03:10:24.396" v="484" actId="12789"/>
          <ac:grpSpMkLst>
            <pc:docMk/>
            <pc:sldMk cId="3553933580" sldId="294"/>
            <ac:grpSpMk id="25" creationId="{04E531D2-FB19-39AC-010F-4EE761DD9071}"/>
          </ac:grpSpMkLst>
        </pc:grpChg>
        <pc:grpChg chg="add del mod">
          <ac:chgData name="한 지은" userId="c1d00ca1-8c44-47c7-9aa9-9e0cbc1e672d" providerId="ADAL" clId="{5DBD4C92-9842-497D-B73E-95DC8A5D32C4}" dt="2024-10-14T03:10:45.057" v="488" actId="165"/>
          <ac:grpSpMkLst>
            <pc:docMk/>
            <pc:sldMk cId="3553933580" sldId="294"/>
            <ac:grpSpMk id="29" creationId="{CEF55A8B-8DBB-1BF5-BFDE-888D80DAB069}"/>
          </ac:grpSpMkLst>
        </pc:grpChg>
      </pc:sldChg>
      <pc:sldChg chg="addSp delSp modSp mod">
        <pc:chgData name="한 지은" userId="c1d00ca1-8c44-47c7-9aa9-9e0cbc1e672d" providerId="ADAL" clId="{5DBD4C92-9842-497D-B73E-95DC8A5D32C4}" dt="2024-10-14T08:48:58.298" v="1538"/>
        <pc:sldMkLst>
          <pc:docMk/>
          <pc:sldMk cId="4112172328" sldId="295"/>
        </pc:sldMkLst>
        <pc:spChg chg="del">
          <ac:chgData name="한 지은" userId="c1d00ca1-8c44-47c7-9aa9-9e0cbc1e672d" providerId="ADAL" clId="{5DBD4C92-9842-497D-B73E-95DC8A5D32C4}" dt="2024-10-14T02:30:59.521" v="155" actId="478"/>
          <ac:spMkLst>
            <pc:docMk/>
            <pc:sldMk cId="4112172328" sldId="295"/>
            <ac:spMk id="2" creationId="{471400C5-B094-1B6D-A66B-138B83370C07}"/>
          </ac:spMkLst>
        </pc:spChg>
        <pc:spChg chg="add mod">
          <ac:chgData name="한 지은" userId="c1d00ca1-8c44-47c7-9aa9-9e0cbc1e672d" providerId="ADAL" clId="{5DBD4C92-9842-497D-B73E-95DC8A5D32C4}" dt="2024-10-14T08:48:58.298" v="1538"/>
          <ac:spMkLst>
            <pc:docMk/>
            <pc:sldMk cId="4112172328" sldId="295"/>
            <ac:spMk id="2" creationId="{E1ED5877-572A-5346-C768-F87DEFF4754A}"/>
          </ac:spMkLst>
        </pc:spChg>
        <pc:spChg chg="add mod">
          <ac:chgData name="한 지은" userId="c1d00ca1-8c44-47c7-9aa9-9e0cbc1e672d" providerId="ADAL" clId="{5DBD4C92-9842-497D-B73E-95DC8A5D32C4}" dt="2024-10-14T02:31:53.982" v="183"/>
          <ac:spMkLst>
            <pc:docMk/>
            <pc:sldMk cId="4112172328" sldId="295"/>
            <ac:spMk id="3" creationId="{3E2A79F0-7A1B-121A-D58B-EF6A8E1C7227}"/>
          </ac:spMkLst>
        </pc:spChg>
        <pc:spChg chg="del">
          <ac:chgData name="한 지은" userId="c1d00ca1-8c44-47c7-9aa9-9e0cbc1e672d" providerId="ADAL" clId="{5DBD4C92-9842-497D-B73E-95DC8A5D32C4}" dt="2024-10-14T08:48:19.170" v="1528" actId="478"/>
          <ac:spMkLst>
            <pc:docMk/>
            <pc:sldMk cId="4112172328" sldId="295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112172328" sldId="295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3:11:32.721" v="496"/>
          <ac:spMkLst>
            <pc:docMk/>
            <pc:sldMk cId="4112172328" sldId="295"/>
            <ac:spMk id="11" creationId="{65BC5AAA-FAC6-917C-2D83-841C72854B58}"/>
          </ac:spMkLst>
        </pc:spChg>
        <pc:spChg chg="add mod">
          <ac:chgData name="한 지은" userId="c1d00ca1-8c44-47c7-9aa9-9e0cbc1e672d" providerId="ADAL" clId="{5DBD4C92-9842-497D-B73E-95DC8A5D32C4}" dt="2024-10-14T03:11:55.889" v="502" actId="1076"/>
          <ac:spMkLst>
            <pc:docMk/>
            <pc:sldMk cId="4112172328" sldId="295"/>
            <ac:spMk id="12" creationId="{829F2C80-6D18-4641-60D4-97A6C3FFCA49}"/>
          </ac:spMkLst>
        </pc:spChg>
        <pc:spChg chg="add del mod">
          <ac:chgData name="한 지은" userId="c1d00ca1-8c44-47c7-9aa9-9e0cbc1e672d" providerId="ADAL" clId="{5DBD4C92-9842-497D-B73E-95DC8A5D32C4}" dt="2024-10-14T03:12:28.352" v="511" actId="478"/>
          <ac:spMkLst>
            <pc:docMk/>
            <pc:sldMk cId="4112172328" sldId="295"/>
            <ac:spMk id="13" creationId="{D9F64414-9182-D201-B14A-267454CEF439}"/>
          </ac:spMkLst>
        </pc:spChg>
        <pc:spChg chg="mod">
          <ac:chgData name="한 지은" userId="c1d00ca1-8c44-47c7-9aa9-9e0cbc1e672d" providerId="ADAL" clId="{5DBD4C92-9842-497D-B73E-95DC8A5D32C4}" dt="2024-10-14T03:12:35.010" v="512" actId="403"/>
          <ac:spMkLst>
            <pc:docMk/>
            <pc:sldMk cId="4112172328" sldId="295"/>
            <ac:spMk id="26" creationId="{E046B3D8-E166-05AD-5A31-00551F7E51AB}"/>
          </ac:spMkLst>
        </pc:spChg>
        <pc:spChg chg="mod">
          <ac:chgData name="한 지은" userId="c1d00ca1-8c44-47c7-9aa9-9e0cbc1e672d" providerId="ADAL" clId="{5DBD4C92-9842-497D-B73E-95DC8A5D32C4}" dt="2024-10-14T03:11:27.111" v="495" actId="255"/>
          <ac:spMkLst>
            <pc:docMk/>
            <pc:sldMk cId="4112172328" sldId="295"/>
            <ac:spMk id="27" creationId="{42F883FA-8A39-5016-AB10-1264EF98FEC8}"/>
          </ac:spMkLst>
        </pc:spChg>
        <pc:spChg chg="mod">
          <ac:chgData name="한 지은" userId="c1d00ca1-8c44-47c7-9aa9-9e0cbc1e672d" providerId="ADAL" clId="{5DBD4C92-9842-497D-B73E-95DC8A5D32C4}" dt="2024-10-14T03:12:39.799" v="514" actId="403"/>
          <ac:spMkLst>
            <pc:docMk/>
            <pc:sldMk cId="4112172328" sldId="295"/>
            <ac:spMk id="28" creationId="{16535A08-B33F-3575-7AD1-2DE64283157E}"/>
          </ac:spMkLst>
        </pc:spChg>
        <pc:spChg chg="mod">
          <ac:chgData name="한 지은" userId="c1d00ca1-8c44-47c7-9aa9-9e0cbc1e672d" providerId="ADAL" clId="{5DBD4C92-9842-497D-B73E-95DC8A5D32C4}" dt="2024-10-14T03:12:07.867" v="505" actId="403"/>
          <ac:spMkLst>
            <pc:docMk/>
            <pc:sldMk cId="4112172328" sldId="295"/>
            <ac:spMk id="29" creationId="{1C1BEF16-0F5A-CF70-92B6-798EA8ED3DC0}"/>
          </ac:spMkLst>
        </pc:spChg>
        <pc:spChg chg="mod">
          <ac:chgData name="한 지은" userId="c1d00ca1-8c44-47c7-9aa9-9e0cbc1e672d" providerId="ADAL" clId="{5DBD4C92-9842-497D-B73E-95DC8A5D32C4}" dt="2024-10-14T03:12:11.017" v="506" actId="403"/>
          <ac:spMkLst>
            <pc:docMk/>
            <pc:sldMk cId="4112172328" sldId="295"/>
            <ac:spMk id="30" creationId="{6FEE65BC-C776-520D-9733-C3F0AF31EF90}"/>
          </ac:spMkLst>
        </pc:spChg>
        <pc:spChg chg="mod">
          <ac:chgData name="한 지은" userId="c1d00ca1-8c44-47c7-9aa9-9e0cbc1e672d" providerId="ADAL" clId="{5DBD4C92-9842-497D-B73E-95DC8A5D32C4}" dt="2024-10-14T03:12:24.733" v="510" actId="255"/>
          <ac:spMkLst>
            <pc:docMk/>
            <pc:sldMk cId="4112172328" sldId="295"/>
            <ac:spMk id="31" creationId="{72F43F6E-6083-172B-A5A1-77A4AEBCF01F}"/>
          </ac:spMkLst>
        </pc:spChg>
        <pc:spChg chg="mod">
          <ac:chgData name="한 지은" userId="c1d00ca1-8c44-47c7-9aa9-9e0cbc1e672d" providerId="ADAL" clId="{5DBD4C92-9842-497D-B73E-95DC8A5D32C4}" dt="2024-10-14T03:12:35.010" v="512" actId="403"/>
          <ac:spMkLst>
            <pc:docMk/>
            <pc:sldMk cId="4112172328" sldId="295"/>
            <ac:spMk id="34" creationId="{7D44AC46-5142-FDF0-5999-9F249C4BDB06}"/>
          </ac:spMkLst>
        </pc:spChg>
        <pc:spChg chg="mod">
          <ac:chgData name="한 지은" userId="c1d00ca1-8c44-47c7-9aa9-9e0cbc1e672d" providerId="ADAL" clId="{5DBD4C92-9842-497D-B73E-95DC8A5D32C4}" dt="2024-10-14T03:11:27.111" v="495" actId="255"/>
          <ac:spMkLst>
            <pc:docMk/>
            <pc:sldMk cId="4112172328" sldId="295"/>
            <ac:spMk id="35" creationId="{0A540778-053F-7FBF-2E04-697C6228EE9B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48:58.959" v="1539"/>
        <pc:sldMkLst>
          <pc:docMk/>
          <pc:sldMk cId="4104470506" sldId="296"/>
        </pc:sldMkLst>
        <pc:spChg chg="del">
          <ac:chgData name="한 지은" userId="c1d00ca1-8c44-47c7-9aa9-9e0cbc1e672d" providerId="ADAL" clId="{5DBD4C92-9842-497D-B73E-95DC8A5D32C4}" dt="2024-10-14T08:48:19.874" v="1529" actId="478"/>
          <ac:spMkLst>
            <pc:docMk/>
            <pc:sldMk cId="4104470506" sldId="296"/>
            <ac:spMk id="2" creationId="{8B56FF4F-7448-B0D0-30D8-9C0B6BA60C8D}"/>
          </ac:spMkLst>
        </pc:spChg>
        <pc:spChg chg="add mod">
          <ac:chgData name="한 지은" userId="c1d00ca1-8c44-47c7-9aa9-9e0cbc1e672d" providerId="ADAL" clId="{5DBD4C92-9842-497D-B73E-95DC8A5D32C4}" dt="2024-10-14T08:48:58.959" v="1539"/>
          <ac:spMkLst>
            <pc:docMk/>
            <pc:sldMk cId="4104470506" sldId="296"/>
            <ac:spMk id="3" creationId="{31DA467C-4978-5415-6986-F3C56233D89A}"/>
          </ac:spMkLst>
        </pc:spChg>
        <pc:spChg chg="del mod">
          <ac:chgData name="한 지은" userId="c1d00ca1-8c44-47c7-9aa9-9e0cbc1e672d" providerId="ADAL" clId="{5DBD4C92-9842-497D-B73E-95DC8A5D32C4}" dt="2024-10-14T02:31:00.764" v="157" actId="478"/>
          <ac:spMkLst>
            <pc:docMk/>
            <pc:sldMk cId="4104470506" sldId="296"/>
            <ac:spMk id="3" creationId="{806D2FB3-DCC6-DE47-A6F5-E8A99B273245}"/>
          </ac:spMkLst>
        </pc:spChg>
        <pc:spChg chg="add mod">
          <ac:chgData name="한 지은" userId="c1d00ca1-8c44-47c7-9aa9-9e0cbc1e672d" providerId="ADAL" clId="{5DBD4C92-9842-497D-B73E-95DC8A5D32C4}" dt="2024-10-14T02:31:54.652" v="184"/>
          <ac:spMkLst>
            <pc:docMk/>
            <pc:sldMk cId="4104470506" sldId="296"/>
            <ac:spMk id="6" creationId="{772CB9BF-32A9-FCC4-8F92-CF957CE4BE38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104470506" sldId="296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3:13:08.246" v="521" actId="1076"/>
          <ac:spMkLst>
            <pc:docMk/>
            <pc:sldMk cId="4104470506" sldId="296"/>
            <ac:spMk id="12" creationId="{0B1CFEA3-92A9-C955-28EB-DFB12800DFF6}"/>
          </ac:spMkLst>
        </pc:spChg>
        <pc:spChg chg="mod topLvl">
          <ac:chgData name="한 지은" userId="c1d00ca1-8c44-47c7-9aa9-9e0cbc1e672d" providerId="ADAL" clId="{5DBD4C92-9842-497D-B73E-95DC8A5D32C4}" dt="2024-10-14T03:12:59.153" v="518" actId="12789"/>
          <ac:spMkLst>
            <pc:docMk/>
            <pc:sldMk cId="4104470506" sldId="296"/>
            <ac:spMk id="16" creationId="{6CF0EEBE-7D68-D774-3EA1-E4989343EC50}"/>
          </ac:spMkLst>
        </pc:spChg>
        <pc:spChg chg="mod topLvl">
          <ac:chgData name="한 지은" userId="c1d00ca1-8c44-47c7-9aa9-9e0cbc1e672d" providerId="ADAL" clId="{5DBD4C92-9842-497D-B73E-95DC8A5D32C4}" dt="2024-10-14T03:12:59.153" v="518" actId="12789"/>
          <ac:spMkLst>
            <pc:docMk/>
            <pc:sldMk cId="4104470506" sldId="296"/>
            <ac:spMk id="23" creationId="{75A3C73E-E61B-C4D3-B654-C5E0C4777962}"/>
          </ac:spMkLst>
        </pc:spChg>
        <pc:spChg chg="mod topLvl">
          <ac:chgData name="한 지은" userId="c1d00ca1-8c44-47c7-9aa9-9e0cbc1e672d" providerId="ADAL" clId="{5DBD4C92-9842-497D-B73E-95DC8A5D32C4}" dt="2024-10-14T03:12:59.153" v="518" actId="12789"/>
          <ac:spMkLst>
            <pc:docMk/>
            <pc:sldMk cId="4104470506" sldId="296"/>
            <ac:spMk id="33" creationId="{C044D26A-8615-261C-B936-78A629A45FFE}"/>
          </ac:spMkLst>
        </pc:spChg>
        <pc:grpChg chg="add del mod">
          <ac:chgData name="한 지은" userId="c1d00ca1-8c44-47c7-9aa9-9e0cbc1e672d" providerId="ADAL" clId="{5DBD4C92-9842-497D-B73E-95DC8A5D32C4}" dt="2024-10-14T03:12:56.967" v="517" actId="165"/>
          <ac:grpSpMkLst>
            <pc:docMk/>
            <pc:sldMk cId="4104470506" sldId="296"/>
            <ac:grpSpMk id="11" creationId="{9A728621-4C88-063D-8361-9E82D3C10BB0}"/>
          </ac:grpSpMkLst>
        </pc:grpChg>
        <pc:picChg chg="mod topLvl">
          <ac:chgData name="한 지은" userId="c1d00ca1-8c44-47c7-9aa9-9e0cbc1e672d" providerId="ADAL" clId="{5DBD4C92-9842-497D-B73E-95DC8A5D32C4}" dt="2024-10-14T03:12:59.153" v="518" actId="12789"/>
          <ac:picMkLst>
            <pc:docMk/>
            <pc:sldMk cId="4104470506" sldId="296"/>
            <ac:picMk id="14" creationId="{9E23C860-7B27-5D57-16A9-8A1518ECE78C}"/>
          </ac:picMkLst>
        </pc:picChg>
        <pc:picChg chg="mod topLvl">
          <ac:chgData name="한 지은" userId="c1d00ca1-8c44-47c7-9aa9-9e0cbc1e672d" providerId="ADAL" clId="{5DBD4C92-9842-497D-B73E-95DC8A5D32C4}" dt="2024-10-14T03:12:59.153" v="518" actId="12789"/>
          <ac:picMkLst>
            <pc:docMk/>
            <pc:sldMk cId="4104470506" sldId="296"/>
            <ac:picMk id="20" creationId="{51EC4C3D-8C94-E1E7-8F91-2A10122E5D93}"/>
          </ac:picMkLst>
        </pc:picChg>
        <pc:picChg chg="mod topLvl">
          <ac:chgData name="한 지은" userId="c1d00ca1-8c44-47c7-9aa9-9e0cbc1e672d" providerId="ADAL" clId="{5DBD4C92-9842-497D-B73E-95DC8A5D32C4}" dt="2024-10-14T03:12:59.153" v="518" actId="12789"/>
          <ac:picMkLst>
            <pc:docMk/>
            <pc:sldMk cId="4104470506" sldId="296"/>
            <ac:picMk id="25" creationId="{A8F85D34-2B50-D20D-24B5-CADFE21D68C5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8:48:59.626" v="1540"/>
        <pc:sldMkLst>
          <pc:docMk/>
          <pc:sldMk cId="3134364911" sldId="297"/>
        </pc:sldMkLst>
        <pc:spChg chg="del">
          <ac:chgData name="한 지은" userId="c1d00ca1-8c44-47c7-9aa9-9e0cbc1e672d" providerId="ADAL" clId="{5DBD4C92-9842-497D-B73E-95DC8A5D32C4}" dt="2024-10-14T08:48:20.615" v="1530" actId="478"/>
          <ac:spMkLst>
            <pc:docMk/>
            <pc:sldMk cId="3134364911" sldId="297"/>
            <ac:spMk id="6" creationId="{8D10EAB7-BB99-2D71-18DF-4B18CCD2CD1E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134364911" sldId="297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3:13:34.079" v="522" actId="255"/>
          <ac:spMkLst>
            <pc:docMk/>
            <pc:sldMk cId="3134364911" sldId="297"/>
            <ac:spMk id="11" creationId="{899A86E4-2A8C-855A-C99C-43B6AA263625}"/>
          </ac:spMkLst>
        </pc:spChg>
        <pc:spChg chg="add mod">
          <ac:chgData name="한 지은" userId="c1d00ca1-8c44-47c7-9aa9-9e0cbc1e672d" providerId="ADAL" clId="{5DBD4C92-9842-497D-B73E-95DC8A5D32C4}" dt="2024-10-14T08:48:59.626" v="1540"/>
          <ac:spMkLst>
            <pc:docMk/>
            <pc:sldMk cId="3134364911" sldId="297"/>
            <ac:spMk id="12" creationId="{BAE1799A-263B-610D-385B-CD476DA18549}"/>
          </ac:spMkLst>
        </pc:spChg>
        <pc:spChg chg="add del mod">
          <ac:chgData name="한 지은" userId="c1d00ca1-8c44-47c7-9aa9-9e0cbc1e672d" providerId="ADAL" clId="{5DBD4C92-9842-497D-B73E-95DC8A5D32C4}" dt="2024-10-14T03:14:42.100" v="558" actId="478"/>
          <ac:spMkLst>
            <pc:docMk/>
            <pc:sldMk cId="3134364911" sldId="297"/>
            <ac:spMk id="17" creationId="{A79AC571-1967-82FA-EA17-E23544597153}"/>
          </ac:spMkLst>
        </pc:spChg>
        <pc:spChg chg="mod topLvl">
          <ac:chgData name="한 지은" userId="c1d00ca1-8c44-47c7-9aa9-9e0cbc1e672d" providerId="ADAL" clId="{5DBD4C92-9842-497D-B73E-95DC8A5D32C4}" dt="2024-10-14T03:14:40.835" v="557" actId="165"/>
          <ac:spMkLst>
            <pc:docMk/>
            <pc:sldMk cId="3134364911" sldId="297"/>
            <ac:spMk id="24" creationId="{FD9A8DBF-D05E-E263-005C-CA10EEE132A7}"/>
          </ac:spMkLst>
        </pc:spChg>
        <pc:spChg chg="mod topLvl">
          <ac:chgData name="한 지은" userId="c1d00ca1-8c44-47c7-9aa9-9e0cbc1e672d" providerId="ADAL" clId="{5DBD4C92-9842-497D-B73E-95DC8A5D32C4}" dt="2024-10-14T03:14:40.835" v="557" actId="165"/>
          <ac:spMkLst>
            <pc:docMk/>
            <pc:sldMk cId="3134364911" sldId="297"/>
            <ac:spMk id="26" creationId="{4D328C29-F809-9481-CFA9-7C65DC689F1A}"/>
          </ac:spMkLst>
        </pc:spChg>
        <pc:spChg chg="mod">
          <ac:chgData name="한 지은" userId="c1d00ca1-8c44-47c7-9aa9-9e0cbc1e672d" providerId="ADAL" clId="{5DBD4C92-9842-497D-B73E-95DC8A5D32C4}" dt="2024-10-14T03:14:40.835" v="557" actId="165"/>
          <ac:spMkLst>
            <pc:docMk/>
            <pc:sldMk cId="3134364911" sldId="297"/>
            <ac:spMk id="28" creationId="{F678CBFF-907F-9BE9-7D73-B873F41C8E84}"/>
          </ac:spMkLst>
        </pc:spChg>
        <pc:spChg chg="mod">
          <ac:chgData name="한 지은" userId="c1d00ca1-8c44-47c7-9aa9-9e0cbc1e672d" providerId="ADAL" clId="{5DBD4C92-9842-497D-B73E-95DC8A5D32C4}" dt="2024-10-14T03:14:40.835" v="557" actId="165"/>
          <ac:spMkLst>
            <pc:docMk/>
            <pc:sldMk cId="3134364911" sldId="297"/>
            <ac:spMk id="29" creationId="{DF6BA2C2-C9CE-FF72-EFB9-9A6C5FE93CE2}"/>
          </ac:spMkLst>
        </pc:spChg>
        <pc:spChg chg="mod">
          <ac:chgData name="한 지은" userId="c1d00ca1-8c44-47c7-9aa9-9e0cbc1e672d" providerId="ADAL" clId="{5DBD4C92-9842-497D-B73E-95DC8A5D32C4}" dt="2024-10-14T03:14:40.835" v="557" actId="165"/>
          <ac:spMkLst>
            <pc:docMk/>
            <pc:sldMk cId="3134364911" sldId="297"/>
            <ac:spMk id="31" creationId="{20DE3C45-CD7B-D074-FF8B-7BFCF43000C1}"/>
          </ac:spMkLst>
        </pc:spChg>
        <pc:spChg chg="mod">
          <ac:chgData name="한 지은" userId="c1d00ca1-8c44-47c7-9aa9-9e0cbc1e672d" providerId="ADAL" clId="{5DBD4C92-9842-497D-B73E-95DC8A5D32C4}" dt="2024-10-14T03:14:40.835" v="557" actId="165"/>
          <ac:spMkLst>
            <pc:docMk/>
            <pc:sldMk cId="3134364911" sldId="297"/>
            <ac:spMk id="34" creationId="{9583EEAF-440B-DE91-0C75-5C7E8A251CCF}"/>
          </ac:spMkLst>
        </pc:spChg>
        <pc:grpChg chg="add mod topLvl">
          <ac:chgData name="한 지은" userId="c1d00ca1-8c44-47c7-9aa9-9e0cbc1e672d" providerId="ADAL" clId="{5DBD4C92-9842-497D-B73E-95DC8A5D32C4}" dt="2024-10-14T03:14:40.835" v="557" actId="165"/>
          <ac:grpSpMkLst>
            <pc:docMk/>
            <pc:sldMk cId="3134364911" sldId="297"/>
            <ac:grpSpMk id="3" creationId="{4B740EC9-6DF4-13F3-8C11-58D24E176143}"/>
          </ac:grpSpMkLst>
        </pc:grpChg>
        <pc:grpChg chg="add del mod">
          <ac:chgData name="한 지은" userId="c1d00ca1-8c44-47c7-9aa9-9e0cbc1e672d" providerId="ADAL" clId="{5DBD4C92-9842-497D-B73E-95DC8A5D32C4}" dt="2024-10-14T03:14:07.373" v="533" actId="165"/>
          <ac:grpSpMkLst>
            <pc:docMk/>
            <pc:sldMk cId="3134364911" sldId="297"/>
            <ac:grpSpMk id="12" creationId="{B735ED57-41F6-B531-BCC3-5E15C8D39734}"/>
          </ac:grpSpMkLst>
        </pc:grpChg>
        <pc:grpChg chg="add del mod">
          <ac:chgData name="한 지은" userId="c1d00ca1-8c44-47c7-9aa9-9e0cbc1e672d" providerId="ADAL" clId="{5DBD4C92-9842-497D-B73E-95DC8A5D32C4}" dt="2024-10-14T03:14:24.049" v="544" actId="165"/>
          <ac:grpSpMkLst>
            <pc:docMk/>
            <pc:sldMk cId="3134364911" sldId="297"/>
            <ac:grpSpMk id="13" creationId="{46835DCF-0838-A2B9-A757-58FB99C39C34}"/>
          </ac:grpSpMkLst>
        </pc:grpChg>
        <pc:grpChg chg="add mod topLvl">
          <ac:chgData name="한 지은" userId="c1d00ca1-8c44-47c7-9aa9-9e0cbc1e672d" providerId="ADAL" clId="{5DBD4C92-9842-497D-B73E-95DC8A5D32C4}" dt="2024-10-14T03:14:40.835" v="557" actId="165"/>
          <ac:grpSpMkLst>
            <pc:docMk/>
            <pc:sldMk cId="3134364911" sldId="297"/>
            <ac:grpSpMk id="14" creationId="{39E454F4-9951-099F-CAFE-5A287DA75A71}"/>
          </ac:grpSpMkLst>
        </pc:grpChg>
        <pc:grpChg chg="add del mod">
          <ac:chgData name="한 지은" userId="c1d00ca1-8c44-47c7-9aa9-9e0cbc1e672d" providerId="ADAL" clId="{5DBD4C92-9842-497D-B73E-95DC8A5D32C4}" dt="2024-10-14T03:14:22.159" v="543" actId="165"/>
          <ac:grpSpMkLst>
            <pc:docMk/>
            <pc:sldMk cId="3134364911" sldId="297"/>
            <ac:grpSpMk id="15" creationId="{46EC14EE-14B2-6668-2ACC-5F5F3CCE2BC6}"/>
          </ac:grpSpMkLst>
        </pc:grpChg>
        <pc:grpChg chg="add del mod">
          <ac:chgData name="한 지은" userId="c1d00ca1-8c44-47c7-9aa9-9e0cbc1e672d" providerId="ADAL" clId="{5DBD4C92-9842-497D-B73E-95DC8A5D32C4}" dt="2024-10-14T03:14:40.835" v="557" actId="165"/>
          <ac:grpSpMkLst>
            <pc:docMk/>
            <pc:sldMk cId="3134364911" sldId="297"/>
            <ac:grpSpMk id="16" creationId="{9D537B08-87E6-B47A-DF36-41E9850A0DB2}"/>
          </ac:grpSpMkLst>
        </pc:grpChg>
        <pc:picChg chg="mod">
          <ac:chgData name="한 지은" userId="c1d00ca1-8c44-47c7-9aa9-9e0cbc1e672d" providerId="ADAL" clId="{5DBD4C92-9842-497D-B73E-95DC8A5D32C4}" dt="2024-10-14T03:14:40.835" v="557" actId="165"/>
          <ac:picMkLst>
            <pc:docMk/>
            <pc:sldMk cId="3134364911" sldId="297"/>
            <ac:picMk id="27" creationId="{7EE6AC8C-9509-C9F1-B968-929F187EC833}"/>
          </ac:picMkLst>
        </pc:picChg>
        <pc:picChg chg="mod">
          <ac:chgData name="한 지은" userId="c1d00ca1-8c44-47c7-9aa9-9e0cbc1e672d" providerId="ADAL" clId="{5DBD4C92-9842-497D-B73E-95DC8A5D32C4}" dt="2024-10-14T03:14:40.835" v="557" actId="165"/>
          <ac:picMkLst>
            <pc:docMk/>
            <pc:sldMk cId="3134364911" sldId="297"/>
            <ac:picMk id="30" creationId="{0003DD8D-29CD-4D22-239D-87241C20FF86}"/>
          </ac:picMkLst>
        </pc:picChg>
        <pc:picChg chg="mod topLvl">
          <ac:chgData name="한 지은" userId="c1d00ca1-8c44-47c7-9aa9-9e0cbc1e672d" providerId="ADAL" clId="{5DBD4C92-9842-497D-B73E-95DC8A5D32C4}" dt="2024-10-14T03:14:40.835" v="557" actId="165"/>
          <ac:picMkLst>
            <pc:docMk/>
            <pc:sldMk cId="3134364911" sldId="297"/>
            <ac:picMk id="36" creationId="{B2409BD9-1B9F-C04E-F78D-CAE590759E6C}"/>
          </ac:picMkLst>
        </pc:picChg>
        <pc:picChg chg="mod topLvl">
          <ac:chgData name="한 지은" userId="c1d00ca1-8c44-47c7-9aa9-9e0cbc1e672d" providerId="ADAL" clId="{5DBD4C92-9842-497D-B73E-95DC8A5D32C4}" dt="2024-10-14T03:14:40.835" v="557" actId="165"/>
          <ac:picMkLst>
            <pc:docMk/>
            <pc:sldMk cId="3134364911" sldId="297"/>
            <ac:picMk id="38" creationId="{4BCFEBBF-3A15-293E-09BA-5D2C281837FB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3:15:36.783" v="571" actId="12789"/>
        <pc:sldMkLst>
          <pc:docMk/>
          <pc:sldMk cId="1996897462" sldId="298"/>
        </pc:sldMkLst>
        <pc:spChg chg="add del mod">
          <ac:chgData name="한 지은" userId="c1d00ca1-8c44-47c7-9aa9-9e0cbc1e672d" providerId="ADAL" clId="{5DBD4C92-9842-497D-B73E-95DC8A5D32C4}" dt="2024-10-14T03:15:00.022" v="564" actId="478"/>
          <ac:spMkLst>
            <pc:docMk/>
            <pc:sldMk cId="1996897462" sldId="298"/>
            <ac:spMk id="2" creationId="{198E807A-19BA-2CD3-5A5C-9C384E324E6E}"/>
          </ac:spMkLst>
        </pc:spChg>
        <pc:spChg chg="mod">
          <ac:chgData name="한 지은" userId="c1d00ca1-8c44-47c7-9aa9-9e0cbc1e672d" providerId="ADAL" clId="{5DBD4C92-9842-497D-B73E-95DC8A5D32C4}" dt="2024-10-14T03:15:21.347" v="567" actId="255"/>
          <ac:spMkLst>
            <pc:docMk/>
            <pc:sldMk cId="1996897462" sldId="298"/>
            <ac:spMk id="4" creationId="{C03588D3-BAA3-4ABD-FC20-B034C11E69AB}"/>
          </ac:spMkLst>
        </pc:spChg>
        <pc:spChg chg="mod">
          <ac:chgData name="한 지은" userId="c1d00ca1-8c44-47c7-9aa9-9e0cbc1e672d" providerId="ADAL" clId="{5DBD4C92-9842-497D-B73E-95DC8A5D32C4}" dt="2024-10-14T03:15:21.347" v="567" actId="255"/>
          <ac:spMkLst>
            <pc:docMk/>
            <pc:sldMk cId="1996897462" sldId="298"/>
            <ac:spMk id="5" creationId="{B52BD857-10B4-1DF7-D4BA-286245ED6C88}"/>
          </ac:spMkLst>
        </pc:spChg>
        <pc:spChg chg="mod">
          <ac:chgData name="한 지은" userId="c1d00ca1-8c44-47c7-9aa9-9e0cbc1e672d" providerId="ADAL" clId="{5DBD4C92-9842-497D-B73E-95DC8A5D32C4}" dt="2024-10-14T03:15:21.347" v="567" actId="255"/>
          <ac:spMkLst>
            <pc:docMk/>
            <pc:sldMk cId="1996897462" sldId="298"/>
            <ac:spMk id="6" creationId="{9D0B4FEE-99A5-0B62-7C67-1A31687DD78E}"/>
          </ac:spMkLst>
        </pc:spChg>
        <pc:spChg chg="mod">
          <ac:chgData name="한 지은" userId="c1d00ca1-8c44-47c7-9aa9-9e0cbc1e672d" providerId="ADAL" clId="{5DBD4C92-9842-497D-B73E-95DC8A5D32C4}" dt="2024-10-14T03:15:21.347" v="567" actId="255"/>
          <ac:spMkLst>
            <pc:docMk/>
            <pc:sldMk cId="1996897462" sldId="298"/>
            <ac:spMk id="7" creationId="{4A44195D-4077-43FA-B8AB-1D5D555F765A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996897462" sldId="298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3:14:54.336" v="562" actId="403"/>
          <ac:spMkLst>
            <pc:docMk/>
            <pc:sldMk cId="1996897462" sldId="298"/>
            <ac:spMk id="12" creationId="{07C00BA0-7ED9-075B-7D36-D32F0FB563F2}"/>
          </ac:spMkLst>
        </pc:spChg>
        <pc:spChg chg="mod">
          <ac:chgData name="한 지은" userId="c1d00ca1-8c44-47c7-9aa9-9e0cbc1e672d" providerId="ADAL" clId="{5DBD4C92-9842-497D-B73E-95DC8A5D32C4}" dt="2024-10-14T03:15:36.783" v="571" actId="12789"/>
          <ac:spMkLst>
            <pc:docMk/>
            <pc:sldMk cId="1996897462" sldId="298"/>
            <ac:spMk id="13" creationId="{62865C36-2A8E-02AD-13C1-98ACCB1EFE84}"/>
          </ac:spMkLst>
        </pc:spChg>
        <pc:spChg chg="mod">
          <ac:chgData name="한 지은" userId="c1d00ca1-8c44-47c7-9aa9-9e0cbc1e672d" providerId="ADAL" clId="{5DBD4C92-9842-497D-B73E-95DC8A5D32C4}" dt="2024-10-14T03:15:11.839" v="566" actId="255"/>
          <ac:spMkLst>
            <pc:docMk/>
            <pc:sldMk cId="1996897462" sldId="298"/>
            <ac:spMk id="18" creationId="{089C45CE-1F12-4835-A037-05A5FB5E1D5D}"/>
          </ac:spMkLst>
        </pc:spChg>
        <pc:spChg chg="mod">
          <ac:chgData name="한 지은" userId="c1d00ca1-8c44-47c7-9aa9-9e0cbc1e672d" providerId="ADAL" clId="{5DBD4C92-9842-497D-B73E-95DC8A5D32C4}" dt="2024-10-14T03:15:36.783" v="571" actId="12789"/>
          <ac:spMkLst>
            <pc:docMk/>
            <pc:sldMk cId="1996897462" sldId="298"/>
            <ac:spMk id="19" creationId="{680B2854-7026-259A-B928-D9FBF9C07DAA}"/>
          </ac:spMkLst>
        </pc:spChg>
        <pc:spChg chg="mod">
          <ac:chgData name="한 지은" userId="c1d00ca1-8c44-47c7-9aa9-9e0cbc1e672d" providerId="ADAL" clId="{5DBD4C92-9842-497D-B73E-95DC8A5D32C4}" dt="2024-10-14T03:15:36.783" v="571" actId="12789"/>
          <ac:spMkLst>
            <pc:docMk/>
            <pc:sldMk cId="1996897462" sldId="298"/>
            <ac:spMk id="43" creationId="{64511884-1842-6F0A-976D-82D63F175108}"/>
          </ac:spMkLst>
        </pc:spChg>
        <pc:spChg chg="mod">
          <ac:chgData name="한 지은" userId="c1d00ca1-8c44-47c7-9aa9-9e0cbc1e672d" providerId="ADAL" clId="{5DBD4C92-9842-497D-B73E-95DC8A5D32C4}" dt="2024-10-14T03:15:36.783" v="571" actId="12789"/>
          <ac:spMkLst>
            <pc:docMk/>
            <pc:sldMk cId="1996897462" sldId="298"/>
            <ac:spMk id="44" creationId="{4000FECA-15C3-ACD7-3ABA-4A9842B631ED}"/>
          </ac:spMkLst>
        </pc:spChg>
        <pc:spChg chg="mod">
          <ac:chgData name="한 지은" userId="c1d00ca1-8c44-47c7-9aa9-9e0cbc1e672d" providerId="ADAL" clId="{5DBD4C92-9842-497D-B73E-95DC8A5D32C4}" dt="2024-10-14T03:15:36.783" v="571" actId="12789"/>
          <ac:spMkLst>
            <pc:docMk/>
            <pc:sldMk cId="1996897462" sldId="298"/>
            <ac:spMk id="47" creationId="{F4D911A1-5B12-88B0-B7AF-67BCF85F8E3B}"/>
          </ac:spMkLst>
        </pc:spChg>
        <pc:spChg chg="mod">
          <ac:chgData name="한 지은" userId="c1d00ca1-8c44-47c7-9aa9-9e0cbc1e672d" providerId="ADAL" clId="{5DBD4C92-9842-497D-B73E-95DC8A5D32C4}" dt="2024-10-14T03:15:36.783" v="571" actId="12789"/>
          <ac:spMkLst>
            <pc:docMk/>
            <pc:sldMk cId="1996897462" sldId="298"/>
            <ac:spMk id="48" creationId="{BDED08CD-F3AC-AA76-139B-F6636B921FBE}"/>
          </ac:spMkLst>
        </pc:spChg>
        <pc:spChg chg="mod">
          <ac:chgData name="한 지은" userId="c1d00ca1-8c44-47c7-9aa9-9e0cbc1e672d" providerId="ADAL" clId="{5DBD4C92-9842-497D-B73E-95DC8A5D32C4}" dt="2024-10-14T03:15:36.783" v="571" actId="12789"/>
          <ac:spMkLst>
            <pc:docMk/>
            <pc:sldMk cId="1996897462" sldId="298"/>
            <ac:spMk id="54" creationId="{343C6A28-550E-FBCE-07E7-F2DBE4CF2FFA}"/>
          </ac:spMkLst>
        </pc:spChg>
        <pc:spChg chg="mod">
          <ac:chgData name="한 지은" userId="c1d00ca1-8c44-47c7-9aa9-9e0cbc1e672d" providerId="ADAL" clId="{5DBD4C92-9842-497D-B73E-95DC8A5D32C4}" dt="2024-10-14T03:15:36.783" v="571" actId="12789"/>
          <ac:spMkLst>
            <pc:docMk/>
            <pc:sldMk cId="1996897462" sldId="298"/>
            <ac:spMk id="55" creationId="{43955285-4A47-FF72-F8BA-C313C3FF248C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49:38.012" v="1544"/>
        <pc:sldMkLst>
          <pc:docMk/>
          <pc:sldMk cId="1678011102" sldId="299"/>
        </pc:sldMkLst>
        <pc:spChg chg="add mod">
          <ac:chgData name="한 지은" userId="c1d00ca1-8c44-47c7-9aa9-9e0cbc1e672d" providerId="ADAL" clId="{5DBD4C92-9842-497D-B73E-95DC8A5D32C4}" dt="2024-10-14T02:31:56.563" v="185"/>
          <ac:spMkLst>
            <pc:docMk/>
            <pc:sldMk cId="1678011102" sldId="299"/>
            <ac:spMk id="2" creationId="{FD9AF48C-F81A-E371-6B43-94B26DF609D2}"/>
          </ac:spMkLst>
        </pc:spChg>
        <pc:spChg chg="add del mod">
          <ac:chgData name="한 지은" userId="c1d00ca1-8c44-47c7-9aa9-9e0cbc1e672d" providerId="ADAL" clId="{5DBD4C92-9842-497D-B73E-95DC8A5D32C4}" dt="2024-10-14T08:49:02.657" v="1541" actId="478"/>
          <ac:spMkLst>
            <pc:docMk/>
            <pc:sldMk cId="1678011102" sldId="299"/>
            <ac:spMk id="3" creationId="{D0D1D2C3-CE31-31A6-DD6B-5E06C774DB18}"/>
          </ac:spMkLst>
        </pc:spChg>
        <pc:spChg chg="add del mod">
          <ac:chgData name="한 지은" userId="c1d00ca1-8c44-47c7-9aa9-9e0cbc1e672d" providerId="ADAL" clId="{5DBD4C92-9842-497D-B73E-95DC8A5D32C4}" dt="2024-10-14T08:49:37.811" v="1543" actId="478"/>
          <ac:spMkLst>
            <pc:docMk/>
            <pc:sldMk cId="1678011102" sldId="299"/>
            <ac:spMk id="6" creationId="{2D940C2E-2939-571F-6E8B-4A9AA316549C}"/>
          </ac:spMkLst>
        </pc:spChg>
        <pc:spChg chg="del">
          <ac:chgData name="한 지은" userId="c1d00ca1-8c44-47c7-9aa9-9e0cbc1e672d" providerId="ADAL" clId="{5DBD4C92-9842-497D-B73E-95DC8A5D32C4}" dt="2024-10-14T05:49:43.655" v="1302" actId="478"/>
          <ac:spMkLst>
            <pc:docMk/>
            <pc:sldMk cId="1678011102" sldId="299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678011102" sldId="299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8:49:38.012" v="1544"/>
          <ac:spMkLst>
            <pc:docMk/>
            <pc:sldMk cId="1678011102" sldId="299"/>
            <ac:spMk id="11" creationId="{4DC95F5F-BFDE-6276-84C5-29CD9EC6FDE9}"/>
          </ac:spMkLst>
        </pc:spChg>
        <pc:spChg chg="del">
          <ac:chgData name="한 지은" userId="c1d00ca1-8c44-47c7-9aa9-9e0cbc1e672d" providerId="ADAL" clId="{5DBD4C92-9842-497D-B73E-95DC8A5D32C4}" dt="2024-10-14T02:31:03.031" v="158" actId="478"/>
          <ac:spMkLst>
            <pc:docMk/>
            <pc:sldMk cId="1678011102" sldId="299"/>
            <ac:spMk id="11" creationId="{AFD894E8-B783-672C-3689-C57B2005848A}"/>
          </ac:spMkLst>
        </pc:spChg>
        <pc:spChg chg="mod">
          <ac:chgData name="한 지은" userId="c1d00ca1-8c44-47c7-9aa9-9e0cbc1e672d" providerId="ADAL" clId="{5DBD4C92-9842-497D-B73E-95DC8A5D32C4}" dt="2024-10-14T03:17:07.034" v="589" actId="12789"/>
          <ac:spMkLst>
            <pc:docMk/>
            <pc:sldMk cId="1678011102" sldId="299"/>
            <ac:spMk id="21" creationId="{FA5A4D1E-3FC4-6D5C-44A5-4CD488F41BB4}"/>
          </ac:spMkLst>
        </pc:spChg>
        <pc:spChg chg="mod">
          <ac:chgData name="한 지은" userId="c1d00ca1-8c44-47c7-9aa9-9e0cbc1e672d" providerId="ADAL" clId="{5DBD4C92-9842-497D-B73E-95DC8A5D32C4}" dt="2024-10-14T03:17:24.803" v="594" actId="1035"/>
          <ac:spMkLst>
            <pc:docMk/>
            <pc:sldMk cId="1678011102" sldId="299"/>
            <ac:spMk id="22" creationId="{06C19F4A-13D1-CBF1-71DA-0370D73DDAD4}"/>
          </ac:spMkLst>
        </pc:spChg>
        <pc:spChg chg="mod">
          <ac:chgData name="한 지은" userId="c1d00ca1-8c44-47c7-9aa9-9e0cbc1e672d" providerId="ADAL" clId="{5DBD4C92-9842-497D-B73E-95DC8A5D32C4}" dt="2024-10-14T03:15:44.379" v="572" actId="403"/>
          <ac:spMkLst>
            <pc:docMk/>
            <pc:sldMk cId="1678011102" sldId="299"/>
            <ac:spMk id="23" creationId="{C270110E-E9AC-7F4C-19BC-85FF2471687B}"/>
          </ac:spMkLst>
        </pc:spChg>
        <pc:spChg chg="mod topLvl">
          <ac:chgData name="한 지은" userId="c1d00ca1-8c44-47c7-9aa9-9e0cbc1e672d" providerId="ADAL" clId="{5DBD4C92-9842-497D-B73E-95DC8A5D32C4}" dt="2024-10-14T03:16:36.550" v="582" actId="12789"/>
          <ac:spMkLst>
            <pc:docMk/>
            <pc:sldMk cId="1678011102" sldId="299"/>
            <ac:spMk id="37" creationId="{5D57349B-EEF2-D56B-8B8E-B8F1AA2F0013}"/>
          </ac:spMkLst>
        </pc:spChg>
        <pc:spChg chg="mod topLvl">
          <ac:chgData name="한 지은" userId="c1d00ca1-8c44-47c7-9aa9-9e0cbc1e672d" providerId="ADAL" clId="{5DBD4C92-9842-497D-B73E-95DC8A5D32C4}" dt="2024-10-14T03:16:36.550" v="582" actId="12789"/>
          <ac:spMkLst>
            <pc:docMk/>
            <pc:sldMk cId="1678011102" sldId="299"/>
            <ac:spMk id="38" creationId="{31470568-4648-61EA-F778-324D4DCDB0B3}"/>
          </ac:spMkLst>
        </pc:spChg>
        <pc:spChg chg="mod topLvl">
          <ac:chgData name="한 지은" userId="c1d00ca1-8c44-47c7-9aa9-9e0cbc1e672d" providerId="ADAL" clId="{5DBD4C92-9842-497D-B73E-95DC8A5D32C4}" dt="2024-10-14T03:16:43.060" v="584" actId="12789"/>
          <ac:spMkLst>
            <pc:docMk/>
            <pc:sldMk cId="1678011102" sldId="299"/>
            <ac:spMk id="40" creationId="{1A29FD58-86E6-FFB4-AE51-42CE5409A825}"/>
          </ac:spMkLst>
        </pc:spChg>
        <pc:spChg chg="mod topLvl">
          <ac:chgData name="한 지은" userId="c1d00ca1-8c44-47c7-9aa9-9e0cbc1e672d" providerId="ADAL" clId="{5DBD4C92-9842-497D-B73E-95DC8A5D32C4}" dt="2024-10-14T03:16:43.060" v="584" actId="12789"/>
          <ac:spMkLst>
            <pc:docMk/>
            <pc:sldMk cId="1678011102" sldId="299"/>
            <ac:spMk id="41" creationId="{1E12B543-B35E-1806-1519-AC52A253546C}"/>
          </ac:spMkLst>
        </pc:spChg>
        <pc:spChg chg="mod">
          <ac:chgData name="한 지은" userId="c1d00ca1-8c44-47c7-9aa9-9e0cbc1e672d" providerId="ADAL" clId="{5DBD4C92-9842-497D-B73E-95DC8A5D32C4}" dt="2024-10-14T03:17:07.034" v="589" actId="12789"/>
          <ac:spMkLst>
            <pc:docMk/>
            <pc:sldMk cId="1678011102" sldId="299"/>
            <ac:spMk id="75" creationId="{94AB1AF3-9E33-A263-191E-8F3C3BD4B8D1}"/>
          </ac:spMkLst>
        </pc:spChg>
        <pc:spChg chg="mod">
          <ac:chgData name="한 지은" userId="c1d00ca1-8c44-47c7-9aa9-9e0cbc1e672d" providerId="ADAL" clId="{5DBD4C92-9842-497D-B73E-95DC8A5D32C4}" dt="2024-10-14T03:17:24.803" v="594" actId="1035"/>
          <ac:spMkLst>
            <pc:docMk/>
            <pc:sldMk cId="1678011102" sldId="299"/>
            <ac:spMk id="76" creationId="{0258A9B6-BF8A-1339-33BC-849A7DF48AFE}"/>
          </ac:spMkLst>
        </pc:spChg>
        <pc:spChg chg="mod">
          <ac:chgData name="한 지은" userId="c1d00ca1-8c44-47c7-9aa9-9e0cbc1e672d" providerId="ADAL" clId="{5DBD4C92-9842-497D-B73E-95DC8A5D32C4}" dt="2024-10-14T03:15:44.379" v="572" actId="403"/>
          <ac:spMkLst>
            <pc:docMk/>
            <pc:sldMk cId="1678011102" sldId="299"/>
            <ac:spMk id="77" creationId="{807CA9B8-BAD5-CF6E-D351-E25D8EB63DFF}"/>
          </ac:spMkLst>
        </pc:spChg>
        <pc:spChg chg="mod topLvl">
          <ac:chgData name="한 지은" userId="c1d00ca1-8c44-47c7-9aa9-9e0cbc1e672d" providerId="ADAL" clId="{5DBD4C92-9842-497D-B73E-95DC8A5D32C4}" dt="2024-10-14T03:16:43.060" v="584" actId="12789"/>
          <ac:spMkLst>
            <pc:docMk/>
            <pc:sldMk cId="1678011102" sldId="299"/>
            <ac:spMk id="83" creationId="{2D802C61-40A7-F346-60B7-A7622A2AD957}"/>
          </ac:spMkLst>
        </pc:spChg>
        <pc:spChg chg="mod topLvl">
          <ac:chgData name="한 지은" userId="c1d00ca1-8c44-47c7-9aa9-9e0cbc1e672d" providerId="ADAL" clId="{5DBD4C92-9842-497D-B73E-95DC8A5D32C4}" dt="2024-10-14T03:16:43.060" v="584" actId="12789"/>
          <ac:spMkLst>
            <pc:docMk/>
            <pc:sldMk cId="1678011102" sldId="299"/>
            <ac:spMk id="84" creationId="{67229244-FDFD-A135-C654-9C692B099B19}"/>
          </ac:spMkLst>
        </pc:spChg>
        <pc:spChg chg="mod topLvl">
          <ac:chgData name="한 지은" userId="c1d00ca1-8c44-47c7-9aa9-9e0cbc1e672d" providerId="ADAL" clId="{5DBD4C92-9842-497D-B73E-95DC8A5D32C4}" dt="2024-10-14T03:16:36.550" v="582" actId="12789"/>
          <ac:spMkLst>
            <pc:docMk/>
            <pc:sldMk cId="1678011102" sldId="299"/>
            <ac:spMk id="85" creationId="{BD876624-E632-FFCC-A603-BCE1F12343D5}"/>
          </ac:spMkLst>
        </pc:spChg>
        <pc:spChg chg="mod topLvl">
          <ac:chgData name="한 지은" userId="c1d00ca1-8c44-47c7-9aa9-9e0cbc1e672d" providerId="ADAL" clId="{5DBD4C92-9842-497D-B73E-95DC8A5D32C4}" dt="2024-10-14T03:16:36.550" v="582" actId="12789"/>
          <ac:spMkLst>
            <pc:docMk/>
            <pc:sldMk cId="1678011102" sldId="299"/>
            <ac:spMk id="86" creationId="{01271EAD-C484-3AB0-4B12-F0DA7CA077F9}"/>
          </ac:spMkLst>
        </pc:spChg>
        <pc:spChg chg="mod">
          <ac:chgData name="한 지은" userId="c1d00ca1-8c44-47c7-9aa9-9e0cbc1e672d" providerId="ADAL" clId="{5DBD4C92-9842-497D-B73E-95DC8A5D32C4}" dt="2024-10-14T03:17:07.034" v="589" actId="12789"/>
          <ac:spMkLst>
            <pc:docMk/>
            <pc:sldMk cId="1678011102" sldId="299"/>
            <ac:spMk id="89" creationId="{928A3BB6-B71F-4C62-7FED-7449BEE7C0BF}"/>
          </ac:spMkLst>
        </pc:spChg>
        <pc:spChg chg="mod">
          <ac:chgData name="한 지은" userId="c1d00ca1-8c44-47c7-9aa9-9e0cbc1e672d" providerId="ADAL" clId="{5DBD4C92-9842-497D-B73E-95DC8A5D32C4}" dt="2024-10-14T03:17:24.803" v="594" actId="1035"/>
          <ac:spMkLst>
            <pc:docMk/>
            <pc:sldMk cId="1678011102" sldId="299"/>
            <ac:spMk id="90" creationId="{D3B8342E-5744-FAB2-9530-27A48E1BE0B3}"/>
          </ac:spMkLst>
        </pc:spChg>
        <pc:spChg chg="mod">
          <ac:chgData name="한 지은" userId="c1d00ca1-8c44-47c7-9aa9-9e0cbc1e672d" providerId="ADAL" clId="{5DBD4C92-9842-497D-B73E-95DC8A5D32C4}" dt="2024-10-14T03:15:44.379" v="572" actId="403"/>
          <ac:spMkLst>
            <pc:docMk/>
            <pc:sldMk cId="1678011102" sldId="299"/>
            <ac:spMk id="91" creationId="{A731A7CC-2348-BDE0-172D-95BB6E8E7400}"/>
          </ac:spMkLst>
        </pc:spChg>
        <pc:spChg chg="mod topLvl">
          <ac:chgData name="한 지은" userId="c1d00ca1-8c44-47c7-9aa9-9e0cbc1e672d" providerId="ADAL" clId="{5DBD4C92-9842-497D-B73E-95DC8A5D32C4}" dt="2024-10-14T03:16:43.060" v="584" actId="12789"/>
          <ac:spMkLst>
            <pc:docMk/>
            <pc:sldMk cId="1678011102" sldId="299"/>
            <ac:spMk id="97" creationId="{2DE51EDD-3AE6-7A8E-522F-647B0C04DC23}"/>
          </ac:spMkLst>
        </pc:spChg>
        <pc:spChg chg="mod topLvl">
          <ac:chgData name="한 지은" userId="c1d00ca1-8c44-47c7-9aa9-9e0cbc1e672d" providerId="ADAL" clId="{5DBD4C92-9842-497D-B73E-95DC8A5D32C4}" dt="2024-10-14T03:16:43.060" v="584" actId="12789"/>
          <ac:spMkLst>
            <pc:docMk/>
            <pc:sldMk cId="1678011102" sldId="299"/>
            <ac:spMk id="98" creationId="{0B036CA4-7220-20AD-2324-34439F84BC95}"/>
          </ac:spMkLst>
        </pc:spChg>
        <pc:spChg chg="mod topLvl">
          <ac:chgData name="한 지은" userId="c1d00ca1-8c44-47c7-9aa9-9e0cbc1e672d" providerId="ADAL" clId="{5DBD4C92-9842-497D-B73E-95DC8A5D32C4}" dt="2024-10-14T03:16:36.550" v="582" actId="12789"/>
          <ac:spMkLst>
            <pc:docMk/>
            <pc:sldMk cId="1678011102" sldId="299"/>
            <ac:spMk id="99" creationId="{BF2CA509-D7DD-8890-DC79-4776F001365B}"/>
          </ac:spMkLst>
        </pc:spChg>
        <pc:spChg chg="mod topLvl">
          <ac:chgData name="한 지은" userId="c1d00ca1-8c44-47c7-9aa9-9e0cbc1e672d" providerId="ADAL" clId="{5DBD4C92-9842-497D-B73E-95DC8A5D32C4}" dt="2024-10-14T03:16:36.550" v="582" actId="12789"/>
          <ac:spMkLst>
            <pc:docMk/>
            <pc:sldMk cId="1678011102" sldId="299"/>
            <ac:spMk id="100" creationId="{2DED0137-767D-25FE-60A9-CE75F2303A14}"/>
          </ac:spMkLst>
        </pc:spChg>
        <pc:grpChg chg="del">
          <ac:chgData name="한 지은" userId="c1d00ca1-8c44-47c7-9aa9-9e0cbc1e672d" providerId="ADAL" clId="{5DBD4C92-9842-497D-B73E-95DC8A5D32C4}" dt="2024-10-14T03:15:58.539" v="573" actId="165"/>
          <ac:grpSpMkLst>
            <pc:docMk/>
            <pc:sldMk cId="1678011102" sldId="299"/>
            <ac:grpSpMk id="36" creationId="{BCCD5A80-2412-1561-A548-5B17BF7B0A99}"/>
          </ac:grpSpMkLst>
        </pc:grpChg>
        <pc:grpChg chg="del">
          <ac:chgData name="한 지은" userId="c1d00ca1-8c44-47c7-9aa9-9e0cbc1e672d" providerId="ADAL" clId="{5DBD4C92-9842-497D-B73E-95DC8A5D32C4}" dt="2024-10-14T03:16:01.233" v="574" actId="165"/>
          <ac:grpSpMkLst>
            <pc:docMk/>
            <pc:sldMk cId="1678011102" sldId="299"/>
            <ac:grpSpMk id="39" creationId="{31A75051-4B96-FD3C-9AD3-4EE8B58B95C9}"/>
          </ac:grpSpMkLst>
        </pc:grpChg>
        <pc:grpChg chg="del">
          <ac:chgData name="한 지은" userId="c1d00ca1-8c44-47c7-9aa9-9e0cbc1e672d" providerId="ADAL" clId="{5DBD4C92-9842-497D-B73E-95DC8A5D32C4}" dt="2024-10-14T03:16:02.374" v="575" actId="165"/>
          <ac:grpSpMkLst>
            <pc:docMk/>
            <pc:sldMk cId="1678011102" sldId="299"/>
            <ac:grpSpMk id="79" creationId="{AC27C64A-1642-250D-C069-2EBACFC71775}"/>
          </ac:grpSpMkLst>
        </pc:grpChg>
        <pc:grpChg chg="del">
          <ac:chgData name="한 지은" userId="c1d00ca1-8c44-47c7-9aa9-9e0cbc1e672d" providerId="ADAL" clId="{5DBD4C92-9842-497D-B73E-95DC8A5D32C4}" dt="2024-10-14T03:16:03.485" v="576" actId="165"/>
          <ac:grpSpMkLst>
            <pc:docMk/>
            <pc:sldMk cId="1678011102" sldId="299"/>
            <ac:grpSpMk id="80" creationId="{AF6019BF-6228-B2F3-2CA6-318362C12424}"/>
          </ac:grpSpMkLst>
        </pc:grpChg>
        <pc:grpChg chg="del">
          <ac:chgData name="한 지은" userId="c1d00ca1-8c44-47c7-9aa9-9e0cbc1e672d" providerId="ADAL" clId="{5DBD4C92-9842-497D-B73E-95DC8A5D32C4}" dt="2024-10-14T03:16:05.013" v="577" actId="165"/>
          <ac:grpSpMkLst>
            <pc:docMk/>
            <pc:sldMk cId="1678011102" sldId="299"/>
            <ac:grpSpMk id="93" creationId="{EDBAF90B-08C2-162D-33D9-448EDA94D222}"/>
          </ac:grpSpMkLst>
        </pc:grpChg>
        <pc:grpChg chg="del">
          <ac:chgData name="한 지은" userId="c1d00ca1-8c44-47c7-9aa9-9e0cbc1e672d" providerId="ADAL" clId="{5DBD4C92-9842-497D-B73E-95DC8A5D32C4}" dt="2024-10-14T03:16:06.417" v="578" actId="165"/>
          <ac:grpSpMkLst>
            <pc:docMk/>
            <pc:sldMk cId="1678011102" sldId="299"/>
            <ac:grpSpMk id="94" creationId="{B035A586-FFCD-0BF5-8117-05BF284CDC2C}"/>
          </ac:grpSpMkLst>
        </pc:grpChg>
      </pc:sldChg>
      <pc:sldChg chg="addSp delSp modSp mod">
        <pc:chgData name="한 지은" userId="c1d00ca1-8c44-47c7-9aa9-9e0cbc1e672d" providerId="ADAL" clId="{5DBD4C92-9842-497D-B73E-95DC8A5D32C4}" dt="2024-10-14T08:49:41.241" v="1546"/>
        <pc:sldMkLst>
          <pc:docMk/>
          <pc:sldMk cId="4233046163" sldId="300"/>
        </pc:sldMkLst>
        <pc:spChg chg="mod topLvl">
          <ac:chgData name="한 지은" userId="c1d00ca1-8c44-47c7-9aa9-9e0cbc1e672d" providerId="ADAL" clId="{5DBD4C92-9842-497D-B73E-95DC8A5D32C4}" dt="2024-10-14T03:17:37.917" v="595" actId="165"/>
          <ac:spMkLst>
            <pc:docMk/>
            <pc:sldMk cId="4233046163" sldId="300"/>
            <ac:spMk id="2" creationId="{EFAFBD0D-0103-4E78-1C1F-1B5C6603BA3E}"/>
          </ac:spMkLst>
        </pc:spChg>
        <pc:spChg chg="add mod">
          <ac:chgData name="한 지은" userId="c1d00ca1-8c44-47c7-9aa9-9e0cbc1e672d" providerId="ADAL" clId="{5DBD4C92-9842-497D-B73E-95DC8A5D32C4}" dt="2024-10-14T08:49:41.241" v="1546"/>
          <ac:spMkLst>
            <pc:docMk/>
            <pc:sldMk cId="4233046163" sldId="300"/>
            <ac:spMk id="6" creationId="{851029E8-489B-01D3-5FBE-4FB03FA5BEA4}"/>
          </ac:spMkLst>
        </pc:spChg>
        <pc:spChg chg="del">
          <ac:chgData name="한 지은" userId="c1d00ca1-8c44-47c7-9aa9-9e0cbc1e672d" providerId="ADAL" clId="{5DBD4C92-9842-497D-B73E-95DC8A5D32C4}" dt="2024-10-14T05:49:44.350" v="1303" actId="478"/>
          <ac:spMkLst>
            <pc:docMk/>
            <pc:sldMk cId="4233046163" sldId="300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233046163" sldId="300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2:31:57.261" v="186"/>
          <ac:spMkLst>
            <pc:docMk/>
            <pc:sldMk cId="4233046163" sldId="300"/>
            <ac:spMk id="12" creationId="{E146B0FF-4879-9994-6901-96EC7E9F13D5}"/>
          </ac:spMkLst>
        </pc:spChg>
        <pc:spChg chg="add del mod">
          <ac:chgData name="한 지은" userId="c1d00ca1-8c44-47c7-9aa9-9e0cbc1e672d" providerId="ADAL" clId="{5DBD4C92-9842-497D-B73E-95DC8A5D32C4}" dt="2024-10-14T08:49:40.942" v="1545" actId="478"/>
          <ac:spMkLst>
            <pc:docMk/>
            <pc:sldMk cId="4233046163" sldId="300"/>
            <ac:spMk id="13" creationId="{123BC184-995B-2C7C-9B84-9D744D97FB13}"/>
          </ac:spMkLst>
        </pc:spChg>
        <pc:spChg chg="mod topLvl">
          <ac:chgData name="한 지은" userId="c1d00ca1-8c44-47c7-9aa9-9e0cbc1e672d" providerId="ADAL" clId="{5DBD4C92-9842-497D-B73E-95DC8A5D32C4}" dt="2024-10-14T03:18:08.675" v="602" actId="165"/>
          <ac:spMkLst>
            <pc:docMk/>
            <pc:sldMk cId="4233046163" sldId="300"/>
            <ac:spMk id="36" creationId="{FF210678-8476-5855-C3AF-1D7C6CA8C987}"/>
          </ac:spMkLst>
        </pc:spChg>
        <pc:spChg chg="mod topLvl">
          <ac:chgData name="한 지은" userId="c1d00ca1-8c44-47c7-9aa9-9e0cbc1e672d" providerId="ADAL" clId="{5DBD4C92-9842-497D-B73E-95DC8A5D32C4}" dt="2024-10-14T03:18:08.675" v="602" actId="165"/>
          <ac:spMkLst>
            <pc:docMk/>
            <pc:sldMk cId="4233046163" sldId="300"/>
            <ac:spMk id="37" creationId="{4413DADD-DDE9-36AD-8BA7-F8F77A3A8223}"/>
          </ac:spMkLst>
        </pc:spChg>
        <pc:spChg chg="mod topLvl">
          <ac:chgData name="한 지은" userId="c1d00ca1-8c44-47c7-9aa9-9e0cbc1e672d" providerId="ADAL" clId="{5DBD4C92-9842-497D-B73E-95DC8A5D32C4}" dt="2024-10-14T03:18:08.675" v="602" actId="165"/>
          <ac:spMkLst>
            <pc:docMk/>
            <pc:sldMk cId="4233046163" sldId="300"/>
            <ac:spMk id="38" creationId="{E708A7E3-1D38-BC4E-461D-05ECEECD5625}"/>
          </ac:spMkLst>
        </pc:spChg>
        <pc:spChg chg="mod topLvl">
          <ac:chgData name="한 지은" userId="c1d00ca1-8c44-47c7-9aa9-9e0cbc1e672d" providerId="ADAL" clId="{5DBD4C92-9842-497D-B73E-95DC8A5D32C4}" dt="2024-10-14T03:18:08.675" v="602" actId="165"/>
          <ac:spMkLst>
            <pc:docMk/>
            <pc:sldMk cId="4233046163" sldId="300"/>
            <ac:spMk id="39" creationId="{D28B5070-AC52-B1B0-21B6-65BF9449890D}"/>
          </ac:spMkLst>
        </pc:spChg>
        <pc:spChg chg="mod topLvl">
          <ac:chgData name="한 지은" userId="c1d00ca1-8c44-47c7-9aa9-9e0cbc1e672d" providerId="ADAL" clId="{5DBD4C92-9842-497D-B73E-95DC8A5D32C4}" dt="2024-10-14T03:18:09.937" v="603" actId="165"/>
          <ac:spMkLst>
            <pc:docMk/>
            <pc:sldMk cId="4233046163" sldId="300"/>
            <ac:spMk id="40" creationId="{25574493-D44C-4DDA-C0FB-963B55C87C1F}"/>
          </ac:spMkLst>
        </pc:spChg>
        <pc:spChg chg="mod topLvl">
          <ac:chgData name="한 지은" userId="c1d00ca1-8c44-47c7-9aa9-9e0cbc1e672d" providerId="ADAL" clId="{5DBD4C92-9842-497D-B73E-95DC8A5D32C4}" dt="2024-10-14T03:18:09.937" v="603" actId="165"/>
          <ac:spMkLst>
            <pc:docMk/>
            <pc:sldMk cId="4233046163" sldId="300"/>
            <ac:spMk id="41" creationId="{E3A1BD82-C8CA-70FE-9BCC-4B12796F9BCA}"/>
          </ac:spMkLst>
        </pc:spChg>
        <pc:spChg chg="mod topLvl">
          <ac:chgData name="한 지은" userId="c1d00ca1-8c44-47c7-9aa9-9e0cbc1e672d" providerId="ADAL" clId="{5DBD4C92-9842-497D-B73E-95DC8A5D32C4}" dt="2024-10-14T03:18:09.937" v="603" actId="165"/>
          <ac:spMkLst>
            <pc:docMk/>
            <pc:sldMk cId="4233046163" sldId="300"/>
            <ac:spMk id="42" creationId="{E2308A63-F6F9-B965-6C17-F216ECBF97F2}"/>
          </ac:spMkLst>
        </pc:spChg>
        <pc:spChg chg="mod topLvl">
          <ac:chgData name="한 지은" userId="c1d00ca1-8c44-47c7-9aa9-9e0cbc1e672d" providerId="ADAL" clId="{5DBD4C92-9842-497D-B73E-95DC8A5D32C4}" dt="2024-10-14T03:18:09.937" v="603" actId="165"/>
          <ac:spMkLst>
            <pc:docMk/>
            <pc:sldMk cId="4233046163" sldId="300"/>
            <ac:spMk id="43" creationId="{CC93FDF6-935A-B8CB-955C-AF440C700429}"/>
          </ac:spMkLst>
        </pc:spChg>
        <pc:spChg chg="del">
          <ac:chgData name="한 지은" userId="c1d00ca1-8c44-47c7-9aa9-9e0cbc1e672d" providerId="ADAL" clId="{5DBD4C92-9842-497D-B73E-95DC8A5D32C4}" dt="2024-10-14T02:31:03.756" v="159" actId="478"/>
          <ac:spMkLst>
            <pc:docMk/>
            <pc:sldMk cId="4233046163" sldId="300"/>
            <ac:spMk id="46" creationId="{0DF85237-F781-51B8-3D51-B68F54F1FE73}"/>
          </ac:spMkLst>
        </pc:spChg>
        <pc:grpChg chg="add del mod">
          <ac:chgData name="한 지은" userId="c1d00ca1-8c44-47c7-9aa9-9e0cbc1e672d" providerId="ADAL" clId="{5DBD4C92-9842-497D-B73E-95DC8A5D32C4}" dt="2024-10-14T03:18:08.675" v="602" actId="165"/>
          <ac:grpSpMkLst>
            <pc:docMk/>
            <pc:sldMk cId="4233046163" sldId="300"/>
            <ac:grpSpMk id="13" creationId="{CA76C0EC-3109-43EE-B885-4BA71318072C}"/>
          </ac:grpSpMkLst>
        </pc:grpChg>
        <pc:grpChg chg="add del mod">
          <ac:chgData name="한 지은" userId="c1d00ca1-8c44-47c7-9aa9-9e0cbc1e672d" providerId="ADAL" clId="{5DBD4C92-9842-497D-B73E-95DC8A5D32C4}" dt="2024-10-14T03:18:09.937" v="603" actId="165"/>
          <ac:grpSpMkLst>
            <pc:docMk/>
            <pc:sldMk cId="4233046163" sldId="300"/>
            <ac:grpSpMk id="14" creationId="{9017FC6A-B92D-F609-639E-9AAF9B30D49B}"/>
          </ac:grpSpMkLst>
        </pc:grpChg>
        <pc:grpChg chg="del mod">
          <ac:chgData name="한 지은" userId="c1d00ca1-8c44-47c7-9aa9-9e0cbc1e672d" providerId="ADAL" clId="{5DBD4C92-9842-497D-B73E-95DC8A5D32C4}" dt="2024-10-14T03:17:37.917" v="595" actId="165"/>
          <ac:grpSpMkLst>
            <pc:docMk/>
            <pc:sldMk cId="4233046163" sldId="300"/>
            <ac:grpSpMk id="45" creationId="{28AE0DA0-2941-EB51-CCC9-F3C4A0C59926}"/>
          </ac:grpSpMkLst>
        </pc:grpChg>
        <pc:picChg chg="mod topLvl">
          <ac:chgData name="한 지은" userId="c1d00ca1-8c44-47c7-9aa9-9e0cbc1e672d" providerId="ADAL" clId="{5DBD4C92-9842-497D-B73E-95DC8A5D32C4}" dt="2024-10-14T03:18:09.937" v="603" actId="165"/>
          <ac:picMkLst>
            <pc:docMk/>
            <pc:sldMk cId="4233046163" sldId="300"/>
            <ac:picMk id="21" creationId="{F775BAF6-F7CA-ECCB-1211-A86559BE740A}"/>
          </ac:picMkLst>
        </pc:picChg>
        <pc:picChg chg="mod topLvl">
          <ac:chgData name="한 지은" userId="c1d00ca1-8c44-47c7-9aa9-9e0cbc1e672d" providerId="ADAL" clId="{5DBD4C92-9842-497D-B73E-95DC8A5D32C4}" dt="2024-10-14T03:18:09.937" v="603" actId="165"/>
          <ac:picMkLst>
            <pc:docMk/>
            <pc:sldMk cId="4233046163" sldId="300"/>
            <ac:picMk id="22" creationId="{28F3C4F2-B32D-EBAD-1631-B4D45306230C}"/>
          </ac:picMkLst>
        </pc:picChg>
        <pc:picChg chg="mod topLvl">
          <ac:chgData name="한 지은" userId="c1d00ca1-8c44-47c7-9aa9-9e0cbc1e672d" providerId="ADAL" clId="{5DBD4C92-9842-497D-B73E-95DC8A5D32C4}" dt="2024-10-14T03:18:08.675" v="602" actId="165"/>
          <ac:picMkLst>
            <pc:docMk/>
            <pc:sldMk cId="4233046163" sldId="300"/>
            <ac:picMk id="23" creationId="{3F5CFCEB-1249-EBE2-C6A4-EED394C6BCE2}"/>
          </ac:picMkLst>
        </pc:picChg>
        <pc:picChg chg="mod topLvl">
          <ac:chgData name="한 지은" userId="c1d00ca1-8c44-47c7-9aa9-9e0cbc1e672d" providerId="ADAL" clId="{5DBD4C92-9842-497D-B73E-95DC8A5D32C4}" dt="2024-10-14T03:18:08.675" v="602" actId="165"/>
          <ac:picMkLst>
            <pc:docMk/>
            <pc:sldMk cId="4233046163" sldId="300"/>
            <ac:picMk id="31" creationId="{1F3CCE04-9FE0-E208-F8BF-EDE1F4DF058D}"/>
          </ac:picMkLst>
        </pc:picChg>
        <pc:cxnChg chg="mod topLvl">
          <ac:chgData name="한 지은" userId="c1d00ca1-8c44-47c7-9aa9-9e0cbc1e672d" providerId="ADAL" clId="{5DBD4C92-9842-497D-B73E-95DC8A5D32C4}" dt="2024-10-14T03:17:37.917" v="595" actId="165"/>
          <ac:cxnSpMkLst>
            <pc:docMk/>
            <pc:sldMk cId="4233046163" sldId="300"/>
            <ac:cxnSpMk id="3" creationId="{85F18C51-6F34-03D2-77AC-8B8D8F26A349}"/>
          </ac:cxnSpMkLst>
        </pc:cxnChg>
        <pc:cxnChg chg="mod topLvl">
          <ac:chgData name="한 지은" userId="c1d00ca1-8c44-47c7-9aa9-9e0cbc1e672d" providerId="ADAL" clId="{5DBD4C92-9842-497D-B73E-95DC8A5D32C4}" dt="2024-10-14T03:17:37.917" v="595" actId="165"/>
          <ac:cxnSpMkLst>
            <pc:docMk/>
            <pc:sldMk cId="4233046163" sldId="300"/>
            <ac:cxnSpMk id="11" creationId="{73D7E319-B253-3BE9-A25E-974D57AA3185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49:43.768" v="1549"/>
        <pc:sldMkLst>
          <pc:docMk/>
          <pc:sldMk cId="3201359666" sldId="301"/>
        </pc:sldMkLst>
        <pc:spChg chg="add del mod">
          <ac:chgData name="한 지은" userId="c1d00ca1-8c44-47c7-9aa9-9e0cbc1e672d" providerId="ADAL" clId="{5DBD4C92-9842-497D-B73E-95DC8A5D32C4}" dt="2024-10-14T08:49:43.491" v="1548" actId="478"/>
          <ac:spMkLst>
            <pc:docMk/>
            <pc:sldMk cId="3201359666" sldId="301"/>
            <ac:spMk id="2" creationId="{AAB29A66-EB97-39F9-8A99-248ED972CC3E}"/>
          </ac:spMkLst>
        </pc:spChg>
        <pc:spChg chg="add del mod">
          <ac:chgData name="한 지은" userId="c1d00ca1-8c44-47c7-9aa9-9e0cbc1e672d" providerId="ADAL" clId="{5DBD4C92-9842-497D-B73E-95DC8A5D32C4}" dt="2024-10-14T03:18:22.437" v="608" actId="478"/>
          <ac:spMkLst>
            <pc:docMk/>
            <pc:sldMk cId="3201359666" sldId="301"/>
            <ac:spMk id="2" creationId="{BF457509-B2CC-4E97-3F5B-4E956DD9BAB4}"/>
          </ac:spMkLst>
        </pc:spChg>
        <pc:spChg chg="add del mod">
          <ac:chgData name="한 지은" userId="c1d00ca1-8c44-47c7-9aa9-9e0cbc1e672d" providerId="ADAL" clId="{5DBD4C92-9842-497D-B73E-95DC8A5D32C4}" dt="2024-10-14T08:42:27.357" v="1445" actId="478"/>
          <ac:spMkLst>
            <pc:docMk/>
            <pc:sldMk cId="3201359666" sldId="301"/>
            <ac:spMk id="6" creationId="{473B9AFF-8733-283D-09D0-0BF2374DC241}"/>
          </ac:spMkLst>
        </pc:spChg>
        <pc:spChg chg="del">
          <ac:chgData name="한 지은" userId="c1d00ca1-8c44-47c7-9aa9-9e0cbc1e672d" providerId="ADAL" clId="{5DBD4C92-9842-497D-B73E-95DC8A5D32C4}" dt="2024-10-14T05:49:45.006" v="1304" actId="478"/>
          <ac:spMkLst>
            <pc:docMk/>
            <pc:sldMk cId="3201359666" sldId="301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01359666" sldId="301"/>
            <ac:spMk id="10" creationId="{5E25A985-A87C-4062-2DF9-A3A1DAA838BF}"/>
          </ac:spMkLst>
        </pc:spChg>
        <pc:spChg chg="add del mod">
          <ac:chgData name="한 지은" userId="c1d00ca1-8c44-47c7-9aa9-9e0cbc1e672d" providerId="ADAL" clId="{5DBD4C92-9842-497D-B73E-95DC8A5D32C4}" dt="2024-10-14T08:42:27.357" v="1445" actId="478"/>
          <ac:spMkLst>
            <pc:docMk/>
            <pc:sldMk cId="3201359666" sldId="301"/>
            <ac:spMk id="11" creationId="{199159A2-4266-D682-42E4-6BBD627764D9}"/>
          </ac:spMkLst>
        </pc:spChg>
        <pc:spChg chg="add mod">
          <ac:chgData name="한 지은" userId="c1d00ca1-8c44-47c7-9aa9-9e0cbc1e672d" providerId="ADAL" clId="{5DBD4C92-9842-497D-B73E-95DC8A5D32C4}" dt="2024-10-14T08:49:43.768" v="1549"/>
          <ac:spMkLst>
            <pc:docMk/>
            <pc:sldMk cId="3201359666" sldId="301"/>
            <ac:spMk id="12" creationId="{EC475C6C-1288-9093-20CD-A8FE13952B59}"/>
          </ac:spMkLst>
        </pc:spChg>
        <pc:spChg chg="mod">
          <ac:chgData name="한 지은" userId="c1d00ca1-8c44-47c7-9aa9-9e0cbc1e672d" providerId="ADAL" clId="{5DBD4C92-9842-497D-B73E-95DC8A5D32C4}" dt="2024-10-14T08:42:31.894" v="1446" actId="12789"/>
          <ac:spMkLst>
            <pc:docMk/>
            <pc:sldMk cId="3201359666" sldId="301"/>
            <ac:spMk id="20" creationId="{43C0597E-477D-99B6-F1B1-D557B978D058}"/>
          </ac:spMkLst>
        </pc:spChg>
        <pc:spChg chg="mod">
          <ac:chgData name="한 지은" userId="c1d00ca1-8c44-47c7-9aa9-9e0cbc1e672d" providerId="ADAL" clId="{5DBD4C92-9842-497D-B73E-95DC8A5D32C4}" dt="2024-10-14T08:42:31.894" v="1446" actId="12789"/>
          <ac:spMkLst>
            <pc:docMk/>
            <pc:sldMk cId="3201359666" sldId="301"/>
            <ac:spMk id="22" creationId="{8ED9F07E-2722-6C75-0033-E9923F6048AC}"/>
          </ac:spMkLst>
        </pc:spChg>
        <pc:spChg chg="mod">
          <ac:chgData name="한 지은" userId="c1d00ca1-8c44-47c7-9aa9-9e0cbc1e672d" providerId="ADAL" clId="{5DBD4C92-9842-497D-B73E-95DC8A5D32C4}" dt="2024-10-14T08:42:35.061" v="1447" actId="12789"/>
          <ac:spMkLst>
            <pc:docMk/>
            <pc:sldMk cId="3201359666" sldId="301"/>
            <ac:spMk id="24" creationId="{1AA66E67-3490-B38F-8ED2-642428376450}"/>
          </ac:spMkLst>
        </pc:spChg>
        <pc:spChg chg="mod">
          <ac:chgData name="한 지은" userId="c1d00ca1-8c44-47c7-9aa9-9e0cbc1e672d" providerId="ADAL" clId="{5DBD4C92-9842-497D-B73E-95DC8A5D32C4}" dt="2024-10-14T08:42:35.061" v="1447" actId="12789"/>
          <ac:spMkLst>
            <pc:docMk/>
            <pc:sldMk cId="3201359666" sldId="301"/>
            <ac:spMk id="25" creationId="{0FEA52EF-3AD1-9312-2AC9-F9F1128D4CA7}"/>
          </ac:spMkLst>
        </pc:spChg>
        <pc:spChg chg="mod">
          <ac:chgData name="한 지은" userId="c1d00ca1-8c44-47c7-9aa9-9e0cbc1e672d" providerId="ADAL" clId="{5DBD4C92-9842-497D-B73E-95DC8A5D32C4}" dt="2024-10-14T08:42:37.046" v="1448" actId="12789"/>
          <ac:spMkLst>
            <pc:docMk/>
            <pc:sldMk cId="3201359666" sldId="301"/>
            <ac:spMk id="26" creationId="{470ED15B-1C78-2E1A-E2FD-923D07DA35EF}"/>
          </ac:spMkLst>
        </pc:spChg>
        <pc:spChg chg="mod">
          <ac:chgData name="한 지은" userId="c1d00ca1-8c44-47c7-9aa9-9e0cbc1e672d" providerId="ADAL" clId="{5DBD4C92-9842-497D-B73E-95DC8A5D32C4}" dt="2024-10-14T08:42:37.046" v="1448" actId="12789"/>
          <ac:spMkLst>
            <pc:docMk/>
            <pc:sldMk cId="3201359666" sldId="301"/>
            <ac:spMk id="27" creationId="{BA76EC7D-6FEB-7F88-81FF-F5C5A741BF2B}"/>
          </ac:spMkLst>
        </pc:spChg>
        <pc:spChg chg="mod">
          <ac:chgData name="한 지은" userId="c1d00ca1-8c44-47c7-9aa9-9e0cbc1e672d" providerId="ADAL" clId="{5DBD4C92-9842-497D-B73E-95DC8A5D32C4}" dt="2024-10-14T03:18:20.335" v="607" actId="403"/>
          <ac:spMkLst>
            <pc:docMk/>
            <pc:sldMk cId="3201359666" sldId="301"/>
            <ac:spMk id="35" creationId="{3E406D02-D98E-EFD8-C461-DD9B3A5E779D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49:45.835" v="1551"/>
        <pc:sldMkLst>
          <pc:docMk/>
          <pc:sldMk cId="50016801" sldId="302"/>
        </pc:sldMkLst>
        <pc:spChg chg="add del mod">
          <ac:chgData name="한 지은" userId="c1d00ca1-8c44-47c7-9aa9-9e0cbc1e672d" providerId="ADAL" clId="{5DBD4C92-9842-497D-B73E-95DC8A5D32C4}" dt="2024-10-14T08:49:45.611" v="1550" actId="478"/>
          <ac:spMkLst>
            <pc:docMk/>
            <pc:sldMk cId="50016801" sldId="302"/>
            <ac:spMk id="2" creationId="{382D7CFA-09C5-00CE-E06A-1F05C2A0A39E}"/>
          </ac:spMkLst>
        </pc:spChg>
        <pc:spChg chg="del">
          <ac:chgData name="한 지은" userId="c1d00ca1-8c44-47c7-9aa9-9e0cbc1e672d" providerId="ADAL" clId="{5DBD4C92-9842-497D-B73E-95DC8A5D32C4}" dt="2024-10-14T03:18:25.876" v="609" actId="478"/>
          <ac:spMkLst>
            <pc:docMk/>
            <pc:sldMk cId="50016801" sldId="302"/>
            <ac:spMk id="2" creationId="{F6F707F2-5661-5B01-6E33-8D2592E61680}"/>
          </ac:spMkLst>
        </pc:spChg>
        <pc:spChg chg="add mod">
          <ac:chgData name="한 지은" userId="c1d00ca1-8c44-47c7-9aa9-9e0cbc1e672d" providerId="ADAL" clId="{5DBD4C92-9842-497D-B73E-95DC8A5D32C4}" dt="2024-10-14T08:49:45.835" v="1551"/>
          <ac:spMkLst>
            <pc:docMk/>
            <pc:sldMk cId="50016801" sldId="302"/>
            <ac:spMk id="3" creationId="{5B8FC4CF-C457-5012-8B64-BA099B756AD9}"/>
          </ac:spMkLst>
        </pc:spChg>
        <pc:spChg chg="mod topLvl">
          <ac:chgData name="한 지은" userId="c1d00ca1-8c44-47c7-9aa9-9e0cbc1e672d" providerId="ADAL" clId="{5DBD4C92-9842-497D-B73E-95DC8A5D32C4}" dt="2024-10-14T05:49:47.332" v="1307" actId="165"/>
          <ac:spMkLst>
            <pc:docMk/>
            <pc:sldMk cId="50016801" sldId="302"/>
            <ac:spMk id="5" creationId="{E8FF841B-34DB-813B-DAFC-9F659F455A1B}"/>
          </ac:spMkLst>
        </pc:spChg>
        <pc:spChg chg="del mod topLvl">
          <ac:chgData name="한 지은" userId="c1d00ca1-8c44-47c7-9aa9-9e0cbc1e672d" providerId="ADAL" clId="{5DBD4C92-9842-497D-B73E-95DC8A5D32C4}" dt="2024-10-14T05:49:48.878" v="1308" actId="478"/>
          <ac:spMkLst>
            <pc:docMk/>
            <pc:sldMk cId="50016801" sldId="302"/>
            <ac:spMk id="6" creationId="{952E1ED9-19D7-D773-9EE2-437D4D6EF830}"/>
          </ac:spMkLst>
        </pc:spChg>
        <pc:spChg chg="mod topLvl">
          <ac:chgData name="한 지은" userId="c1d00ca1-8c44-47c7-9aa9-9e0cbc1e672d" providerId="ADAL" clId="{5DBD4C92-9842-497D-B73E-95DC8A5D32C4}" dt="2024-10-14T05:49:47.332" v="1307" actId="165"/>
          <ac:spMkLst>
            <pc:docMk/>
            <pc:sldMk cId="50016801" sldId="302"/>
            <ac:spMk id="7" creationId="{219F8892-36D0-DD19-9A12-3DA53562E92F}"/>
          </ac:spMkLst>
        </pc:spChg>
        <pc:spChg chg="mod topLvl">
          <ac:chgData name="한 지은" userId="c1d00ca1-8c44-47c7-9aa9-9e0cbc1e672d" providerId="ADAL" clId="{5DBD4C92-9842-497D-B73E-95DC8A5D32C4}" dt="2024-10-14T05:49:47.332" v="1307" actId="165"/>
          <ac:spMkLst>
            <pc:docMk/>
            <pc:sldMk cId="50016801" sldId="302"/>
            <ac:spMk id="8" creationId="{CFC7B3A1-5E5E-6158-1B74-803EF31CB27A}"/>
          </ac:spMkLst>
        </pc:spChg>
        <pc:spChg chg="mod topLvl">
          <ac:chgData name="한 지은" userId="c1d00ca1-8c44-47c7-9aa9-9e0cbc1e672d" providerId="ADAL" clId="{5DBD4C92-9842-497D-B73E-95DC8A5D32C4}" dt="2024-10-14T05:49:47.332" v="1307" actId="165"/>
          <ac:spMkLst>
            <pc:docMk/>
            <pc:sldMk cId="50016801" sldId="302"/>
            <ac:spMk id="9" creationId="{00D3F3FD-A7C9-BFA1-A200-88DF206E9CB8}"/>
          </ac:spMkLst>
        </pc:spChg>
        <pc:spChg chg="mod topLvl">
          <ac:chgData name="한 지은" userId="c1d00ca1-8c44-47c7-9aa9-9e0cbc1e672d" providerId="ADAL" clId="{5DBD4C92-9842-497D-B73E-95DC8A5D32C4}" dt="2024-10-14T05:49:47.332" v="1307" actId="165"/>
          <ac:spMkLst>
            <pc:docMk/>
            <pc:sldMk cId="50016801" sldId="302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3:18:27.941" v="610"/>
          <ac:spMkLst>
            <pc:docMk/>
            <pc:sldMk cId="50016801" sldId="302"/>
            <ac:spMk id="11" creationId="{9BCF45D2-AE23-07D1-2C6F-3FD05C622458}"/>
          </ac:spMkLst>
        </pc:spChg>
        <pc:spChg chg="add del mod">
          <ac:chgData name="한 지은" userId="c1d00ca1-8c44-47c7-9aa9-9e0cbc1e672d" providerId="ADAL" clId="{5DBD4C92-9842-497D-B73E-95DC8A5D32C4}" dt="2024-10-14T03:19:08.474" v="617" actId="478"/>
          <ac:spMkLst>
            <pc:docMk/>
            <pc:sldMk cId="50016801" sldId="302"/>
            <ac:spMk id="12" creationId="{264B48F0-A6D3-6533-0D92-5D696372BC7E}"/>
          </ac:spMkLst>
        </pc:spChg>
        <pc:spChg chg="add mod">
          <ac:chgData name="한 지은" userId="c1d00ca1-8c44-47c7-9aa9-9e0cbc1e672d" providerId="ADAL" clId="{5DBD4C92-9842-497D-B73E-95DC8A5D32C4}" dt="2024-10-14T03:20:29.631" v="624" actId="571"/>
          <ac:spMkLst>
            <pc:docMk/>
            <pc:sldMk cId="50016801" sldId="302"/>
            <ac:spMk id="15" creationId="{6C81820C-BA2E-70EF-C3B3-C18DFDCCE956}"/>
          </ac:spMkLst>
        </pc:spChg>
        <pc:spChg chg="add mod">
          <ac:chgData name="한 지은" userId="c1d00ca1-8c44-47c7-9aa9-9e0cbc1e672d" providerId="ADAL" clId="{5DBD4C92-9842-497D-B73E-95DC8A5D32C4}" dt="2024-10-14T03:20:29.631" v="624" actId="571"/>
          <ac:spMkLst>
            <pc:docMk/>
            <pc:sldMk cId="50016801" sldId="302"/>
            <ac:spMk id="16" creationId="{5DEF5D98-D527-F897-299C-E3B770004BE5}"/>
          </ac:spMkLst>
        </pc:spChg>
        <pc:spChg chg="mod topLvl">
          <ac:chgData name="한 지은" userId="c1d00ca1-8c44-47c7-9aa9-9e0cbc1e672d" providerId="ADAL" clId="{5DBD4C92-9842-497D-B73E-95DC8A5D32C4}" dt="2024-10-14T08:42:45.115" v="1449" actId="165"/>
          <ac:spMkLst>
            <pc:docMk/>
            <pc:sldMk cId="50016801" sldId="302"/>
            <ac:spMk id="18" creationId="{BF64FE06-A7A3-7F55-6F3F-7AE5CFABE104}"/>
          </ac:spMkLst>
        </pc:spChg>
        <pc:spChg chg="mod topLvl">
          <ac:chgData name="한 지은" userId="c1d00ca1-8c44-47c7-9aa9-9e0cbc1e672d" providerId="ADAL" clId="{5DBD4C92-9842-497D-B73E-95DC8A5D32C4}" dt="2024-10-14T08:42:45.115" v="1449" actId="165"/>
          <ac:spMkLst>
            <pc:docMk/>
            <pc:sldMk cId="50016801" sldId="302"/>
            <ac:spMk id="1036" creationId="{43371E74-6FCD-97F7-5A0E-E81BEC1E08DD}"/>
          </ac:spMkLst>
        </pc:spChg>
        <pc:spChg chg="mod topLvl">
          <ac:chgData name="한 지은" userId="c1d00ca1-8c44-47c7-9aa9-9e0cbc1e672d" providerId="ADAL" clId="{5DBD4C92-9842-497D-B73E-95DC8A5D32C4}" dt="2024-10-14T08:42:45.669" v="1450" actId="165"/>
          <ac:spMkLst>
            <pc:docMk/>
            <pc:sldMk cId="50016801" sldId="302"/>
            <ac:spMk id="1049" creationId="{023AAFF3-28C7-FC83-6518-C1BD6B8F5904}"/>
          </ac:spMkLst>
        </pc:spChg>
        <pc:spChg chg="mod topLvl">
          <ac:chgData name="한 지은" userId="c1d00ca1-8c44-47c7-9aa9-9e0cbc1e672d" providerId="ADAL" clId="{5DBD4C92-9842-497D-B73E-95DC8A5D32C4}" dt="2024-10-14T08:42:45.669" v="1450" actId="165"/>
          <ac:spMkLst>
            <pc:docMk/>
            <pc:sldMk cId="50016801" sldId="302"/>
            <ac:spMk id="1051" creationId="{40F9BA4A-E053-9BEE-6078-08D9264F4124}"/>
          </ac:spMkLst>
        </pc:spChg>
        <pc:spChg chg="mod topLvl">
          <ac:chgData name="한 지은" userId="c1d00ca1-8c44-47c7-9aa9-9e0cbc1e672d" providerId="ADAL" clId="{5DBD4C92-9842-497D-B73E-95DC8A5D32C4}" dt="2024-10-14T08:42:46.211" v="1451" actId="165"/>
          <ac:spMkLst>
            <pc:docMk/>
            <pc:sldMk cId="50016801" sldId="302"/>
            <ac:spMk id="1053" creationId="{06ECAB99-FFF0-6FE6-2536-074CFA5A53BD}"/>
          </ac:spMkLst>
        </pc:spChg>
        <pc:spChg chg="mod topLvl">
          <ac:chgData name="한 지은" userId="c1d00ca1-8c44-47c7-9aa9-9e0cbc1e672d" providerId="ADAL" clId="{5DBD4C92-9842-497D-B73E-95DC8A5D32C4}" dt="2024-10-14T08:42:46.211" v="1451" actId="165"/>
          <ac:spMkLst>
            <pc:docMk/>
            <pc:sldMk cId="50016801" sldId="302"/>
            <ac:spMk id="1055" creationId="{B1611898-BA67-BA0A-7E40-AB241DDB4FA4}"/>
          </ac:spMkLst>
        </pc:spChg>
        <pc:grpChg chg="add del mod">
          <ac:chgData name="한 지은" userId="c1d00ca1-8c44-47c7-9aa9-9e0cbc1e672d" providerId="ADAL" clId="{5DBD4C92-9842-497D-B73E-95DC8A5D32C4}" dt="2024-10-14T05:49:47.332" v="1307" actId="165"/>
          <ac:grpSpMkLst>
            <pc:docMk/>
            <pc:sldMk cId="50016801" sldId="302"/>
            <ac:grpSpMk id="3" creationId="{76C984F5-EB14-4B7C-042E-5684DB5E0C71}"/>
          </ac:grpSpMkLst>
        </pc:grpChg>
        <pc:grpChg chg="add del mod topLvl">
          <ac:chgData name="한 지은" userId="c1d00ca1-8c44-47c7-9aa9-9e0cbc1e672d" providerId="ADAL" clId="{5DBD4C92-9842-497D-B73E-95DC8A5D32C4}" dt="2024-10-14T08:42:45.115" v="1449" actId="165"/>
          <ac:grpSpMkLst>
            <pc:docMk/>
            <pc:sldMk cId="50016801" sldId="302"/>
            <ac:grpSpMk id="13" creationId="{9BCF01E6-1EBA-086B-8BC6-6C8FD5A3A579}"/>
          </ac:grpSpMkLst>
        </pc:grpChg>
        <pc:grpChg chg="add del mod topLvl">
          <ac:chgData name="한 지은" userId="c1d00ca1-8c44-47c7-9aa9-9e0cbc1e672d" providerId="ADAL" clId="{5DBD4C92-9842-497D-B73E-95DC8A5D32C4}" dt="2024-10-14T08:42:45.669" v="1450" actId="165"/>
          <ac:grpSpMkLst>
            <pc:docMk/>
            <pc:sldMk cId="50016801" sldId="302"/>
            <ac:grpSpMk id="14" creationId="{44404818-CF13-8E37-621C-184613BE2E7D}"/>
          </ac:grpSpMkLst>
        </pc:grpChg>
        <pc:grpChg chg="add mod">
          <ac:chgData name="한 지은" userId="c1d00ca1-8c44-47c7-9aa9-9e0cbc1e672d" providerId="ADAL" clId="{5DBD4C92-9842-497D-B73E-95DC8A5D32C4}" dt="2024-10-14T03:20:29.260" v="623" actId="164"/>
          <ac:grpSpMkLst>
            <pc:docMk/>
            <pc:sldMk cId="50016801" sldId="302"/>
            <ac:grpSpMk id="17" creationId="{EE133FDE-F129-3F31-0BDB-217B42B1E68E}"/>
          </ac:grpSpMkLst>
        </pc:grpChg>
        <pc:grpChg chg="add del mod topLvl">
          <ac:chgData name="한 지은" userId="c1d00ca1-8c44-47c7-9aa9-9e0cbc1e672d" providerId="ADAL" clId="{5DBD4C92-9842-497D-B73E-95DC8A5D32C4}" dt="2024-10-14T08:42:46.211" v="1451" actId="165"/>
          <ac:grpSpMkLst>
            <pc:docMk/>
            <pc:sldMk cId="50016801" sldId="302"/>
            <ac:grpSpMk id="19" creationId="{E7B4C7E1-664B-91AF-83B0-581CD9A72A46}"/>
          </ac:grpSpMkLst>
        </pc:grpChg>
        <pc:grpChg chg="add del mod">
          <ac:chgData name="한 지은" userId="c1d00ca1-8c44-47c7-9aa9-9e0cbc1e672d" providerId="ADAL" clId="{5DBD4C92-9842-497D-B73E-95DC8A5D32C4}" dt="2024-10-14T03:20:58.318" v="635" actId="165"/>
          <ac:grpSpMkLst>
            <pc:docMk/>
            <pc:sldMk cId="50016801" sldId="302"/>
            <ac:grpSpMk id="20" creationId="{5ED5CCB7-B2C6-4235-9C0D-E9DF0EB18FEE}"/>
          </ac:grpSpMkLst>
        </pc:grpChg>
        <pc:grpChg chg="add del mod">
          <ac:chgData name="한 지은" userId="c1d00ca1-8c44-47c7-9aa9-9e0cbc1e672d" providerId="ADAL" clId="{5DBD4C92-9842-497D-B73E-95DC8A5D32C4}" dt="2024-10-14T03:20:58.318" v="635" actId="165"/>
          <ac:grpSpMkLst>
            <pc:docMk/>
            <pc:sldMk cId="50016801" sldId="302"/>
            <ac:grpSpMk id="21" creationId="{4DD27056-51D2-940F-CB46-0A152D2DE456}"/>
          </ac:grpSpMkLst>
        </pc:grpChg>
        <pc:grpChg chg="add del mod">
          <ac:chgData name="한 지은" userId="c1d00ca1-8c44-47c7-9aa9-9e0cbc1e672d" providerId="ADAL" clId="{5DBD4C92-9842-497D-B73E-95DC8A5D32C4}" dt="2024-10-14T03:20:58.318" v="635" actId="165"/>
          <ac:grpSpMkLst>
            <pc:docMk/>
            <pc:sldMk cId="50016801" sldId="302"/>
            <ac:grpSpMk id="22" creationId="{F88A3045-6DD2-4686-8677-A3645E38EC06}"/>
          </ac:grpSpMkLst>
        </pc:grpChg>
        <pc:picChg chg="mod topLvl">
          <ac:chgData name="한 지은" userId="c1d00ca1-8c44-47c7-9aa9-9e0cbc1e672d" providerId="ADAL" clId="{5DBD4C92-9842-497D-B73E-95DC8A5D32C4}" dt="2024-10-14T03:20:58.318" v="635" actId="165"/>
          <ac:picMkLst>
            <pc:docMk/>
            <pc:sldMk cId="50016801" sldId="302"/>
            <ac:picMk id="56" creationId="{34EEBA16-A5EE-ECE1-443C-11E9FF4997FD}"/>
          </ac:picMkLst>
        </pc:picChg>
        <pc:picChg chg="mod topLvl">
          <ac:chgData name="한 지은" userId="c1d00ca1-8c44-47c7-9aa9-9e0cbc1e672d" providerId="ADAL" clId="{5DBD4C92-9842-497D-B73E-95DC8A5D32C4}" dt="2024-10-14T03:20:58.318" v="635" actId="165"/>
          <ac:picMkLst>
            <pc:docMk/>
            <pc:sldMk cId="50016801" sldId="302"/>
            <ac:picMk id="57" creationId="{105BB0FD-C3E1-D1D9-86CD-71E57BAFB029}"/>
          </ac:picMkLst>
        </pc:picChg>
        <pc:picChg chg="mod topLvl">
          <ac:chgData name="한 지은" userId="c1d00ca1-8c44-47c7-9aa9-9e0cbc1e672d" providerId="ADAL" clId="{5DBD4C92-9842-497D-B73E-95DC8A5D32C4}" dt="2024-10-14T03:20:58.318" v="635" actId="165"/>
          <ac:picMkLst>
            <pc:docMk/>
            <pc:sldMk cId="50016801" sldId="302"/>
            <ac:picMk id="59" creationId="{73DCEE66-AE5D-E632-A910-1E6B41007F0D}"/>
          </ac:picMkLst>
        </pc:picChg>
        <pc:cxnChg chg="mod topLvl">
          <ac:chgData name="한 지은" userId="c1d00ca1-8c44-47c7-9aa9-9e0cbc1e672d" providerId="ADAL" clId="{5DBD4C92-9842-497D-B73E-95DC8A5D32C4}" dt="2024-10-14T05:49:47.332" v="1307" actId="165"/>
          <ac:cxnSpMkLst>
            <pc:docMk/>
            <pc:sldMk cId="50016801" sldId="302"/>
            <ac:cxnSpMk id="4" creationId="{984B4F89-53A2-D17F-3F3D-23731BF6DAA0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49:48.157" v="1553"/>
        <pc:sldMkLst>
          <pc:docMk/>
          <pc:sldMk cId="722880312" sldId="303"/>
        </pc:sldMkLst>
        <pc:spChg chg="mod topLvl">
          <ac:chgData name="한 지은" userId="c1d00ca1-8c44-47c7-9aa9-9e0cbc1e672d" providerId="ADAL" clId="{5DBD4C92-9842-497D-B73E-95DC8A5D32C4}" dt="2024-10-14T03:21:13.420" v="641" actId="403"/>
          <ac:spMkLst>
            <pc:docMk/>
            <pc:sldMk cId="722880312" sldId="303"/>
            <ac:spMk id="2" creationId="{A9CDCE51-74BA-061A-FA39-D368E9E641DC}"/>
          </ac:spMkLst>
        </pc:spChg>
        <pc:spChg chg="mod topLvl">
          <ac:chgData name="한 지은" userId="c1d00ca1-8c44-47c7-9aa9-9e0cbc1e672d" providerId="ADAL" clId="{5DBD4C92-9842-497D-B73E-95DC8A5D32C4}" dt="2024-10-14T03:21:38.111" v="646" actId="255"/>
          <ac:spMkLst>
            <pc:docMk/>
            <pc:sldMk cId="722880312" sldId="303"/>
            <ac:spMk id="3" creationId="{157CD855-FA0C-F2CC-58FF-15901405D2B1}"/>
          </ac:spMkLst>
        </pc:spChg>
        <pc:spChg chg="add del mod">
          <ac:chgData name="한 지은" userId="c1d00ca1-8c44-47c7-9aa9-9e0cbc1e672d" providerId="ADAL" clId="{5DBD4C92-9842-497D-B73E-95DC8A5D32C4}" dt="2024-10-14T08:49:47.915" v="1552" actId="478"/>
          <ac:spMkLst>
            <pc:docMk/>
            <pc:sldMk cId="722880312" sldId="303"/>
            <ac:spMk id="4" creationId="{038476B0-5994-E826-C513-EB49A56AFA75}"/>
          </ac:spMkLst>
        </pc:spChg>
        <pc:spChg chg="add mod">
          <ac:chgData name="한 지은" userId="c1d00ca1-8c44-47c7-9aa9-9e0cbc1e672d" providerId="ADAL" clId="{5DBD4C92-9842-497D-B73E-95DC8A5D32C4}" dt="2024-10-14T08:49:48.157" v="1553"/>
          <ac:spMkLst>
            <pc:docMk/>
            <pc:sldMk cId="722880312" sldId="303"/>
            <ac:spMk id="5" creationId="{5B06399E-5D8E-CF7A-2A87-BABE727AF27C}"/>
          </ac:spMkLst>
        </pc:spChg>
        <pc:spChg chg="mod topLvl">
          <ac:chgData name="한 지은" userId="c1d00ca1-8c44-47c7-9aa9-9e0cbc1e672d" providerId="ADAL" clId="{5DBD4C92-9842-497D-B73E-95DC8A5D32C4}" dt="2024-10-14T03:21:13.420" v="641" actId="403"/>
          <ac:spMkLst>
            <pc:docMk/>
            <pc:sldMk cId="722880312" sldId="303"/>
            <ac:spMk id="12" creationId="{3CE22758-E45D-4DB7-40C9-2F3068A53147}"/>
          </ac:spMkLst>
        </pc:spChg>
        <pc:spChg chg="mod topLvl">
          <ac:chgData name="한 지은" userId="c1d00ca1-8c44-47c7-9aa9-9e0cbc1e672d" providerId="ADAL" clId="{5DBD4C92-9842-497D-B73E-95DC8A5D32C4}" dt="2024-10-14T03:21:38.111" v="646" actId="255"/>
          <ac:spMkLst>
            <pc:docMk/>
            <pc:sldMk cId="722880312" sldId="303"/>
            <ac:spMk id="13" creationId="{F6772F0A-F9EA-0E57-95F3-977807556677}"/>
          </ac:spMkLst>
        </pc:spChg>
        <pc:spChg chg="mod">
          <ac:chgData name="한 지은" userId="c1d00ca1-8c44-47c7-9aa9-9e0cbc1e672d" providerId="ADAL" clId="{5DBD4C92-9842-497D-B73E-95DC8A5D32C4}" dt="2024-10-14T03:21:04.563" v="636" actId="403"/>
          <ac:spMkLst>
            <pc:docMk/>
            <pc:sldMk cId="722880312" sldId="303"/>
            <ac:spMk id="16" creationId="{FAFC4040-AB14-FE35-69A7-0B0C9B7E010F}"/>
          </ac:spMkLst>
        </pc:spChg>
        <pc:spChg chg="mod topLvl">
          <ac:chgData name="한 지은" userId="c1d00ca1-8c44-47c7-9aa9-9e0cbc1e672d" providerId="ADAL" clId="{5DBD4C92-9842-497D-B73E-95DC8A5D32C4}" dt="2024-10-14T03:21:08.846" v="638" actId="165"/>
          <ac:spMkLst>
            <pc:docMk/>
            <pc:sldMk cId="722880312" sldId="303"/>
            <ac:spMk id="18" creationId="{FE7F3561-79EF-9C97-3512-F65CD87406B6}"/>
          </ac:spMkLst>
        </pc:spChg>
        <pc:spChg chg="mod">
          <ac:chgData name="한 지은" userId="c1d00ca1-8c44-47c7-9aa9-9e0cbc1e672d" providerId="ADAL" clId="{5DBD4C92-9842-497D-B73E-95DC8A5D32C4}" dt="2024-10-14T03:21:06.579" v="637" actId="403"/>
          <ac:spMkLst>
            <pc:docMk/>
            <pc:sldMk cId="722880312" sldId="303"/>
            <ac:spMk id="19" creationId="{B9EE697A-E354-130A-C1FC-23828AF9B20B}"/>
          </ac:spMkLst>
        </pc:spChg>
        <pc:spChg chg="del">
          <ac:chgData name="한 지은" userId="c1d00ca1-8c44-47c7-9aa9-9e0cbc1e672d" providerId="ADAL" clId="{5DBD4C92-9842-497D-B73E-95DC8A5D32C4}" dt="2024-10-14T05:49:49.865" v="1309" actId="478"/>
          <ac:spMkLst>
            <pc:docMk/>
            <pc:sldMk cId="722880312" sldId="303"/>
            <ac:spMk id="22" creationId="{C163D516-8D0E-2B5D-E607-02112D1B5162}"/>
          </ac:spMkLst>
        </pc:spChg>
        <pc:spChg chg="mod topLvl">
          <ac:chgData name="한 지은" userId="c1d00ca1-8c44-47c7-9aa9-9e0cbc1e672d" providerId="ADAL" clId="{5DBD4C92-9842-497D-B73E-95DC8A5D32C4}" dt="2024-10-14T03:21:32.058" v="645" actId="12789"/>
          <ac:spMkLst>
            <pc:docMk/>
            <pc:sldMk cId="722880312" sldId="303"/>
            <ac:spMk id="24" creationId="{618AF3C2-124D-57A4-F4DA-9FDD994F46A8}"/>
          </ac:spMkLst>
        </pc:spChg>
        <pc:spChg chg="mod topLvl">
          <ac:chgData name="한 지은" userId="c1d00ca1-8c44-47c7-9aa9-9e0cbc1e672d" providerId="ADAL" clId="{5DBD4C92-9842-497D-B73E-95DC8A5D32C4}" dt="2024-10-14T03:21:09.305" v="639" actId="165"/>
          <ac:spMkLst>
            <pc:docMk/>
            <pc:sldMk cId="722880312" sldId="303"/>
            <ac:spMk id="26" creationId="{93DDA4A2-6CCB-33E4-80BC-C67B1213B6A1}"/>
          </ac:spMkLst>
        </pc:spChg>
        <pc:spChg chg="mod topLvl">
          <ac:chgData name="한 지은" userId="c1d00ca1-8c44-47c7-9aa9-9e0cbc1e672d" providerId="ADAL" clId="{5DBD4C92-9842-497D-B73E-95DC8A5D32C4}" dt="2024-10-14T03:21:32.058" v="645" actId="12789"/>
          <ac:spMkLst>
            <pc:docMk/>
            <pc:sldMk cId="722880312" sldId="303"/>
            <ac:spMk id="27" creationId="{D61DCB14-8D72-3F60-355F-0C337F0C498A}"/>
          </ac:spMkLst>
        </pc:spChg>
        <pc:spChg chg="mod topLvl">
          <ac:chgData name="한 지은" userId="c1d00ca1-8c44-47c7-9aa9-9e0cbc1e672d" providerId="ADAL" clId="{5DBD4C92-9842-497D-B73E-95DC8A5D32C4}" dt="2024-10-14T03:21:09.926" v="640" actId="165"/>
          <ac:spMkLst>
            <pc:docMk/>
            <pc:sldMk cId="722880312" sldId="303"/>
            <ac:spMk id="32" creationId="{24EA9DFF-9826-4314-2EFB-3739987795F2}"/>
          </ac:spMkLst>
        </pc:spChg>
        <pc:spChg chg="mod topLvl">
          <ac:chgData name="한 지은" userId="c1d00ca1-8c44-47c7-9aa9-9e0cbc1e672d" providerId="ADAL" clId="{5DBD4C92-9842-497D-B73E-95DC8A5D32C4}" dt="2024-10-14T03:21:32.058" v="645" actId="12789"/>
          <ac:spMkLst>
            <pc:docMk/>
            <pc:sldMk cId="722880312" sldId="303"/>
            <ac:spMk id="33" creationId="{3F96EA58-E58D-790C-5FDA-5EDAA319D519}"/>
          </ac:spMkLst>
        </pc:spChg>
        <pc:spChg chg="mod topLvl">
          <ac:chgData name="한 지은" userId="c1d00ca1-8c44-47c7-9aa9-9e0cbc1e672d" providerId="ADAL" clId="{5DBD4C92-9842-497D-B73E-95DC8A5D32C4}" dt="2024-10-14T03:21:13.420" v="641" actId="403"/>
          <ac:spMkLst>
            <pc:docMk/>
            <pc:sldMk cId="722880312" sldId="303"/>
            <ac:spMk id="34" creationId="{E557F974-8420-A9E6-EB34-53AB5FFD17EB}"/>
          </ac:spMkLst>
        </pc:spChg>
        <pc:spChg chg="mod topLvl">
          <ac:chgData name="한 지은" userId="c1d00ca1-8c44-47c7-9aa9-9e0cbc1e672d" providerId="ADAL" clId="{5DBD4C92-9842-497D-B73E-95DC8A5D32C4}" dt="2024-10-14T03:21:38.111" v="646" actId="255"/>
          <ac:spMkLst>
            <pc:docMk/>
            <pc:sldMk cId="722880312" sldId="303"/>
            <ac:spMk id="35" creationId="{2CA230F2-C671-C90C-C1D8-B44C0607FD6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722880312" sldId="303"/>
            <ac:spMk id="36" creationId="{B4100E76-C2D0-99F6-832D-D7C10605999F}"/>
          </ac:spMkLst>
        </pc:spChg>
        <pc:grpChg chg="del">
          <ac:chgData name="한 지은" userId="c1d00ca1-8c44-47c7-9aa9-9e0cbc1e672d" providerId="ADAL" clId="{5DBD4C92-9842-497D-B73E-95DC8A5D32C4}" dt="2024-10-14T03:21:08.846" v="638" actId="165"/>
          <ac:grpSpMkLst>
            <pc:docMk/>
            <pc:sldMk cId="722880312" sldId="303"/>
            <ac:grpSpMk id="11" creationId="{32D555ED-E58F-B390-DA27-E6341480ADF2}"/>
          </ac:grpSpMkLst>
        </pc:grpChg>
        <pc:grpChg chg="del">
          <ac:chgData name="한 지은" userId="c1d00ca1-8c44-47c7-9aa9-9e0cbc1e672d" providerId="ADAL" clId="{5DBD4C92-9842-497D-B73E-95DC8A5D32C4}" dt="2024-10-14T03:21:09.305" v="639" actId="165"/>
          <ac:grpSpMkLst>
            <pc:docMk/>
            <pc:sldMk cId="722880312" sldId="303"/>
            <ac:grpSpMk id="14" creationId="{CE52CF82-9D70-0376-FAFD-C323D770BA59}"/>
          </ac:grpSpMkLst>
        </pc:grpChg>
        <pc:grpChg chg="del">
          <ac:chgData name="한 지은" userId="c1d00ca1-8c44-47c7-9aa9-9e0cbc1e672d" providerId="ADAL" clId="{5DBD4C92-9842-497D-B73E-95DC8A5D32C4}" dt="2024-10-14T03:21:09.926" v="640" actId="165"/>
          <ac:grpSpMkLst>
            <pc:docMk/>
            <pc:sldMk cId="722880312" sldId="303"/>
            <ac:grpSpMk id="15" creationId="{64403F2A-420B-15D1-1D25-664ADB81D53D}"/>
          </ac:grpSpMkLst>
        </pc:grpChg>
        <pc:picChg chg="mod topLvl">
          <ac:chgData name="한 지은" userId="c1d00ca1-8c44-47c7-9aa9-9e0cbc1e672d" providerId="ADAL" clId="{5DBD4C92-9842-497D-B73E-95DC8A5D32C4}" dt="2024-10-14T03:21:28.244" v="644" actId="12789"/>
          <ac:picMkLst>
            <pc:docMk/>
            <pc:sldMk cId="722880312" sldId="303"/>
            <ac:picMk id="23" creationId="{BE8D2DCE-9E44-086C-6D9D-87060CADB19B}"/>
          </ac:picMkLst>
        </pc:picChg>
        <pc:picChg chg="mod topLvl">
          <ac:chgData name="한 지은" userId="c1d00ca1-8c44-47c7-9aa9-9e0cbc1e672d" providerId="ADAL" clId="{5DBD4C92-9842-497D-B73E-95DC8A5D32C4}" dt="2024-10-14T03:21:09.305" v="639" actId="165"/>
          <ac:picMkLst>
            <pc:docMk/>
            <pc:sldMk cId="722880312" sldId="303"/>
            <ac:picMk id="25" creationId="{A74EBAD1-A1AA-FD29-EE0D-20B02E0A0151}"/>
          </ac:picMkLst>
        </pc:picChg>
        <pc:picChg chg="mod topLvl">
          <ac:chgData name="한 지은" userId="c1d00ca1-8c44-47c7-9aa9-9e0cbc1e672d" providerId="ADAL" clId="{5DBD4C92-9842-497D-B73E-95DC8A5D32C4}" dt="2024-10-14T03:21:32.058" v="645" actId="12789"/>
          <ac:picMkLst>
            <pc:docMk/>
            <pc:sldMk cId="722880312" sldId="303"/>
            <ac:picMk id="31" creationId="{161D6BB2-BEEF-CA69-2C40-15CCEB4BC0D0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8:49:50.461" v="1555"/>
        <pc:sldMkLst>
          <pc:docMk/>
          <pc:sldMk cId="1316121326" sldId="304"/>
        </pc:sldMkLst>
        <pc:spChg chg="add del mod">
          <ac:chgData name="한 지은" userId="c1d00ca1-8c44-47c7-9aa9-9e0cbc1e672d" providerId="ADAL" clId="{5DBD4C92-9842-497D-B73E-95DC8A5D32C4}" dt="2024-10-14T08:49:50.278" v="1554" actId="478"/>
          <ac:spMkLst>
            <pc:docMk/>
            <pc:sldMk cId="1316121326" sldId="304"/>
            <ac:spMk id="3" creationId="{85839A13-AE28-D969-C4D2-4809F00F4B0F}"/>
          </ac:spMkLst>
        </pc:spChg>
        <pc:spChg chg="del">
          <ac:chgData name="한 지은" userId="c1d00ca1-8c44-47c7-9aa9-9e0cbc1e672d" providerId="ADAL" clId="{5DBD4C92-9842-497D-B73E-95DC8A5D32C4}" dt="2024-10-14T05:49:50.724" v="1310" actId="478"/>
          <ac:spMkLst>
            <pc:docMk/>
            <pc:sldMk cId="1316121326" sldId="304"/>
            <ac:spMk id="6" creationId="{952E1ED9-19D7-D773-9EE2-437D4D6EF830}"/>
          </ac:spMkLst>
        </pc:spChg>
        <pc:spChg chg="add mod">
          <ac:chgData name="한 지은" userId="c1d00ca1-8c44-47c7-9aa9-9e0cbc1e672d" providerId="ADAL" clId="{5DBD4C92-9842-497D-B73E-95DC8A5D32C4}" dt="2024-10-14T08:49:50.461" v="1555"/>
          <ac:spMkLst>
            <pc:docMk/>
            <pc:sldMk cId="1316121326" sldId="304"/>
            <ac:spMk id="6" creationId="{B0128DFA-54C8-D5AE-8551-9EF80D1AE742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316121326" sldId="304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3:21:49.186" v="648" actId="403"/>
          <ac:spMkLst>
            <pc:docMk/>
            <pc:sldMk cId="1316121326" sldId="304"/>
            <ac:spMk id="16" creationId="{A7A2EA52-F3AA-9368-80A2-4D6E796807F3}"/>
          </ac:spMkLst>
        </pc:spChg>
        <pc:spChg chg="mod">
          <ac:chgData name="한 지은" userId="c1d00ca1-8c44-47c7-9aa9-9e0cbc1e672d" providerId="ADAL" clId="{5DBD4C92-9842-497D-B73E-95DC8A5D32C4}" dt="2024-10-14T03:21:49.186" v="648" actId="403"/>
          <ac:spMkLst>
            <pc:docMk/>
            <pc:sldMk cId="1316121326" sldId="304"/>
            <ac:spMk id="17" creationId="{CB51C1C7-84E0-E2D3-1D6B-A99D1A5AB3D8}"/>
          </ac:spMkLst>
        </pc:spChg>
        <pc:spChg chg="mod">
          <ac:chgData name="한 지은" userId="c1d00ca1-8c44-47c7-9aa9-9e0cbc1e672d" providerId="ADAL" clId="{5DBD4C92-9842-497D-B73E-95DC8A5D32C4}" dt="2024-10-14T03:21:45.649" v="647" actId="403"/>
          <ac:spMkLst>
            <pc:docMk/>
            <pc:sldMk cId="1316121326" sldId="304"/>
            <ac:spMk id="22" creationId="{B7214088-2D7E-D226-6A5B-EF005966C30F}"/>
          </ac:spMkLst>
        </pc:spChg>
        <pc:spChg chg="mod">
          <ac:chgData name="한 지은" userId="c1d00ca1-8c44-47c7-9aa9-9e0cbc1e672d" providerId="ADAL" clId="{5DBD4C92-9842-497D-B73E-95DC8A5D32C4}" dt="2024-10-14T03:21:45.649" v="647" actId="403"/>
          <ac:spMkLst>
            <pc:docMk/>
            <pc:sldMk cId="1316121326" sldId="304"/>
            <ac:spMk id="23" creationId="{9EBE4D2A-24B6-81C1-510A-817010B2CCEC}"/>
          </ac:spMkLst>
        </pc:spChg>
        <pc:spChg chg="mod">
          <ac:chgData name="한 지은" userId="c1d00ca1-8c44-47c7-9aa9-9e0cbc1e672d" providerId="ADAL" clId="{5DBD4C92-9842-497D-B73E-95DC8A5D32C4}" dt="2024-10-14T03:21:45.649" v="647" actId="403"/>
          <ac:spMkLst>
            <pc:docMk/>
            <pc:sldMk cId="1316121326" sldId="304"/>
            <ac:spMk id="24" creationId="{CC547B0C-9A10-A20F-8FF0-7B785BCDF385}"/>
          </ac:spMkLst>
        </pc:spChg>
        <pc:spChg chg="mod">
          <ac:chgData name="한 지은" userId="c1d00ca1-8c44-47c7-9aa9-9e0cbc1e672d" providerId="ADAL" clId="{5DBD4C92-9842-497D-B73E-95DC8A5D32C4}" dt="2024-10-14T03:21:45.649" v="647" actId="403"/>
          <ac:spMkLst>
            <pc:docMk/>
            <pc:sldMk cId="1316121326" sldId="304"/>
            <ac:spMk id="25" creationId="{51921304-1CB6-0C1B-065C-B6ACAF415CA5}"/>
          </ac:spMkLst>
        </pc:spChg>
        <pc:spChg chg="mod">
          <ac:chgData name="한 지은" userId="c1d00ca1-8c44-47c7-9aa9-9e0cbc1e672d" providerId="ADAL" clId="{5DBD4C92-9842-497D-B73E-95DC8A5D32C4}" dt="2024-10-14T03:21:56.798" v="650" actId="255"/>
          <ac:spMkLst>
            <pc:docMk/>
            <pc:sldMk cId="1316121326" sldId="304"/>
            <ac:spMk id="33" creationId="{6AF9B640-9B51-5D87-0EC0-F65742B002B6}"/>
          </ac:spMkLst>
        </pc:spChg>
        <pc:spChg chg="mod">
          <ac:chgData name="한 지은" userId="c1d00ca1-8c44-47c7-9aa9-9e0cbc1e672d" providerId="ADAL" clId="{5DBD4C92-9842-497D-B73E-95DC8A5D32C4}" dt="2024-10-14T03:21:52.452" v="649" actId="403"/>
          <ac:spMkLst>
            <pc:docMk/>
            <pc:sldMk cId="1316121326" sldId="304"/>
            <ac:spMk id="35" creationId="{EBB4FF23-CCA9-C426-68BD-C8F187F35E00}"/>
          </ac:spMkLst>
        </pc:spChg>
      </pc:sldChg>
      <pc:sldChg chg="addSp delSp modSp mod">
        <pc:chgData name="한 지은" userId="c1d00ca1-8c44-47c7-9aa9-9e0cbc1e672d" providerId="ADAL" clId="{5DBD4C92-9842-497D-B73E-95DC8A5D32C4}" dt="2024-10-14T03:22:29.292" v="655" actId="478"/>
        <pc:sldMkLst>
          <pc:docMk/>
          <pc:sldMk cId="1245194238" sldId="305"/>
        </pc:sldMkLst>
        <pc:spChg chg="mod">
          <ac:chgData name="한 지은" userId="c1d00ca1-8c44-47c7-9aa9-9e0cbc1e672d" providerId="ADAL" clId="{5DBD4C92-9842-497D-B73E-95DC8A5D32C4}" dt="2024-10-14T03:22:22.781" v="654" actId="403"/>
          <ac:spMkLst>
            <pc:docMk/>
            <pc:sldMk cId="1245194238" sldId="305"/>
            <ac:spMk id="2" creationId="{3D98AF25-EFBE-4063-0E01-2BDABF966F86}"/>
          </ac:spMkLst>
        </pc:spChg>
        <pc:spChg chg="add del mod">
          <ac:chgData name="한 지은" userId="c1d00ca1-8c44-47c7-9aa9-9e0cbc1e672d" providerId="ADAL" clId="{5DBD4C92-9842-497D-B73E-95DC8A5D32C4}" dt="2024-10-14T03:22:29.292" v="655" actId="478"/>
          <ac:spMkLst>
            <pc:docMk/>
            <pc:sldMk cId="1245194238" sldId="305"/>
            <ac:spMk id="6" creationId="{7325FBAB-5576-E305-B40A-82CD95195464}"/>
          </ac:spMkLst>
        </pc:spChg>
        <pc:spChg chg="add del mod">
          <ac:chgData name="한 지은" userId="c1d00ca1-8c44-47c7-9aa9-9e0cbc1e672d" providerId="ADAL" clId="{5DBD4C92-9842-497D-B73E-95DC8A5D32C4}" dt="2024-10-14T03:22:29.292" v="655" actId="478"/>
          <ac:spMkLst>
            <pc:docMk/>
            <pc:sldMk cId="1245194238" sldId="305"/>
            <ac:spMk id="7" creationId="{37C64A3B-260D-BB89-558C-1007599D40DA}"/>
          </ac:spMkLst>
        </pc:spChg>
      </pc:sldChg>
      <pc:sldChg chg="addSp delSp modSp mod">
        <pc:chgData name="한 지은" userId="c1d00ca1-8c44-47c7-9aa9-9e0cbc1e672d" providerId="ADAL" clId="{5DBD4C92-9842-497D-B73E-95DC8A5D32C4}" dt="2024-10-14T03:23:00.575" v="662" actId="255"/>
        <pc:sldMkLst>
          <pc:docMk/>
          <pc:sldMk cId="2923474324" sldId="306"/>
        </pc:sldMkLst>
        <pc:spChg chg="add del mod">
          <ac:chgData name="한 지은" userId="c1d00ca1-8c44-47c7-9aa9-9e0cbc1e672d" providerId="ADAL" clId="{5DBD4C92-9842-497D-B73E-95DC8A5D32C4}" dt="2024-10-14T03:22:46.056" v="658" actId="478"/>
          <ac:spMkLst>
            <pc:docMk/>
            <pc:sldMk cId="2923474324" sldId="306"/>
            <ac:spMk id="2" creationId="{DBEF42E3-B03F-0C66-9B92-20139846BAB3}"/>
          </ac:spMkLst>
        </pc:spChg>
        <pc:spChg chg="add del mod">
          <ac:chgData name="한 지은" userId="c1d00ca1-8c44-47c7-9aa9-9e0cbc1e672d" providerId="ADAL" clId="{5DBD4C92-9842-497D-B73E-95DC8A5D32C4}" dt="2024-10-14T03:22:53.054" v="661" actId="478"/>
          <ac:spMkLst>
            <pc:docMk/>
            <pc:sldMk cId="2923474324" sldId="306"/>
            <ac:spMk id="3" creationId="{805CB2E4-49BB-1D46-F1BD-8117C89A54B6}"/>
          </ac:spMkLst>
        </pc:spChg>
        <pc:spChg chg="mod">
          <ac:chgData name="한 지은" userId="c1d00ca1-8c44-47c7-9aa9-9e0cbc1e672d" providerId="ADAL" clId="{5DBD4C92-9842-497D-B73E-95DC8A5D32C4}" dt="2024-10-14T03:23:00.575" v="662" actId="255"/>
          <ac:spMkLst>
            <pc:docMk/>
            <pc:sldMk cId="2923474324" sldId="306"/>
            <ac:spMk id="29" creationId="{FE204D00-98D3-DB17-E4F8-B6F9D2923C69}"/>
          </ac:spMkLst>
        </pc:spChg>
        <pc:spChg chg="mod">
          <ac:chgData name="한 지은" userId="c1d00ca1-8c44-47c7-9aa9-9e0cbc1e672d" providerId="ADAL" clId="{5DBD4C92-9842-497D-B73E-95DC8A5D32C4}" dt="2024-10-14T03:23:00.575" v="662" actId="255"/>
          <ac:spMkLst>
            <pc:docMk/>
            <pc:sldMk cId="2923474324" sldId="306"/>
            <ac:spMk id="37" creationId="{ECE9E18B-BABF-BAA9-419B-E45B8A2C03F4}"/>
          </ac:spMkLst>
        </pc:spChg>
        <pc:spChg chg="mod">
          <ac:chgData name="한 지은" userId="c1d00ca1-8c44-47c7-9aa9-9e0cbc1e672d" providerId="ADAL" clId="{5DBD4C92-9842-497D-B73E-95DC8A5D32C4}" dt="2024-10-14T03:23:00.575" v="662" actId="255"/>
          <ac:spMkLst>
            <pc:docMk/>
            <pc:sldMk cId="2923474324" sldId="306"/>
            <ac:spMk id="60" creationId="{8EFE9ACC-E918-6188-F0F4-3575C5BBF79D}"/>
          </ac:spMkLst>
        </pc:spChg>
        <pc:spChg chg="mod">
          <ac:chgData name="한 지은" userId="c1d00ca1-8c44-47c7-9aa9-9e0cbc1e672d" providerId="ADAL" clId="{5DBD4C92-9842-497D-B73E-95DC8A5D32C4}" dt="2024-10-14T03:23:00.575" v="662" actId="255"/>
          <ac:spMkLst>
            <pc:docMk/>
            <pc:sldMk cId="2923474324" sldId="306"/>
            <ac:spMk id="63" creationId="{C21900B1-84BA-CD1A-C977-617A3FDB1A58}"/>
          </ac:spMkLst>
        </pc:spChg>
        <pc:spChg chg="mod">
          <ac:chgData name="한 지은" userId="c1d00ca1-8c44-47c7-9aa9-9e0cbc1e672d" providerId="ADAL" clId="{5DBD4C92-9842-497D-B73E-95DC8A5D32C4}" dt="2024-10-14T03:23:00.575" v="662" actId="255"/>
          <ac:spMkLst>
            <pc:docMk/>
            <pc:sldMk cId="2923474324" sldId="306"/>
            <ac:spMk id="69" creationId="{0A0D448B-F6F4-B517-E128-FD2242620F14}"/>
          </ac:spMkLst>
        </pc:spChg>
        <pc:spChg chg="mod">
          <ac:chgData name="한 지은" userId="c1d00ca1-8c44-47c7-9aa9-9e0cbc1e672d" providerId="ADAL" clId="{5DBD4C92-9842-497D-B73E-95DC8A5D32C4}" dt="2024-10-14T03:23:00.575" v="662" actId="255"/>
          <ac:spMkLst>
            <pc:docMk/>
            <pc:sldMk cId="2923474324" sldId="306"/>
            <ac:spMk id="72" creationId="{11ED1986-28E3-185E-1705-C32E08990C02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49:54.829" v="1557"/>
        <pc:sldMkLst>
          <pc:docMk/>
          <pc:sldMk cId="4172773439" sldId="307"/>
        </pc:sldMkLst>
        <pc:spChg chg="add mod">
          <ac:chgData name="한 지은" userId="c1d00ca1-8c44-47c7-9aa9-9e0cbc1e672d" providerId="ADAL" clId="{5DBD4C92-9842-497D-B73E-95DC8A5D32C4}" dt="2024-10-14T02:32:02.708" v="187"/>
          <ac:spMkLst>
            <pc:docMk/>
            <pc:sldMk cId="4172773439" sldId="307"/>
            <ac:spMk id="2" creationId="{58AEF48A-09F8-32D6-77AD-722E249983AC}"/>
          </ac:spMkLst>
        </pc:spChg>
        <pc:spChg chg="add del mod">
          <ac:chgData name="한 지은" userId="c1d00ca1-8c44-47c7-9aa9-9e0cbc1e672d" providerId="ADAL" clId="{5DBD4C92-9842-497D-B73E-95DC8A5D32C4}" dt="2024-10-14T08:49:54.585" v="1556" actId="478"/>
          <ac:spMkLst>
            <pc:docMk/>
            <pc:sldMk cId="4172773439" sldId="307"/>
            <ac:spMk id="3" creationId="{0C0F2030-7C72-EF76-6532-14A90719C977}"/>
          </ac:spMkLst>
        </pc:spChg>
        <pc:spChg chg="add mod">
          <ac:chgData name="한 지은" userId="c1d00ca1-8c44-47c7-9aa9-9e0cbc1e672d" providerId="ADAL" clId="{5DBD4C92-9842-497D-B73E-95DC8A5D32C4}" dt="2024-10-14T08:49:54.829" v="1557"/>
          <ac:spMkLst>
            <pc:docMk/>
            <pc:sldMk cId="4172773439" sldId="307"/>
            <ac:spMk id="4" creationId="{CD3EC519-16C3-57CD-87ED-89A768F71195}"/>
          </ac:spMkLst>
        </pc:spChg>
        <pc:spChg chg="del">
          <ac:chgData name="한 지은" userId="c1d00ca1-8c44-47c7-9aa9-9e0cbc1e672d" providerId="ADAL" clId="{5DBD4C92-9842-497D-B73E-95DC8A5D32C4}" dt="2024-10-14T05:50:02.872" v="1317" actId="478"/>
          <ac:spMkLst>
            <pc:docMk/>
            <pc:sldMk cId="4172773439" sldId="307"/>
            <ac:spMk id="9" creationId="{DB4E1B2F-FD2F-A3A2-890E-66D125CE81AB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172773439" sldId="307"/>
            <ac:spMk id="13" creationId="{02FEE22D-7BF1-0E5C-10D9-79FBD9834067}"/>
          </ac:spMkLst>
        </pc:spChg>
        <pc:spChg chg="del">
          <ac:chgData name="한 지은" userId="c1d00ca1-8c44-47c7-9aa9-9e0cbc1e672d" providerId="ADAL" clId="{5DBD4C92-9842-497D-B73E-95DC8A5D32C4}" dt="2024-10-14T02:31:09.193" v="161" actId="478"/>
          <ac:spMkLst>
            <pc:docMk/>
            <pc:sldMk cId="4172773439" sldId="307"/>
            <ac:spMk id="14" creationId="{8D170879-5936-96DA-6921-A193F1AF9B08}"/>
          </ac:spMkLst>
        </pc:spChg>
        <pc:spChg chg="mod">
          <ac:chgData name="한 지은" userId="c1d00ca1-8c44-47c7-9aa9-9e0cbc1e672d" providerId="ADAL" clId="{5DBD4C92-9842-497D-B73E-95DC8A5D32C4}" dt="2024-10-14T03:23:21.240" v="667" actId="12789"/>
          <ac:spMkLst>
            <pc:docMk/>
            <pc:sldMk cId="4172773439" sldId="307"/>
            <ac:spMk id="24" creationId="{A03963A1-0918-5B24-9BB3-98D6F49EC337}"/>
          </ac:spMkLst>
        </pc:spChg>
        <pc:spChg chg="mod">
          <ac:chgData name="한 지은" userId="c1d00ca1-8c44-47c7-9aa9-9e0cbc1e672d" providerId="ADAL" clId="{5DBD4C92-9842-497D-B73E-95DC8A5D32C4}" dt="2024-10-14T03:23:21.240" v="667" actId="12789"/>
          <ac:spMkLst>
            <pc:docMk/>
            <pc:sldMk cId="4172773439" sldId="307"/>
            <ac:spMk id="28" creationId="{7C5F9A65-6ADA-BF80-6432-A96BA6B50902}"/>
          </ac:spMkLst>
        </pc:spChg>
        <pc:spChg chg="mod">
          <ac:chgData name="한 지은" userId="c1d00ca1-8c44-47c7-9aa9-9e0cbc1e672d" providerId="ADAL" clId="{5DBD4C92-9842-497D-B73E-95DC8A5D32C4}" dt="2024-10-14T03:23:15.434" v="664" actId="255"/>
          <ac:spMkLst>
            <pc:docMk/>
            <pc:sldMk cId="4172773439" sldId="307"/>
            <ac:spMk id="78" creationId="{17DA03F8-C5EC-A464-82F1-79214D14F3F1}"/>
          </ac:spMkLst>
        </pc:spChg>
        <pc:spChg chg="mod">
          <ac:chgData name="한 지은" userId="c1d00ca1-8c44-47c7-9aa9-9e0cbc1e672d" providerId="ADAL" clId="{5DBD4C92-9842-497D-B73E-95DC8A5D32C4}" dt="2024-10-14T03:23:09.673" v="663" actId="403"/>
          <ac:spMkLst>
            <pc:docMk/>
            <pc:sldMk cId="4172773439" sldId="307"/>
            <ac:spMk id="79" creationId="{0B6B793F-4F10-EFCC-5902-E657227BD1AA}"/>
          </ac:spMkLst>
        </pc:spChg>
        <pc:spChg chg="mod">
          <ac:chgData name="한 지은" userId="c1d00ca1-8c44-47c7-9aa9-9e0cbc1e672d" providerId="ADAL" clId="{5DBD4C92-9842-497D-B73E-95DC8A5D32C4}" dt="2024-10-14T03:23:15.434" v="664" actId="255"/>
          <ac:spMkLst>
            <pc:docMk/>
            <pc:sldMk cId="4172773439" sldId="307"/>
            <ac:spMk id="85" creationId="{C91AD085-3321-CD9B-C452-75638EB5F1FA}"/>
          </ac:spMkLst>
        </pc:spChg>
        <pc:spChg chg="mod">
          <ac:chgData name="한 지은" userId="c1d00ca1-8c44-47c7-9aa9-9e0cbc1e672d" providerId="ADAL" clId="{5DBD4C92-9842-497D-B73E-95DC8A5D32C4}" dt="2024-10-14T03:23:09.673" v="663" actId="403"/>
          <ac:spMkLst>
            <pc:docMk/>
            <pc:sldMk cId="4172773439" sldId="307"/>
            <ac:spMk id="86" creationId="{9517D9C9-9A5B-2FA1-E188-9450477B6688}"/>
          </ac:spMkLst>
        </pc:spChg>
        <pc:spChg chg="mod">
          <ac:chgData name="한 지은" userId="c1d00ca1-8c44-47c7-9aa9-9e0cbc1e672d" providerId="ADAL" clId="{5DBD4C92-9842-497D-B73E-95DC8A5D32C4}" dt="2024-10-14T03:23:15.434" v="664" actId="255"/>
          <ac:spMkLst>
            <pc:docMk/>
            <pc:sldMk cId="4172773439" sldId="307"/>
            <ac:spMk id="88" creationId="{6C75509D-085E-DE29-5F83-F4658894114C}"/>
          </ac:spMkLst>
        </pc:spChg>
        <pc:spChg chg="mod">
          <ac:chgData name="한 지은" userId="c1d00ca1-8c44-47c7-9aa9-9e0cbc1e672d" providerId="ADAL" clId="{5DBD4C92-9842-497D-B73E-95DC8A5D32C4}" dt="2024-10-14T03:23:09.673" v="663" actId="403"/>
          <ac:spMkLst>
            <pc:docMk/>
            <pc:sldMk cId="4172773439" sldId="307"/>
            <ac:spMk id="89" creationId="{4D2B4CE9-AB66-9F72-534C-316E8D8A92D4}"/>
          </ac:spMkLst>
        </pc:spChg>
        <pc:spChg chg="mod">
          <ac:chgData name="한 지은" userId="c1d00ca1-8c44-47c7-9aa9-9e0cbc1e672d" providerId="ADAL" clId="{5DBD4C92-9842-497D-B73E-95DC8A5D32C4}" dt="2024-10-14T03:23:15.434" v="664" actId="255"/>
          <ac:spMkLst>
            <pc:docMk/>
            <pc:sldMk cId="4172773439" sldId="307"/>
            <ac:spMk id="91" creationId="{03654ED8-009C-00D6-5F7D-E0BC77469F2C}"/>
          </ac:spMkLst>
        </pc:spChg>
        <pc:spChg chg="mod">
          <ac:chgData name="한 지은" userId="c1d00ca1-8c44-47c7-9aa9-9e0cbc1e672d" providerId="ADAL" clId="{5DBD4C92-9842-497D-B73E-95DC8A5D32C4}" dt="2024-10-14T03:23:09.673" v="663" actId="403"/>
          <ac:spMkLst>
            <pc:docMk/>
            <pc:sldMk cId="4172773439" sldId="307"/>
            <ac:spMk id="92" creationId="{A6254542-3702-8B86-70ED-2493ADC45703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49:56.850" v="1559"/>
        <pc:sldMkLst>
          <pc:docMk/>
          <pc:sldMk cId="797639271" sldId="308"/>
        </pc:sldMkLst>
        <pc:spChg chg="add mod">
          <ac:chgData name="한 지은" userId="c1d00ca1-8c44-47c7-9aa9-9e0cbc1e672d" providerId="ADAL" clId="{5DBD4C92-9842-497D-B73E-95DC8A5D32C4}" dt="2024-10-14T02:32:03.246" v="188"/>
          <ac:spMkLst>
            <pc:docMk/>
            <pc:sldMk cId="797639271" sldId="308"/>
            <ac:spMk id="2" creationId="{C4993B09-661B-4343-CC84-0A73C71EADE3}"/>
          </ac:spMkLst>
        </pc:spChg>
        <pc:spChg chg="add del mod">
          <ac:chgData name="한 지은" userId="c1d00ca1-8c44-47c7-9aa9-9e0cbc1e672d" providerId="ADAL" clId="{5DBD4C92-9842-497D-B73E-95DC8A5D32C4}" dt="2024-10-14T08:49:56.646" v="1558" actId="478"/>
          <ac:spMkLst>
            <pc:docMk/>
            <pc:sldMk cId="797639271" sldId="308"/>
            <ac:spMk id="3" creationId="{9A09AB61-C564-CAB7-BD75-FC31528AB5B9}"/>
          </ac:spMkLst>
        </pc:spChg>
        <pc:spChg chg="add mod">
          <ac:chgData name="한 지은" userId="c1d00ca1-8c44-47c7-9aa9-9e0cbc1e672d" providerId="ADAL" clId="{5DBD4C92-9842-497D-B73E-95DC8A5D32C4}" dt="2024-10-14T08:49:56.850" v="1559"/>
          <ac:spMkLst>
            <pc:docMk/>
            <pc:sldMk cId="797639271" sldId="308"/>
            <ac:spMk id="4" creationId="{D7C8C186-468B-3295-4813-2D6F34F153AE}"/>
          </ac:spMkLst>
        </pc:spChg>
        <pc:spChg chg="add del mod">
          <ac:chgData name="한 지은" userId="c1d00ca1-8c44-47c7-9aa9-9e0cbc1e672d" providerId="ADAL" clId="{5DBD4C92-9842-497D-B73E-95DC8A5D32C4}" dt="2024-10-14T03:25:47.879" v="717" actId="478"/>
          <ac:spMkLst>
            <pc:docMk/>
            <pc:sldMk cId="797639271" sldId="308"/>
            <ac:spMk id="6" creationId="{337CF3B0-DEE8-6675-9924-7B779D1EA026}"/>
          </ac:spMkLst>
        </pc:spChg>
        <pc:spChg chg="del">
          <ac:chgData name="한 지은" userId="c1d00ca1-8c44-47c7-9aa9-9e0cbc1e672d" providerId="ADAL" clId="{5DBD4C92-9842-497D-B73E-95DC8A5D32C4}" dt="2024-10-14T05:50:03.652" v="1318" actId="478"/>
          <ac:spMkLst>
            <pc:docMk/>
            <pc:sldMk cId="797639271" sldId="308"/>
            <ac:spMk id="9" creationId="{6B88DF9C-E6BE-7F08-895C-FF0117ECCFD5}"/>
          </ac:spMkLst>
        </pc:spChg>
        <pc:spChg chg="mod">
          <ac:chgData name="한 지은" userId="c1d00ca1-8c44-47c7-9aa9-9e0cbc1e672d" providerId="ADAL" clId="{5DBD4C92-9842-497D-B73E-95DC8A5D32C4}" dt="2024-10-14T03:25:56.325" v="718" actId="1035"/>
          <ac:spMkLst>
            <pc:docMk/>
            <pc:sldMk cId="797639271" sldId="308"/>
            <ac:spMk id="15" creationId="{3E941D19-BA40-9AA4-CE68-F13FAD306B88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797639271" sldId="308"/>
            <ac:spMk id="19" creationId="{A9EDDE47-CF75-05C2-7855-8580425C7C38}"/>
          </ac:spMkLst>
        </pc:spChg>
        <pc:spChg chg="mod topLvl">
          <ac:chgData name="한 지은" userId="c1d00ca1-8c44-47c7-9aa9-9e0cbc1e672d" providerId="ADAL" clId="{5DBD4C92-9842-497D-B73E-95DC8A5D32C4}" dt="2024-10-14T03:25:56.325" v="718" actId="1035"/>
          <ac:spMkLst>
            <pc:docMk/>
            <pc:sldMk cId="797639271" sldId="308"/>
            <ac:spMk id="22" creationId="{1C2B7656-FE4B-0397-9723-3365602818AE}"/>
          </ac:spMkLst>
        </pc:spChg>
        <pc:spChg chg="del">
          <ac:chgData name="한 지은" userId="c1d00ca1-8c44-47c7-9aa9-9e0cbc1e672d" providerId="ADAL" clId="{5DBD4C92-9842-497D-B73E-95DC8A5D32C4}" dt="2024-10-14T02:31:07.919" v="160" actId="478"/>
          <ac:spMkLst>
            <pc:docMk/>
            <pc:sldMk cId="797639271" sldId="308"/>
            <ac:spMk id="23" creationId="{350D8C37-69C8-274F-4EAA-EB8895C806B8}"/>
          </ac:spMkLst>
        </pc:spChg>
        <pc:spChg chg="mod">
          <ac:chgData name="한 지은" userId="c1d00ca1-8c44-47c7-9aa9-9e0cbc1e672d" providerId="ADAL" clId="{5DBD4C92-9842-497D-B73E-95DC8A5D32C4}" dt="2024-10-14T03:25:24.272" v="705" actId="12789"/>
          <ac:spMkLst>
            <pc:docMk/>
            <pc:sldMk cId="797639271" sldId="308"/>
            <ac:spMk id="38" creationId="{7D1D7A64-7E4C-10F1-D9DA-F7B6964535D4}"/>
          </ac:spMkLst>
        </pc:spChg>
        <pc:spChg chg="mod">
          <ac:chgData name="한 지은" userId="c1d00ca1-8c44-47c7-9aa9-9e0cbc1e672d" providerId="ADAL" clId="{5DBD4C92-9842-497D-B73E-95DC8A5D32C4}" dt="2024-10-14T03:25:30.820" v="713" actId="1037"/>
          <ac:spMkLst>
            <pc:docMk/>
            <pc:sldMk cId="797639271" sldId="308"/>
            <ac:spMk id="55" creationId="{057698A7-A51D-C5E6-213D-2D269F4F0007}"/>
          </ac:spMkLst>
        </pc:spChg>
        <pc:spChg chg="mod">
          <ac:chgData name="한 지은" userId="c1d00ca1-8c44-47c7-9aa9-9e0cbc1e672d" providerId="ADAL" clId="{5DBD4C92-9842-497D-B73E-95DC8A5D32C4}" dt="2024-10-14T03:25:30.820" v="713" actId="1037"/>
          <ac:spMkLst>
            <pc:docMk/>
            <pc:sldMk cId="797639271" sldId="308"/>
            <ac:spMk id="76" creationId="{286F90C9-3BCA-D36D-C122-5247A8CB2E77}"/>
          </ac:spMkLst>
        </pc:spChg>
        <pc:spChg chg="mod">
          <ac:chgData name="한 지은" userId="c1d00ca1-8c44-47c7-9aa9-9e0cbc1e672d" providerId="ADAL" clId="{5DBD4C92-9842-497D-B73E-95DC8A5D32C4}" dt="2024-10-14T03:25:18.911" v="704" actId="12789"/>
          <ac:spMkLst>
            <pc:docMk/>
            <pc:sldMk cId="797639271" sldId="308"/>
            <ac:spMk id="77" creationId="{9BE73E4A-916B-5DA7-E0FA-00646A590BAF}"/>
          </ac:spMkLst>
        </pc:spChg>
        <pc:spChg chg="mod topLvl">
          <ac:chgData name="한 지은" userId="c1d00ca1-8c44-47c7-9aa9-9e0cbc1e672d" providerId="ADAL" clId="{5DBD4C92-9842-497D-B73E-95DC8A5D32C4}" dt="2024-10-14T03:24:24.742" v="689" actId="165"/>
          <ac:spMkLst>
            <pc:docMk/>
            <pc:sldMk cId="797639271" sldId="308"/>
            <ac:spMk id="93" creationId="{538A5606-3AB6-E59F-0A81-0DC1F4E78679}"/>
          </ac:spMkLst>
        </pc:spChg>
        <pc:spChg chg="mod topLvl">
          <ac:chgData name="한 지은" userId="c1d00ca1-8c44-47c7-9aa9-9e0cbc1e672d" providerId="ADAL" clId="{5DBD4C92-9842-497D-B73E-95DC8A5D32C4}" dt="2024-10-14T03:24:24.742" v="689" actId="165"/>
          <ac:spMkLst>
            <pc:docMk/>
            <pc:sldMk cId="797639271" sldId="308"/>
            <ac:spMk id="101" creationId="{F080FC02-17F9-9DEC-5DAF-2A23108FD5B8}"/>
          </ac:spMkLst>
        </pc:spChg>
        <pc:spChg chg="mod topLvl">
          <ac:chgData name="한 지은" userId="c1d00ca1-8c44-47c7-9aa9-9e0cbc1e672d" providerId="ADAL" clId="{5DBD4C92-9842-497D-B73E-95DC8A5D32C4}" dt="2024-10-14T03:24:24.742" v="689" actId="165"/>
          <ac:spMkLst>
            <pc:docMk/>
            <pc:sldMk cId="797639271" sldId="308"/>
            <ac:spMk id="105" creationId="{01484C82-79DF-6886-7563-DEE5FC40B054}"/>
          </ac:spMkLst>
        </pc:spChg>
        <pc:spChg chg="mod topLvl">
          <ac:chgData name="한 지은" userId="c1d00ca1-8c44-47c7-9aa9-9e0cbc1e672d" providerId="ADAL" clId="{5DBD4C92-9842-497D-B73E-95DC8A5D32C4}" dt="2024-10-14T03:24:24.742" v="689" actId="165"/>
          <ac:spMkLst>
            <pc:docMk/>
            <pc:sldMk cId="797639271" sldId="308"/>
            <ac:spMk id="107" creationId="{B639020C-055D-68B5-40CD-FEC788BFC091}"/>
          </ac:spMkLst>
        </pc:spChg>
        <pc:spChg chg="mod topLvl">
          <ac:chgData name="한 지은" userId="c1d00ca1-8c44-47c7-9aa9-9e0cbc1e672d" providerId="ADAL" clId="{5DBD4C92-9842-497D-B73E-95DC8A5D32C4}" dt="2024-10-14T03:24:24.742" v="689" actId="165"/>
          <ac:spMkLst>
            <pc:docMk/>
            <pc:sldMk cId="797639271" sldId="308"/>
            <ac:spMk id="110" creationId="{7B231493-CF4D-43F8-8BE0-978DC84BC05E}"/>
          </ac:spMkLst>
        </pc:spChg>
        <pc:spChg chg="mod topLvl">
          <ac:chgData name="한 지은" userId="c1d00ca1-8c44-47c7-9aa9-9e0cbc1e672d" providerId="ADAL" clId="{5DBD4C92-9842-497D-B73E-95DC8A5D32C4}" dt="2024-10-14T03:24:24.742" v="689" actId="165"/>
          <ac:spMkLst>
            <pc:docMk/>
            <pc:sldMk cId="797639271" sldId="308"/>
            <ac:spMk id="112" creationId="{EF45D540-3087-D7FE-3B76-6CD2E4D106DB}"/>
          </ac:spMkLst>
        </pc:spChg>
        <pc:grpChg chg="add del mod">
          <ac:chgData name="한 지은" userId="c1d00ca1-8c44-47c7-9aa9-9e0cbc1e672d" providerId="ADAL" clId="{5DBD4C92-9842-497D-B73E-95DC8A5D32C4}" dt="2024-10-14T03:24:24.742" v="689" actId="165"/>
          <ac:grpSpMkLst>
            <pc:docMk/>
            <pc:sldMk cId="797639271" sldId="308"/>
            <ac:grpSpMk id="3" creationId="{B7ECEF3C-8814-AF8A-BEFC-03D5EF3F7E8A}"/>
          </ac:grpSpMkLst>
        </pc:grpChg>
        <pc:grpChg chg="add del mod">
          <ac:chgData name="한 지은" userId="c1d00ca1-8c44-47c7-9aa9-9e0cbc1e672d" providerId="ADAL" clId="{5DBD4C92-9842-497D-B73E-95DC8A5D32C4}" dt="2024-10-14T03:24:24.742" v="689" actId="165"/>
          <ac:grpSpMkLst>
            <pc:docMk/>
            <pc:sldMk cId="797639271" sldId="308"/>
            <ac:grpSpMk id="4" creationId="{3A6A4F98-22B1-8857-039E-E719D92637C1}"/>
          </ac:grpSpMkLst>
        </pc:grpChg>
        <pc:grpChg chg="add del mod">
          <ac:chgData name="한 지은" userId="c1d00ca1-8c44-47c7-9aa9-9e0cbc1e672d" providerId="ADAL" clId="{5DBD4C92-9842-497D-B73E-95DC8A5D32C4}" dt="2024-10-14T03:24:24.742" v="689" actId="165"/>
          <ac:grpSpMkLst>
            <pc:docMk/>
            <pc:sldMk cId="797639271" sldId="308"/>
            <ac:grpSpMk id="5" creationId="{2A1759D1-8671-985F-3E92-B132AF6E7EB0}"/>
          </ac:grpSpMkLst>
        </pc:grpChg>
        <pc:grpChg chg="del">
          <ac:chgData name="한 지은" userId="c1d00ca1-8c44-47c7-9aa9-9e0cbc1e672d" providerId="ADAL" clId="{5DBD4C92-9842-497D-B73E-95DC8A5D32C4}" dt="2024-10-14T03:23:27.874" v="668" actId="165"/>
          <ac:grpSpMkLst>
            <pc:docMk/>
            <pc:sldMk cId="797639271" sldId="308"/>
            <ac:grpSpMk id="11" creationId="{43588666-FEF6-AAA8-B26B-5C3D55EEC723}"/>
          </ac:grpSpMkLst>
        </pc:grpChg>
        <pc:picChg chg="mod topLvl">
          <ac:chgData name="한 지은" userId="c1d00ca1-8c44-47c7-9aa9-9e0cbc1e672d" providerId="ADAL" clId="{5DBD4C92-9842-497D-B73E-95DC8A5D32C4}" dt="2024-10-14T03:24:24.742" v="689" actId="165"/>
          <ac:picMkLst>
            <pc:docMk/>
            <pc:sldMk cId="797639271" sldId="308"/>
            <ac:picMk id="92" creationId="{5FBBF86F-A67F-1360-0602-6E9CD62581CB}"/>
          </ac:picMkLst>
        </pc:picChg>
        <pc:picChg chg="mod topLvl">
          <ac:chgData name="한 지은" userId="c1d00ca1-8c44-47c7-9aa9-9e0cbc1e672d" providerId="ADAL" clId="{5DBD4C92-9842-497D-B73E-95DC8A5D32C4}" dt="2024-10-14T03:24:24.742" v="689" actId="165"/>
          <ac:picMkLst>
            <pc:docMk/>
            <pc:sldMk cId="797639271" sldId="308"/>
            <ac:picMk id="108" creationId="{C20E529F-9CD9-0647-01C9-B82A837F5C78}"/>
          </ac:picMkLst>
        </pc:picChg>
        <pc:picChg chg="mod topLvl">
          <ac:chgData name="한 지은" userId="c1d00ca1-8c44-47c7-9aa9-9e0cbc1e672d" providerId="ADAL" clId="{5DBD4C92-9842-497D-B73E-95DC8A5D32C4}" dt="2024-10-14T03:24:24.742" v="689" actId="165"/>
          <ac:picMkLst>
            <pc:docMk/>
            <pc:sldMk cId="797639271" sldId="308"/>
            <ac:picMk id="113" creationId="{D5EBF11C-AE11-1BCE-A7F9-D03882192135}"/>
          </ac:picMkLst>
        </pc:picChg>
        <pc:cxnChg chg="mod topLvl">
          <ac:chgData name="한 지은" userId="c1d00ca1-8c44-47c7-9aa9-9e0cbc1e672d" providerId="ADAL" clId="{5DBD4C92-9842-497D-B73E-95DC8A5D32C4}" dt="2024-10-14T03:23:27.874" v="668" actId="165"/>
          <ac:cxnSpMkLst>
            <pc:docMk/>
            <pc:sldMk cId="797639271" sldId="308"/>
            <ac:cxnSpMk id="24" creationId="{B0732CDE-2B76-A48F-085A-AF8B23AF0043}"/>
          </ac:cxnSpMkLst>
        </pc:cxnChg>
        <pc:cxnChg chg="mod topLvl">
          <ac:chgData name="한 지은" userId="c1d00ca1-8c44-47c7-9aa9-9e0cbc1e672d" providerId="ADAL" clId="{5DBD4C92-9842-497D-B73E-95DC8A5D32C4}" dt="2024-10-14T03:23:27.874" v="668" actId="165"/>
          <ac:cxnSpMkLst>
            <pc:docMk/>
            <pc:sldMk cId="797639271" sldId="308"/>
            <ac:cxnSpMk id="28" creationId="{70D6C0A1-99C9-166B-49EA-3BC708858A47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50:51.688" v="1606"/>
        <pc:sldMkLst>
          <pc:docMk/>
          <pc:sldMk cId="88438418" sldId="309"/>
        </pc:sldMkLst>
        <pc:spChg chg="add mod">
          <ac:chgData name="한 지은" userId="c1d00ca1-8c44-47c7-9aa9-9e0cbc1e672d" providerId="ADAL" clId="{5DBD4C92-9842-497D-B73E-95DC8A5D32C4}" dt="2024-10-14T08:50:51.688" v="1606"/>
          <ac:spMkLst>
            <pc:docMk/>
            <pc:sldMk cId="88438418" sldId="309"/>
            <ac:spMk id="2" creationId="{BE3B2270-CB91-E502-00B2-0AFFA49CB902}"/>
          </ac:spMkLst>
        </pc:spChg>
        <pc:spChg chg="add del mod">
          <ac:chgData name="한 지은" userId="c1d00ca1-8c44-47c7-9aa9-9e0cbc1e672d" providerId="ADAL" clId="{5DBD4C92-9842-497D-B73E-95DC8A5D32C4}" dt="2024-10-14T08:49:59.032" v="1561" actId="478"/>
          <ac:spMkLst>
            <pc:docMk/>
            <pc:sldMk cId="88438418" sldId="309"/>
            <ac:spMk id="4" creationId="{B1E02AAF-32F1-B0A3-13FA-5474FF082289}"/>
          </ac:spMkLst>
        </pc:spChg>
        <pc:spChg chg="mod">
          <ac:chgData name="한 지은" userId="c1d00ca1-8c44-47c7-9aa9-9e0cbc1e672d" providerId="ADAL" clId="{5DBD4C92-9842-497D-B73E-95DC8A5D32C4}" dt="2024-10-14T03:27:52.972" v="757" actId="255"/>
          <ac:spMkLst>
            <pc:docMk/>
            <pc:sldMk cId="88438418" sldId="309"/>
            <ac:spMk id="5" creationId="{21C8C398-77BF-4C47-50BC-EBA0978F8D44}"/>
          </ac:spMkLst>
        </pc:spChg>
        <pc:spChg chg="mod">
          <ac:chgData name="한 지은" userId="c1d00ca1-8c44-47c7-9aa9-9e0cbc1e672d" providerId="ADAL" clId="{5DBD4C92-9842-497D-B73E-95DC8A5D32C4}" dt="2024-10-14T03:27:58.082" v="758" actId="403"/>
          <ac:spMkLst>
            <pc:docMk/>
            <pc:sldMk cId="88438418" sldId="309"/>
            <ac:spMk id="7" creationId="{32B60A5E-74E1-5A26-0950-FD5BE6C1FDFD}"/>
          </ac:spMkLst>
        </pc:spChg>
        <pc:spChg chg="mod topLvl">
          <ac:chgData name="한 지은" userId="c1d00ca1-8c44-47c7-9aa9-9e0cbc1e672d" providerId="ADAL" clId="{5DBD4C92-9842-497D-B73E-95DC8A5D32C4}" dt="2024-10-14T05:50:09.048" v="1325" actId="165"/>
          <ac:spMkLst>
            <pc:docMk/>
            <pc:sldMk cId="88438418" sldId="309"/>
            <ac:spMk id="8" creationId="{90E2DBCA-E2F4-FF22-765C-41B3CD711EA7}"/>
          </ac:spMkLst>
        </pc:spChg>
        <pc:spChg chg="del mod topLvl">
          <ac:chgData name="한 지은" userId="c1d00ca1-8c44-47c7-9aa9-9e0cbc1e672d" providerId="ADAL" clId="{5DBD4C92-9842-497D-B73E-95DC8A5D32C4}" dt="2024-10-14T05:50:10.462" v="1326" actId="478"/>
          <ac:spMkLst>
            <pc:docMk/>
            <pc:sldMk cId="88438418" sldId="309"/>
            <ac:spMk id="9" creationId="{766C6D5F-D35E-A0C0-5541-0424CD09093D}"/>
          </ac:spMkLst>
        </pc:spChg>
        <pc:spChg chg="mod topLvl">
          <ac:chgData name="한 지은" userId="c1d00ca1-8c44-47c7-9aa9-9e0cbc1e672d" providerId="ADAL" clId="{5DBD4C92-9842-497D-B73E-95DC8A5D32C4}" dt="2024-10-14T05:50:09.048" v="1325" actId="165"/>
          <ac:spMkLst>
            <pc:docMk/>
            <pc:sldMk cId="88438418" sldId="309"/>
            <ac:spMk id="10" creationId="{FA5FF5E0-E2D7-DC38-35C0-9C3A905ED14F}"/>
          </ac:spMkLst>
        </pc:spChg>
        <pc:spChg chg="mod topLvl">
          <ac:chgData name="한 지은" userId="c1d00ca1-8c44-47c7-9aa9-9e0cbc1e672d" providerId="ADAL" clId="{5DBD4C92-9842-497D-B73E-95DC8A5D32C4}" dt="2024-10-14T05:50:09.048" v="1325" actId="165"/>
          <ac:spMkLst>
            <pc:docMk/>
            <pc:sldMk cId="88438418" sldId="309"/>
            <ac:spMk id="11" creationId="{AFA6C636-F0A7-542A-6CB0-A3D95CCA2F88}"/>
          </ac:spMkLst>
        </pc:spChg>
        <pc:spChg chg="mod topLvl">
          <ac:chgData name="한 지은" userId="c1d00ca1-8c44-47c7-9aa9-9e0cbc1e672d" providerId="ADAL" clId="{5DBD4C92-9842-497D-B73E-95DC8A5D32C4}" dt="2024-10-14T05:50:09.048" v="1325" actId="165"/>
          <ac:spMkLst>
            <pc:docMk/>
            <pc:sldMk cId="88438418" sldId="309"/>
            <ac:spMk id="12" creationId="{6DE1D638-7F9A-12C6-4435-C5C2A43C7002}"/>
          </ac:spMkLst>
        </pc:spChg>
        <pc:spChg chg="mod topLvl">
          <ac:chgData name="한 지은" userId="c1d00ca1-8c44-47c7-9aa9-9e0cbc1e672d" providerId="ADAL" clId="{5DBD4C92-9842-497D-B73E-95DC8A5D32C4}" dt="2024-10-14T05:50:09.048" v="1325" actId="165"/>
          <ac:spMkLst>
            <pc:docMk/>
            <pc:sldMk cId="88438418" sldId="309"/>
            <ac:spMk id="13" creationId="{9714A40B-1D42-FAF7-C23C-9539E5C2117B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26" creationId="{72990FB4-5611-2CA9-AEFF-07A2E720811F}"/>
          </ac:spMkLst>
        </pc:spChg>
        <pc:spChg chg="mod topLvl">
          <ac:chgData name="한 지은" userId="c1d00ca1-8c44-47c7-9aa9-9e0cbc1e672d" providerId="ADAL" clId="{5DBD4C92-9842-497D-B73E-95DC8A5D32C4}" dt="2024-10-14T03:28:13.337" v="763" actId="165"/>
          <ac:spMkLst>
            <pc:docMk/>
            <pc:sldMk cId="88438418" sldId="309"/>
            <ac:spMk id="27" creationId="{267D0CBA-2FD8-27B1-3718-367B0ED306BF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29" creationId="{1B34125C-9959-B9C9-522A-88E477D63783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30" creationId="{DB35B58E-1354-4906-8F52-8B71FB09CB38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32" creationId="{98035DBC-6134-84D4-9165-F7454E09EE53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33" creationId="{0CA56327-53A8-9428-4111-429E55E09412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35" creationId="{8926E8AD-F6C4-1870-ACC6-8F23C6D81BD5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36" creationId="{00534EFD-A0CD-FF3F-74AD-CB9270667BF0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37" creationId="{3CB91C6B-B30E-9B74-12F1-327295124C73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38" creationId="{2770AF04-0AF8-BDEA-E2FF-E04485DD1B5A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42" creationId="{B8673B1D-3C1E-2B1A-D7BD-D7FC866DBF5C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43" creationId="{072E66BA-43DB-BFFC-879C-9C3CAEF9635A}"/>
          </ac:spMkLst>
        </pc:spChg>
        <pc:spChg chg="mod topLvl">
          <ac:chgData name="한 지은" userId="c1d00ca1-8c44-47c7-9aa9-9e0cbc1e672d" providerId="ADAL" clId="{5DBD4C92-9842-497D-B73E-95DC8A5D32C4}" dt="2024-10-14T03:28:30.854" v="769" actId="12788"/>
          <ac:spMkLst>
            <pc:docMk/>
            <pc:sldMk cId="88438418" sldId="309"/>
            <ac:spMk id="44" creationId="{D888D52A-84EF-E468-5EA3-3DDFD0C7E345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50" creationId="{FCA89B7A-AE3A-E171-7B63-E4585F47AA8B}"/>
          </ac:spMkLst>
        </pc:spChg>
        <pc:spChg chg="mod topLvl">
          <ac:chgData name="한 지은" userId="c1d00ca1-8c44-47c7-9aa9-9e0cbc1e672d" providerId="ADAL" clId="{5DBD4C92-9842-497D-B73E-95DC8A5D32C4}" dt="2024-10-14T03:28:27.345" v="767" actId="165"/>
          <ac:spMkLst>
            <pc:docMk/>
            <pc:sldMk cId="88438418" sldId="309"/>
            <ac:spMk id="51" creationId="{9301BA10-21D4-BB4F-17B7-A2056FF38FF0}"/>
          </ac:spMkLst>
        </pc:spChg>
        <pc:spChg chg="mod topLvl">
          <ac:chgData name="한 지은" userId="c1d00ca1-8c44-47c7-9aa9-9e0cbc1e672d" providerId="ADAL" clId="{5DBD4C92-9842-497D-B73E-95DC8A5D32C4}" dt="2024-10-14T03:28:36.140" v="771" actId="1076"/>
          <ac:spMkLst>
            <pc:docMk/>
            <pc:sldMk cId="88438418" sldId="309"/>
            <ac:spMk id="52" creationId="{25310E80-6CA1-9601-65F8-72C74BBE165B}"/>
          </ac:spMkLst>
        </pc:spChg>
        <pc:spChg chg="mod">
          <ac:chgData name="한 지은" userId="c1d00ca1-8c44-47c7-9aa9-9e0cbc1e672d" providerId="ADAL" clId="{5DBD4C92-9842-497D-B73E-95DC8A5D32C4}" dt="2024-10-14T03:27:52.972" v="757" actId="255"/>
          <ac:spMkLst>
            <pc:docMk/>
            <pc:sldMk cId="88438418" sldId="309"/>
            <ac:spMk id="56" creationId="{E0E42D71-D869-A736-67C4-557ECFA3AC8F}"/>
          </ac:spMkLst>
        </pc:spChg>
        <pc:spChg chg="mod">
          <ac:chgData name="한 지은" userId="c1d00ca1-8c44-47c7-9aa9-9e0cbc1e672d" providerId="ADAL" clId="{5DBD4C92-9842-497D-B73E-95DC8A5D32C4}" dt="2024-10-14T03:27:58.082" v="758" actId="403"/>
          <ac:spMkLst>
            <pc:docMk/>
            <pc:sldMk cId="88438418" sldId="309"/>
            <ac:spMk id="57" creationId="{6200AA96-9F80-CCB7-F1A4-6E8C7FDE9B44}"/>
          </ac:spMkLst>
        </pc:spChg>
        <pc:spChg chg="mod">
          <ac:chgData name="한 지은" userId="c1d00ca1-8c44-47c7-9aa9-9e0cbc1e672d" providerId="ADAL" clId="{5DBD4C92-9842-497D-B73E-95DC8A5D32C4}" dt="2024-10-14T03:27:52.972" v="757" actId="255"/>
          <ac:spMkLst>
            <pc:docMk/>
            <pc:sldMk cId="88438418" sldId="309"/>
            <ac:spMk id="64" creationId="{33305FD8-56A5-A83E-FAB0-204407865226}"/>
          </ac:spMkLst>
        </pc:spChg>
        <pc:spChg chg="mod">
          <ac:chgData name="한 지은" userId="c1d00ca1-8c44-47c7-9aa9-9e0cbc1e672d" providerId="ADAL" clId="{5DBD4C92-9842-497D-B73E-95DC8A5D32C4}" dt="2024-10-14T03:27:58.082" v="758" actId="403"/>
          <ac:spMkLst>
            <pc:docMk/>
            <pc:sldMk cId="88438418" sldId="309"/>
            <ac:spMk id="65" creationId="{702221BB-19E1-A3C2-BCE8-24DC177EE453}"/>
          </ac:spMkLst>
        </pc:spChg>
        <pc:spChg chg="mod">
          <ac:chgData name="한 지은" userId="c1d00ca1-8c44-47c7-9aa9-9e0cbc1e672d" providerId="ADAL" clId="{5DBD4C92-9842-497D-B73E-95DC8A5D32C4}" dt="2024-10-14T03:28:22.161" v="766" actId="12789"/>
          <ac:spMkLst>
            <pc:docMk/>
            <pc:sldMk cId="88438418" sldId="309"/>
            <ac:spMk id="80" creationId="{5B5C5242-3CE8-FC05-B962-2CB72DB847CB}"/>
          </ac:spMkLst>
        </pc:spChg>
        <pc:spChg chg="mod">
          <ac:chgData name="한 지은" userId="c1d00ca1-8c44-47c7-9aa9-9e0cbc1e672d" providerId="ADAL" clId="{5DBD4C92-9842-497D-B73E-95DC8A5D32C4}" dt="2024-10-14T03:28:22.161" v="766" actId="12789"/>
          <ac:spMkLst>
            <pc:docMk/>
            <pc:sldMk cId="88438418" sldId="309"/>
            <ac:spMk id="81" creationId="{F45438D9-59AF-D50C-AED8-CDF5C250356D}"/>
          </ac:spMkLst>
        </pc:spChg>
        <pc:spChg chg="mod">
          <ac:chgData name="한 지은" userId="c1d00ca1-8c44-47c7-9aa9-9e0cbc1e672d" providerId="ADAL" clId="{5DBD4C92-9842-497D-B73E-95DC8A5D32C4}" dt="2024-10-14T03:28:12.315" v="762" actId="12788"/>
          <ac:spMkLst>
            <pc:docMk/>
            <pc:sldMk cId="88438418" sldId="309"/>
            <ac:spMk id="140" creationId="{DD028D3D-802E-CF96-3175-227BB127D8A3}"/>
          </ac:spMkLst>
        </pc:spChg>
        <pc:grpChg chg="add del mod">
          <ac:chgData name="한 지은" userId="c1d00ca1-8c44-47c7-9aa9-9e0cbc1e672d" providerId="ADAL" clId="{5DBD4C92-9842-497D-B73E-95DC8A5D32C4}" dt="2024-10-14T05:50:09.048" v="1325" actId="165"/>
          <ac:grpSpMkLst>
            <pc:docMk/>
            <pc:sldMk cId="88438418" sldId="309"/>
            <ac:grpSpMk id="2" creationId="{A02F26F9-C4C0-FC28-A036-A17E2F6F8287}"/>
          </ac:grpSpMkLst>
        </pc:grpChg>
        <pc:grpChg chg="del mod topLvl">
          <ac:chgData name="한 지은" userId="c1d00ca1-8c44-47c7-9aa9-9e0cbc1e672d" providerId="ADAL" clId="{5DBD4C92-9842-497D-B73E-95DC8A5D32C4}" dt="2024-10-14T03:28:27.345" v="767" actId="165"/>
          <ac:grpSpMkLst>
            <pc:docMk/>
            <pc:sldMk cId="88438418" sldId="309"/>
            <ac:grpSpMk id="4" creationId="{C2897F35-3FF0-9D89-576A-EC905156E35B}"/>
          </ac:grpSpMkLst>
        </pc:grpChg>
        <pc:grpChg chg="add del mod">
          <ac:chgData name="한 지은" userId="c1d00ca1-8c44-47c7-9aa9-9e0cbc1e672d" providerId="ADAL" clId="{5DBD4C92-9842-497D-B73E-95DC8A5D32C4}" dt="2024-10-14T03:28:13.337" v="763" actId="165"/>
          <ac:grpSpMkLst>
            <pc:docMk/>
            <pc:sldMk cId="88438418" sldId="309"/>
            <ac:grpSpMk id="14" creationId="{03D04DFD-C8D4-B569-C4E7-1303F88C9FF2}"/>
          </ac:grpSpMkLst>
        </pc:grpChg>
        <pc:cxnChg chg="mod topLvl">
          <ac:chgData name="한 지은" userId="c1d00ca1-8c44-47c7-9aa9-9e0cbc1e672d" providerId="ADAL" clId="{5DBD4C92-9842-497D-B73E-95DC8A5D32C4}" dt="2024-10-14T05:50:09.048" v="1325" actId="165"/>
          <ac:cxnSpMkLst>
            <pc:docMk/>
            <pc:sldMk cId="88438418" sldId="309"/>
            <ac:cxnSpMk id="6" creationId="{1BF5FE07-EC7C-9BA2-E171-B13DFF91A4E5}"/>
          </ac:cxnSpMkLst>
        </pc:cxnChg>
      </pc:sldChg>
      <pc:sldChg chg="addSp delSp modSp mod">
        <pc:chgData name="한 지은" userId="c1d00ca1-8c44-47c7-9aa9-9e0cbc1e672d" providerId="ADAL" clId="{5DBD4C92-9842-497D-B73E-95DC8A5D32C4}" dt="2024-10-15T00:33:14.529" v="1650"/>
        <pc:sldMkLst>
          <pc:docMk/>
          <pc:sldMk cId="3633365394" sldId="310"/>
        </pc:sldMkLst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2" creationId="{C47439AA-17E5-E0E1-4C22-89D5C8D70CBB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3" creationId="{E2355ED3-CE17-69C2-BAFF-8BD500D2E131}"/>
          </ac:spMkLst>
        </pc:spChg>
        <pc:spChg chg="add del mod">
          <ac:chgData name="한 지은" userId="c1d00ca1-8c44-47c7-9aa9-9e0cbc1e672d" providerId="ADAL" clId="{5DBD4C92-9842-497D-B73E-95DC8A5D32C4}" dt="2024-10-14T08:50:00.499" v="1563" actId="478"/>
          <ac:spMkLst>
            <pc:docMk/>
            <pc:sldMk cId="3633365394" sldId="310"/>
            <ac:spMk id="4" creationId="{7A3F88F7-700C-5C0E-E7D1-59505001191D}"/>
          </ac:spMkLst>
        </pc:spChg>
        <pc:spChg chg="add mod">
          <ac:chgData name="한 지은" userId="c1d00ca1-8c44-47c7-9aa9-9e0cbc1e672d" providerId="ADAL" clId="{5DBD4C92-9842-497D-B73E-95DC8A5D32C4}" dt="2024-10-15T00:33:14.529" v="1650"/>
          <ac:spMkLst>
            <pc:docMk/>
            <pc:sldMk cId="3633365394" sldId="310"/>
            <ac:spMk id="4" creationId="{860465F2-86AA-C8AB-D8D2-F7CF89FE76C3}"/>
          </ac:spMkLst>
        </pc:spChg>
        <pc:spChg chg="add mod">
          <ac:chgData name="한 지은" userId="c1d00ca1-8c44-47c7-9aa9-9e0cbc1e672d" providerId="ADAL" clId="{5DBD4C92-9842-497D-B73E-95DC8A5D32C4}" dt="2024-10-14T02:32:06.133" v="191"/>
          <ac:spMkLst>
            <pc:docMk/>
            <pc:sldMk cId="3633365394" sldId="310"/>
            <ac:spMk id="5" creationId="{E7330CEE-9511-BB44-F9CA-C3B9AAF2ACBE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8" creationId="{C05031A0-410A-5D42-BF65-20A4745BDF16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10" creationId="{7826C17C-7912-C5E5-0610-2668870F7E94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12" creationId="{A20041F0-3D23-5BF4-2184-11DADB4590D3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13" creationId="{744BD679-2DFC-0F5D-8BB0-0F15BBBE11B4}"/>
          </ac:spMkLst>
        </pc:spChg>
        <pc:spChg chg="mod topLvl">
          <ac:chgData name="한 지은" userId="c1d00ca1-8c44-47c7-9aa9-9e0cbc1e672d" providerId="ADAL" clId="{5DBD4C92-9842-497D-B73E-95DC8A5D32C4}" dt="2024-10-14T05:50:17.185" v="1331" actId="165"/>
          <ac:spMkLst>
            <pc:docMk/>
            <pc:sldMk cId="3633365394" sldId="310"/>
            <ac:spMk id="15" creationId="{772C675A-D6C9-B69F-B5B2-11DCB17BEF78}"/>
          </ac:spMkLst>
        </pc:spChg>
        <pc:spChg chg="del mod topLvl">
          <ac:chgData name="한 지은" userId="c1d00ca1-8c44-47c7-9aa9-9e0cbc1e672d" providerId="ADAL" clId="{5DBD4C92-9842-497D-B73E-95DC8A5D32C4}" dt="2024-10-14T05:50:22.159" v="1332" actId="478"/>
          <ac:spMkLst>
            <pc:docMk/>
            <pc:sldMk cId="3633365394" sldId="310"/>
            <ac:spMk id="16" creationId="{62CB5C87-E4EC-D539-2855-5964295F3BD0}"/>
          </ac:spMkLst>
        </pc:spChg>
        <pc:spChg chg="mod topLvl">
          <ac:chgData name="한 지은" userId="c1d00ca1-8c44-47c7-9aa9-9e0cbc1e672d" providerId="ADAL" clId="{5DBD4C92-9842-497D-B73E-95DC8A5D32C4}" dt="2024-10-14T05:50:17.185" v="1331" actId="165"/>
          <ac:spMkLst>
            <pc:docMk/>
            <pc:sldMk cId="3633365394" sldId="310"/>
            <ac:spMk id="17" creationId="{B573D5EB-4753-B147-662E-C4BF20EF3222}"/>
          </ac:spMkLst>
        </pc:spChg>
        <pc:spChg chg="mod topLvl">
          <ac:chgData name="한 지은" userId="c1d00ca1-8c44-47c7-9aa9-9e0cbc1e672d" providerId="ADAL" clId="{5DBD4C92-9842-497D-B73E-95DC8A5D32C4}" dt="2024-10-14T05:50:17.185" v="1331" actId="165"/>
          <ac:spMkLst>
            <pc:docMk/>
            <pc:sldMk cId="3633365394" sldId="310"/>
            <ac:spMk id="18" creationId="{22F4EDD2-AC04-6208-298F-5BD4B7907ECE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19" creationId="{819716A3-9855-B807-FB21-B09D3C8ADD88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20" creationId="{CFEF19C6-AB3A-BCE7-23F3-718719A0B68E}"/>
          </ac:spMkLst>
        </pc:spChg>
        <pc:spChg chg="mod topLvl">
          <ac:chgData name="한 지은" userId="c1d00ca1-8c44-47c7-9aa9-9e0cbc1e672d" providerId="ADAL" clId="{5DBD4C92-9842-497D-B73E-95DC8A5D32C4}" dt="2024-10-14T05:50:17.185" v="1331" actId="165"/>
          <ac:spMkLst>
            <pc:docMk/>
            <pc:sldMk cId="3633365394" sldId="310"/>
            <ac:spMk id="21" creationId="{AAF7D04B-E364-BA51-2977-F2470675907A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22" creationId="{7D991E79-A130-1689-BAD1-6C2DA1081B54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23" creationId="{BF32A154-2CF4-0369-4E4F-EF9273C85C95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24" creationId="{C71C73B5-E7EA-689B-C2BF-DE23E4DCF0ED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25" creationId="{4C9F3DB3-95F2-4E70-8D7B-8B812FA20A0F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27" creationId="{FB1F46F6-8E75-111E-6A93-E8AB3E366494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28" creationId="{1F50966B-B314-F13A-2174-27B47B034C1B}"/>
          </ac:spMkLst>
        </pc:spChg>
        <pc:spChg chg="mod topLvl">
          <ac:chgData name="한 지은" userId="c1d00ca1-8c44-47c7-9aa9-9e0cbc1e672d" providerId="ADAL" clId="{5DBD4C92-9842-497D-B73E-95DC8A5D32C4}" dt="2024-10-14T05:50:17.185" v="1331" actId="165"/>
          <ac:spMkLst>
            <pc:docMk/>
            <pc:sldMk cId="3633365394" sldId="310"/>
            <ac:spMk id="29" creationId="{0CA0D3BC-C1C2-460F-F081-0239169B2DCB}"/>
          </ac:spMkLst>
        </pc:spChg>
        <pc:spChg chg="del">
          <ac:chgData name="한 지은" userId="c1d00ca1-8c44-47c7-9aa9-9e0cbc1e672d" providerId="ADAL" clId="{5DBD4C92-9842-497D-B73E-95DC8A5D32C4}" dt="2024-10-14T02:31:12.550" v="164" actId="478"/>
          <ac:spMkLst>
            <pc:docMk/>
            <pc:sldMk cId="3633365394" sldId="310"/>
            <ac:spMk id="30" creationId="{1E798E03-F8DE-4E0D-C7A6-D35E3953CA4D}"/>
          </ac:spMkLst>
        </pc:spChg>
        <pc:spChg chg="add del mod">
          <ac:chgData name="한 지은" userId="c1d00ca1-8c44-47c7-9aa9-9e0cbc1e672d" providerId="ADAL" clId="{5DBD4C92-9842-497D-B73E-95DC8A5D32C4}" dt="2024-10-14T03:31:58.284" v="828" actId="478"/>
          <ac:spMkLst>
            <pc:docMk/>
            <pc:sldMk cId="3633365394" sldId="310"/>
            <ac:spMk id="34" creationId="{DE7D828F-840B-C0CE-2060-63215AFDE0D7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35" creationId="{F8AAC254-882F-1AE2-583B-62375D503290}"/>
          </ac:spMkLst>
        </pc:spChg>
        <pc:spChg chg="add del mod">
          <ac:chgData name="한 지은" userId="c1d00ca1-8c44-47c7-9aa9-9e0cbc1e672d" providerId="ADAL" clId="{5DBD4C92-9842-497D-B73E-95DC8A5D32C4}" dt="2024-10-14T03:33:00.090" v="849" actId="478"/>
          <ac:spMkLst>
            <pc:docMk/>
            <pc:sldMk cId="3633365394" sldId="310"/>
            <ac:spMk id="38" creationId="{53FF5896-F66B-6D8D-D74B-7362C9C47FB0}"/>
          </ac:spMkLst>
        </pc:spChg>
        <pc:spChg chg="add del mod">
          <ac:chgData name="한 지은" userId="c1d00ca1-8c44-47c7-9aa9-9e0cbc1e672d" providerId="ADAL" clId="{5DBD4C92-9842-497D-B73E-95DC8A5D32C4}" dt="2024-10-14T03:33:00.090" v="849" actId="478"/>
          <ac:spMkLst>
            <pc:docMk/>
            <pc:sldMk cId="3633365394" sldId="310"/>
            <ac:spMk id="39" creationId="{78738702-1872-9DA2-07C9-C0F8B6CB5078}"/>
          </ac:spMkLst>
        </pc:spChg>
        <pc:spChg chg="add del mod">
          <ac:chgData name="한 지은" userId="c1d00ca1-8c44-47c7-9aa9-9e0cbc1e672d" providerId="ADAL" clId="{5DBD4C92-9842-497D-B73E-95DC8A5D32C4}" dt="2024-10-14T03:33:00.090" v="849" actId="478"/>
          <ac:spMkLst>
            <pc:docMk/>
            <pc:sldMk cId="3633365394" sldId="310"/>
            <ac:spMk id="40" creationId="{FF65FA1D-C575-1D5E-85E9-141BBFBB9322}"/>
          </ac:spMkLst>
        </pc:spChg>
        <pc:spChg chg="add del mod">
          <ac:chgData name="한 지은" userId="c1d00ca1-8c44-47c7-9aa9-9e0cbc1e672d" providerId="ADAL" clId="{5DBD4C92-9842-497D-B73E-95DC8A5D32C4}" dt="2024-10-14T03:33:00.090" v="849" actId="478"/>
          <ac:spMkLst>
            <pc:docMk/>
            <pc:sldMk cId="3633365394" sldId="310"/>
            <ac:spMk id="41" creationId="{572FE519-CD45-42E6-E903-EE2BB8315E5B}"/>
          </ac:spMkLst>
        </pc:spChg>
        <pc:spChg chg="mod topLvl">
          <ac:chgData name="한 지은" userId="c1d00ca1-8c44-47c7-9aa9-9e0cbc1e672d" providerId="ADAL" clId="{5DBD4C92-9842-497D-B73E-95DC8A5D32C4}" dt="2024-10-14T03:33:59.158" v="874" actId="165"/>
          <ac:spMkLst>
            <pc:docMk/>
            <pc:sldMk cId="3633365394" sldId="310"/>
            <ac:spMk id="43" creationId="{55E9E55F-3390-FE79-3EC3-892210B0A0B7}"/>
          </ac:spMkLst>
        </pc:spChg>
        <pc:grpChg chg="del">
          <ac:chgData name="한 지은" userId="c1d00ca1-8c44-47c7-9aa9-9e0cbc1e672d" providerId="ADAL" clId="{5DBD4C92-9842-497D-B73E-95DC8A5D32C4}" dt="2024-10-14T03:29:55.595" v="785" actId="165"/>
          <ac:grpSpMkLst>
            <pc:docMk/>
            <pc:sldMk cId="3633365394" sldId="310"/>
            <ac:grpSpMk id="4" creationId="{D3C01A22-5F2C-9296-3540-1FFC6C296DB0}"/>
          </ac:grpSpMkLst>
        </pc:grpChg>
        <pc:grpChg chg="del mod">
          <ac:chgData name="한 지은" userId="c1d00ca1-8c44-47c7-9aa9-9e0cbc1e672d" providerId="ADAL" clId="{5DBD4C92-9842-497D-B73E-95DC8A5D32C4}" dt="2024-10-14T05:50:17.185" v="1331" actId="165"/>
          <ac:grpSpMkLst>
            <pc:docMk/>
            <pc:sldMk cId="3633365394" sldId="310"/>
            <ac:grpSpMk id="6" creationId="{4C923EF1-5E28-955E-0B23-C7CCDC774BAA}"/>
          </ac:grpSpMkLst>
        </pc:grpChg>
        <pc:grpChg chg="add del mod">
          <ac:chgData name="한 지은" userId="c1d00ca1-8c44-47c7-9aa9-9e0cbc1e672d" providerId="ADAL" clId="{5DBD4C92-9842-497D-B73E-95DC8A5D32C4}" dt="2024-10-14T03:30:50.725" v="797" actId="165"/>
          <ac:grpSpMkLst>
            <pc:docMk/>
            <pc:sldMk cId="3633365394" sldId="310"/>
            <ac:grpSpMk id="7" creationId="{D2A7CCF1-0020-6D3D-BC02-4BC994D053AD}"/>
          </ac:grpSpMkLst>
        </pc:grpChg>
        <pc:grpChg chg="add del mod">
          <ac:chgData name="한 지은" userId="c1d00ca1-8c44-47c7-9aa9-9e0cbc1e672d" providerId="ADAL" clId="{5DBD4C92-9842-497D-B73E-95DC8A5D32C4}" dt="2024-10-14T03:31:16.842" v="809" actId="165"/>
          <ac:grpSpMkLst>
            <pc:docMk/>
            <pc:sldMk cId="3633365394" sldId="310"/>
            <ac:grpSpMk id="11" creationId="{97C096F2-1EF2-7F63-6903-F9D117AABBD7}"/>
          </ac:grpSpMkLst>
        </pc:grpChg>
        <pc:grpChg chg="add del mod">
          <ac:chgData name="한 지은" userId="c1d00ca1-8c44-47c7-9aa9-9e0cbc1e672d" providerId="ADAL" clId="{5DBD4C92-9842-497D-B73E-95DC8A5D32C4}" dt="2024-10-14T03:31:24.489" v="813" actId="165"/>
          <ac:grpSpMkLst>
            <pc:docMk/>
            <pc:sldMk cId="3633365394" sldId="310"/>
            <ac:grpSpMk id="14" creationId="{EEEEAAC2-1227-6456-0ECC-ED39F89658B9}"/>
          </ac:grpSpMkLst>
        </pc:grpChg>
        <pc:grpChg chg="del">
          <ac:chgData name="한 지은" userId="c1d00ca1-8c44-47c7-9aa9-9e0cbc1e672d" providerId="ADAL" clId="{5DBD4C92-9842-497D-B73E-95DC8A5D32C4}" dt="2024-10-14T03:29:58.418" v="786" actId="165"/>
          <ac:grpSpMkLst>
            <pc:docMk/>
            <pc:sldMk cId="3633365394" sldId="310"/>
            <ac:grpSpMk id="26" creationId="{6E710890-B0F6-568E-B27D-6579CAF3B535}"/>
          </ac:grpSpMkLst>
        </pc:grpChg>
        <pc:grpChg chg="add mod">
          <ac:chgData name="한 지은" userId="c1d00ca1-8c44-47c7-9aa9-9e0cbc1e672d" providerId="ADAL" clId="{5DBD4C92-9842-497D-B73E-95DC8A5D32C4}" dt="2024-10-14T03:31:33.010" v="820" actId="164"/>
          <ac:grpSpMkLst>
            <pc:docMk/>
            <pc:sldMk cId="3633365394" sldId="310"/>
            <ac:grpSpMk id="31" creationId="{8033019F-71DA-F53C-7A21-CDC86823A8C5}"/>
          </ac:grpSpMkLst>
        </pc:grpChg>
        <pc:grpChg chg="add mod">
          <ac:chgData name="한 지은" userId="c1d00ca1-8c44-47c7-9aa9-9e0cbc1e672d" providerId="ADAL" clId="{5DBD4C92-9842-497D-B73E-95DC8A5D32C4}" dt="2024-10-14T03:31:41.454" v="824" actId="164"/>
          <ac:grpSpMkLst>
            <pc:docMk/>
            <pc:sldMk cId="3633365394" sldId="310"/>
            <ac:grpSpMk id="32" creationId="{9614247B-9838-1D6B-C74E-899F37F89CCB}"/>
          </ac:grpSpMkLst>
        </pc:grpChg>
        <pc:grpChg chg="add del mod">
          <ac:chgData name="한 지은" userId="c1d00ca1-8c44-47c7-9aa9-9e0cbc1e672d" providerId="ADAL" clId="{5DBD4C92-9842-497D-B73E-95DC8A5D32C4}" dt="2024-10-14T03:32:00.006" v="829" actId="165"/>
          <ac:grpSpMkLst>
            <pc:docMk/>
            <pc:sldMk cId="3633365394" sldId="310"/>
            <ac:grpSpMk id="33" creationId="{EC41E9E5-0CCD-5369-1E84-7325EE823073}"/>
          </ac:grpSpMkLst>
        </pc:grpChg>
        <pc:grpChg chg="add del mod">
          <ac:chgData name="한 지은" userId="c1d00ca1-8c44-47c7-9aa9-9e0cbc1e672d" providerId="ADAL" clId="{5DBD4C92-9842-497D-B73E-95DC8A5D32C4}" dt="2024-10-14T03:32:36.365" v="846" actId="165"/>
          <ac:grpSpMkLst>
            <pc:docMk/>
            <pc:sldMk cId="3633365394" sldId="310"/>
            <ac:grpSpMk id="36" creationId="{03920BB6-CCF4-82E3-496F-8586990FF03E}"/>
          </ac:grpSpMkLst>
        </pc:grpChg>
        <pc:grpChg chg="add del mod">
          <ac:chgData name="한 지은" userId="c1d00ca1-8c44-47c7-9aa9-9e0cbc1e672d" providerId="ADAL" clId="{5DBD4C92-9842-497D-B73E-95DC8A5D32C4}" dt="2024-10-14T03:32:24.977" v="840" actId="165"/>
          <ac:grpSpMkLst>
            <pc:docMk/>
            <pc:sldMk cId="3633365394" sldId="310"/>
            <ac:grpSpMk id="37" creationId="{A2085B54-9F74-39BF-D250-00FB6FCE4E59}"/>
          </ac:grpSpMkLst>
        </pc:grpChg>
        <pc:grpChg chg="add del mod">
          <ac:chgData name="한 지은" userId="c1d00ca1-8c44-47c7-9aa9-9e0cbc1e672d" providerId="ADAL" clId="{5DBD4C92-9842-497D-B73E-95DC8A5D32C4}" dt="2024-10-14T03:33:30.361" v="857" actId="165"/>
          <ac:grpSpMkLst>
            <pc:docMk/>
            <pc:sldMk cId="3633365394" sldId="310"/>
            <ac:grpSpMk id="42" creationId="{97E67682-4719-CE15-975D-BDE2753FD15C}"/>
          </ac:grpSpMkLst>
        </pc:grpChg>
        <pc:grpChg chg="add del mod topLvl">
          <ac:chgData name="한 지은" userId="c1d00ca1-8c44-47c7-9aa9-9e0cbc1e672d" providerId="ADAL" clId="{5DBD4C92-9842-497D-B73E-95DC8A5D32C4}" dt="2024-10-14T03:33:59.158" v="874" actId="165"/>
          <ac:grpSpMkLst>
            <pc:docMk/>
            <pc:sldMk cId="3633365394" sldId="310"/>
            <ac:grpSpMk id="44" creationId="{36552945-9223-9309-EBCB-9B2D78830FFD}"/>
          </ac:grpSpMkLst>
        </pc:grpChg>
        <pc:grpChg chg="add del mod topLvl">
          <ac:chgData name="한 지은" userId="c1d00ca1-8c44-47c7-9aa9-9e0cbc1e672d" providerId="ADAL" clId="{5DBD4C92-9842-497D-B73E-95DC8A5D32C4}" dt="2024-10-14T03:33:59.158" v="874" actId="165"/>
          <ac:grpSpMkLst>
            <pc:docMk/>
            <pc:sldMk cId="3633365394" sldId="310"/>
            <ac:grpSpMk id="45" creationId="{40EF83EA-5E4F-C9D7-D7EC-33B970569448}"/>
          </ac:grpSpMkLst>
        </pc:grpChg>
        <pc:grpChg chg="add del mod topLvl">
          <ac:chgData name="한 지은" userId="c1d00ca1-8c44-47c7-9aa9-9e0cbc1e672d" providerId="ADAL" clId="{5DBD4C92-9842-497D-B73E-95DC8A5D32C4}" dt="2024-10-14T03:33:59.158" v="874" actId="165"/>
          <ac:grpSpMkLst>
            <pc:docMk/>
            <pc:sldMk cId="3633365394" sldId="310"/>
            <ac:grpSpMk id="46" creationId="{7D14667D-B7A9-D806-B804-CBAE9A2EDF1F}"/>
          </ac:grpSpMkLst>
        </pc:grpChg>
        <pc:grpChg chg="add del mod">
          <ac:chgData name="한 지은" userId="c1d00ca1-8c44-47c7-9aa9-9e0cbc1e672d" providerId="ADAL" clId="{5DBD4C92-9842-497D-B73E-95DC8A5D32C4}" dt="2024-10-14T03:33:47.218" v="866" actId="165"/>
          <ac:grpSpMkLst>
            <pc:docMk/>
            <pc:sldMk cId="3633365394" sldId="310"/>
            <ac:grpSpMk id="47" creationId="{51DFF24A-36C0-FDC1-896A-658475CF16D7}"/>
          </ac:grpSpMkLst>
        </pc:grpChg>
        <pc:grpChg chg="add del mod topLvl">
          <ac:chgData name="한 지은" userId="c1d00ca1-8c44-47c7-9aa9-9e0cbc1e672d" providerId="ADAL" clId="{5DBD4C92-9842-497D-B73E-95DC8A5D32C4}" dt="2024-10-14T03:33:59.158" v="874" actId="165"/>
          <ac:grpSpMkLst>
            <pc:docMk/>
            <pc:sldMk cId="3633365394" sldId="310"/>
            <ac:grpSpMk id="48" creationId="{4ABA2F03-6AEC-1E8F-86C7-369C356D4D1B}"/>
          </ac:grpSpMkLst>
        </pc:grpChg>
        <pc:grpChg chg="add del mod">
          <ac:chgData name="한 지은" userId="c1d00ca1-8c44-47c7-9aa9-9e0cbc1e672d" providerId="ADAL" clId="{5DBD4C92-9842-497D-B73E-95DC8A5D32C4}" dt="2024-10-14T03:33:58.737" v="873" actId="165"/>
          <ac:grpSpMkLst>
            <pc:docMk/>
            <pc:sldMk cId="3633365394" sldId="310"/>
            <ac:grpSpMk id="49" creationId="{FFB5CA84-2F2E-FC8F-2125-A65C164DE1FB}"/>
          </ac:grpSpMkLst>
        </pc:grpChg>
        <pc:cxnChg chg="mod topLvl">
          <ac:chgData name="한 지은" userId="c1d00ca1-8c44-47c7-9aa9-9e0cbc1e672d" providerId="ADAL" clId="{5DBD4C92-9842-497D-B73E-95DC8A5D32C4}" dt="2024-10-14T05:50:17.185" v="1331" actId="165"/>
          <ac:cxnSpMkLst>
            <pc:docMk/>
            <pc:sldMk cId="3633365394" sldId="310"/>
            <ac:cxnSpMk id="9" creationId="{AA807D72-F135-305A-98AD-EB0A81BEA419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50:53.082" v="1609"/>
        <pc:sldMkLst>
          <pc:docMk/>
          <pc:sldMk cId="2914719055" sldId="311"/>
        </pc:sldMkLst>
        <pc:spChg chg="add del mod topLvl">
          <ac:chgData name="한 지은" userId="c1d00ca1-8c44-47c7-9aa9-9e0cbc1e672d" providerId="ADAL" clId="{5DBD4C92-9842-497D-B73E-95DC8A5D32C4}" dt="2024-10-14T08:50:04.974" v="1568" actId="478"/>
          <ac:spMkLst>
            <pc:docMk/>
            <pc:sldMk cId="2914719055" sldId="311"/>
            <ac:spMk id="2" creationId="{9F12EEDA-EBCB-A609-35E7-3E9E77B76C3F}"/>
          </ac:spMkLst>
        </pc:spChg>
        <pc:spChg chg="add mod">
          <ac:chgData name="한 지은" userId="c1d00ca1-8c44-47c7-9aa9-9e0cbc1e672d" providerId="ADAL" clId="{5DBD4C92-9842-497D-B73E-95DC8A5D32C4}" dt="2024-10-14T05:50:45.266" v="1345"/>
          <ac:spMkLst>
            <pc:docMk/>
            <pc:sldMk cId="2914719055" sldId="311"/>
            <ac:spMk id="3" creationId="{5143AD37-8B86-1F89-4ACA-D7566D6CA959}"/>
          </ac:spMkLst>
        </pc:spChg>
        <pc:spChg chg="add mod">
          <ac:chgData name="한 지은" userId="c1d00ca1-8c44-47c7-9aa9-9e0cbc1e672d" providerId="ADAL" clId="{5DBD4C92-9842-497D-B73E-95DC8A5D32C4}" dt="2024-10-14T08:50:53.082" v="1609"/>
          <ac:spMkLst>
            <pc:docMk/>
            <pc:sldMk cId="2914719055" sldId="311"/>
            <ac:spMk id="3" creationId="{9709E560-D638-C173-FACA-A3B1F98E2631}"/>
          </ac:spMkLst>
        </pc:spChg>
        <pc:spChg chg="mod topLvl">
          <ac:chgData name="한 지은" userId="c1d00ca1-8c44-47c7-9aa9-9e0cbc1e672d" providerId="ADAL" clId="{5DBD4C92-9842-497D-B73E-95DC8A5D32C4}" dt="2024-10-14T08:50:03.445" v="1567" actId="165"/>
          <ac:spMkLst>
            <pc:docMk/>
            <pc:sldMk cId="2914719055" sldId="311"/>
            <ac:spMk id="9" creationId="{A8B3DB86-23D2-02E5-C9EF-C3385166A62F}"/>
          </ac:spMkLst>
        </pc:spChg>
        <pc:spChg chg="del mod topLvl">
          <ac:chgData name="한 지은" userId="c1d00ca1-8c44-47c7-9aa9-9e0cbc1e672d" providerId="ADAL" clId="{5DBD4C92-9842-497D-B73E-95DC8A5D32C4}" dt="2024-10-14T05:50:31.413" v="1336" actId="478"/>
          <ac:spMkLst>
            <pc:docMk/>
            <pc:sldMk cId="2914719055" sldId="311"/>
            <ac:spMk id="10" creationId="{93805E56-B078-3D55-30DC-B9110CC93F62}"/>
          </ac:spMkLst>
        </pc:spChg>
        <pc:spChg chg="mod topLvl">
          <ac:chgData name="한 지은" userId="c1d00ca1-8c44-47c7-9aa9-9e0cbc1e672d" providerId="ADAL" clId="{5DBD4C92-9842-497D-B73E-95DC8A5D32C4}" dt="2024-10-14T08:50:03.445" v="1567" actId="165"/>
          <ac:spMkLst>
            <pc:docMk/>
            <pc:sldMk cId="2914719055" sldId="311"/>
            <ac:spMk id="11" creationId="{2CC7865A-AD76-FF01-AFB9-2530AAC157D4}"/>
          </ac:spMkLst>
        </pc:spChg>
        <pc:spChg chg="mod topLvl">
          <ac:chgData name="한 지은" userId="c1d00ca1-8c44-47c7-9aa9-9e0cbc1e672d" providerId="ADAL" clId="{5DBD4C92-9842-497D-B73E-95DC8A5D32C4}" dt="2024-10-14T08:50:03.445" v="1567" actId="165"/>
          <ac:spMkLst>
            <pc:docMk/>
            <pc:sldMk cId="2914719055" sldId="311"/>
            <ac:spMk id="12" creationId="{CF8F0A58-55DB-59EF-2AA4-945D16AF5FE3}"/>
          </ac:spMkLst>
        </pc:spChg>
        <pc:spChg chg="mod topLvl">
          <ac:chgData name="한 지은" userId="c1d00ca1-8c44-47c7-9aa9-9e0cbc1e672d" providerId="ADAL" clId="{5DBD4C92-9842-497D-B73E-95DC8A5D32C4}" dt="2024-10-14T08:50:03.445" v="1567" actId="165"/>
          <ac:spMkLst>
            <pc:docMk/>
            <pc:sldMk cId="2914719055" sldId="311"/>
            <ac:spMk id="13" creationId="{8F4D580D-D47E-EB27-AFFA-F40439A1EFA1}"/>
          </ac:spMkLst>
        </pc:spChg>
        <pc:spChg chg="mod topLvl">
          <ac:chgData name="한 지은" userId="c1d00ca1-8c44-47c7-9aa9-9e0cbc1e672d" providerId="ADAL" clId="{5DBD4C92-9842-497D-B73E-95DC8A5D32C4}" dt="2024-10-14T08:50:03.445" v="1567" actId="165"/>
          <ac:spMkLst>
            <pc:docMk/>
            <pc:sldMk cId="2914719055" sldId="311"/>
            <ac:spMk id="14" creationId="{CAFF9AFC-8BC1-96E4-5052-6FBB7501177F}"/>
          </ac:spMkLst>
        </pc:spChg>
        <pc:spChg chg="mod topLvl">
          <ac:chgData name="한 지은" userId="c1d00ca1-8c44-47c7-9aa9-9e0cbc1e672d" providerId="ADAL" clId="{5DBD4C92-9842-497D-B73E-95DC8A5D32C4}" dt="2024-10-14T03:35:53.160" v="904" actId="165"/>
          <ac:spMkLst>
            <pc:docMk/>
            <pc:sldMk cId="2914719055" sldId="311"/>
            <ac:spMk id="76" creationId="{E6D27C87-D85C-135F-1D0C-ECE435D8C348}"/>
          </ac:spMkLst>
        </pc:spChg>
        <pc:spChg chg="mod topLvl">
          <ac:chgData name="한 지은" userId="c1d00ca1-8c44-47c7-9aa9-9e0cbc1e672d" providerId="ADAL" clId="{5DBD4C92-9842-497D-B73E-95DC8A5D32C4}" dt="2024-10-14T03:35:53.160" v="904" actId="165"/>
          <ac:spMkLst>
            <pc:docMk/>
            <pc:sldMk cId="2914719055" sldId="311"/>
            <ac:spMk id="77" creationId="{0A0E0462-6E38-83DF-350B-4E63049449B6}"/>
          </ac:spMkLst>
        </pc:spChg>
        <pc:spChg chg="mod topLvl">
          <ac:chgData name="한 지은" userId="c1d00ca1-8c44-47c7-9aa9-9e0cbc1e672d" providerId="ADAL" clId="{5DBD4C92-9842-497D-B73E-95DC8A5D32C4}" dt="2024-10-14T03:35:53.160" v="904" actId="165"/>
          <ac:spMkLst>
            <pc:docMk/>
            <pc:sldMk cId="2914719055" sldId="311"/>
            <ac:spMk id="78" creationId="{1EDC59E9-026C-4BB8-BB1C-ECF958AC51AD}"/>
          </ac:spMkLst>
        </pc:spChg>
        <pc:spChg chg="mod">
          <ac:chgData name="한 지은" userId="c1d00ca1-8c44-47c7-9aa9-9e0cbc1e672d" providerId="ADAL" clId="{5DBD4C92-9842-497D-B73E-95DC8A5D32C4}" dt="2024-10-14T03:35:52.438" v="903" actId="12788"/>
          <ac:spMkLst>
            <pc:docMk/>
            <pc:sldMk cId="2914719055" sldId="311"/>
            <ac:spMk id="81" creationId="{09C52D53-E726-6005-6312-A7674146EB02}"/>
          </ac:spMkLst>
        </pc:spChg>
        <pc:grpChg chg="add del mod">
          <ac:chgData name="한 지은" userId="c1d00ca1-8c44-47c7-9aa9-9e0cbc1e672d" providerId="ADAL" clId="{5DBD4C92-9842-497D-B73E-95DC8A5D32C4}" dt="2024-10-14T03:35:53.160" v="904" actId="165"/>
          <ac:grpSpMkLst>
            <pc:docMk/>
            <pc:sldMk cId="2914719055" sldId="311"/>
            <ac:grpSpMk id="2" creationId="{FD9505E4-55E5-E765-F3F0-EF299EA32BE5}"/>
          </ac:grpSpMkLst>
        </pc:grpChg>
        <pc:grpChg chg="add del mod">
          <ac:chgData name="한 지은" userId="c1d00ca1-8c44-47c7-9aa9-9e0cbc1e672d" providerId="ADAL" clId="{5DBD4C92-9842-497D-B73E-95DC8A5D32C4}" dt="2024-10-14T08:50:03.445" v="1567" actId="165"/>
          <ac:grpSpMkLst>
            <pc:docMk/>
            <pc:sldMk cId="2914719055" sldId="311"/>
            <ac:grpSpMk id="5" creationId="{7510D00D-4222-A9C2-E4D2-3421B75FD140}"/>
          </ac:grpSpMkLst>
        </pc:grpChg>
        <pc:grpChg chg="del mod">
          <ac:chgData name="한 지은" userId="c1d00ca1-8c44-47c7-9aa9-9e0cbc1e672d" providerId="ADAL" clId="{5DBD4C92-9842-497D-B73E-95DC8A5D32C4}" dt="2024-10-14T05:50:30.014" v="1335" actId="165"/>
          <ac:grpSpMkLst>
            <pc:docMk/>
            <pc:sldMk cId="2914719055" sldId="311"/>
            <ac:grpSpMk id="6" creationId="{9DB1EE04-94A8-DE56-E07B-2EBED6AB9ECC}"/>
          </ac:grpSpMkLst>
        </pc:grpChg>
        <pc:cxnChg chg="mod topLvl">
          <ac:chgData name="한 지은" userId="c1d00ca1-8c44-47c7-9aa9-9e0cbc1e672d" providerId="ADAL" clId="{5DBD4C92-9842-497D-B73E-95DC8A5D32C4}" dt="2024-10-14T08:50:03.445" v="1567" actId="165"/>
          <ac:cxnSpMkLst>
            <pc:docMk/>
            <pc:sldMk cId="2914719055" sldId="311"/>
            <ac:cxnSpMk id="8" creationId="{ACAB99D4-4640-4738-8A07-2C686D7BEA3E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50:53.514" v="1610"/>
        <pc:sldMkLst>
          <pc:docMk/>
          <pc:sldMk cId="838903209" sldId="312"/>
        </pc:sldMkLst>
        <pc:spChg chg="mod topLvl">
          <ac:chgData name="한 지은" userId="c1d00ca1-8c44-47c7-9aa9-9e0cbc1e672d" providerId="ADAL" clId="{5DBD4C92-9842-497D-B73E-95DC8A5D32C4}" dt="2024-10-14T08:50:06.792" v="1569" actId="165"/>
          <ac:spMkLst>
            <pc:docMk/>
            <pc:sldMk cId="838903209" sldId="312"/>
            <ac:spMk id="5" creationId="{6D283A47-7D2D-92B1-7768-F183F60FC563}"/>
          </ac:spMkLst>
        </pc:spChg>
        <pc:spChg chg="add mod">
          <ac:chgData name="한 지은" userId="c1d00ca1-8c44-47c7-9aa9-9e0cbc1e672d" providerId="ADAL" clId="{5DBD4C92-9842-497D-B73E-95DC8A5D32C4}" dt="2024-10-14T08:50:53.514" v="1610"/>
          <ac:spMkLst>
            <pc:docMk/>
            <pc:sldMk cId="838903209" sldId="312"/>
            <ac:spMk id="6" creationId="{A9F174DD-787F-2B4A-27CF-A860A921468F}"/>
          </ac:spMkLst>
        </pc:spChg>
        <pc:spChg chg="mod topLvl">
          <ac:chgData name="한 지은" userId="c1d00ca1-8c44-47c7-9aa9-9e0cbc1e672d" providerId="ADAL" clId="{5DBD4C92-9842-497D-B73E-95DC8A5D32C4}" dt="2024-10-14T08:50:06.792" v="1569" actId="165"/>
          <ac:spMkLst>
            <pc:docMk/>
            <pc:sldMk cId="838903209" sldId="312"/>
            <ac:spMk id="7" creationId="{73F97357-BD8D-9154-CE31-3E8D2D91ACBD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38903209" sldId="312"/>
            <ac:spMk id="9" creationId="{F03B19C1-9780-9879-4CFC-0A4DDB00ED2B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38903209" sldId="312"/>
            <ac:spMk id="10" creationId="{6517B434-77AE-FE91-3362-A7C9D4030713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38903209" sldId="312"/>
            <ac:spMk id="11" creationId="{346F2EF1-2899-C7BA-C014-8F2CBAD5B77A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38903209" sldId="312"/>
            <ac:spMk id="12" creationId="{ABCC47C2-36C7-294F-9B7E-E949F594AF5C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38903209" sldId="312"/>
            <ac:spMk id="13" creationId="{F6A3E459-C5DA-CD65-B397-36CFDF7584A3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38903209" sldId="312"/>
            <ac:spMk id="14" creationId="{852BCCDD-A478-8868-6A16-C7B9C2EF01D0}"/>
          </ac:spMkLst>
        </pc:spChg>
        <pc:spChg chg="mod topLvl">
          <ac:chgData name="한 지은" userId="c1d00ca1-8c44-47c7-9aa9-9e0cbc1e672d" providerId="ADAL" clId="{5DBD4C92-9842-497D-B73E-95DC8A5D32C4}" dt="2024-10-14T08:50:06.792" v="1569" actId="165"/>
          <ac:spMkLst>
            <pc:docMk/>
            <pc:sldMk cId="838903209" sldId="312"/>
            <ac:spMk id="15" creationId="{C775BAF9-040A-5D16-7C37-A7272F8E99AE}"/>
          </ac:spMkLst>
        </pc:spChg>
        <pc:spChg chg="mod topLvl">
          <ac:chgData name="한 지은" userId="c1d00ca1-8c44-47c7-9aa9-9e0cbc1e672d" providerId="ADAL" clId="{5DBD4C92-9842-497D-B73E-95DC8A5D32C4}" dt="2024-10-14T08:50:06.792" v="1569" actId="165"/>
          <ac:spMkLst>
            <pc:docMk/>
            <pc:sldMk cId="838903209" sldId="312"/>
            <ac:spMk id="16" creationId="{27A5277E-05D4-9EF0-D4BE-E97712A84146}"/>
          </ac:spMkLst>
        </pc:spChg>
        <pc:spChg chg="mod topLvl">
          <ac:chgData name="한 지은" userId="c1d00ca1-8c44-47c7-9aa9-9e0cbc1e672d" providerId="ADAL" clId="{5DBD4C92-9842-497D-B73E-95DC8A5D32C4}" dt="2024-10-14T08:50:06.792" v="1569" actId="165"/>
          <ac:spMkLst>
            <pc:docMk/>
            <pc:sldMk cId="838903209" sldId="312"/>
            <ac:spMk id="17" creationId="{C886B6A6-AA84-EC1A-0C10-6345DFACB985}"/>
          </ac:spMkLst>
        </pc:spChg>
        <pc:spChg chg="del mod topLvl">
          <ac:chgData name="한 지은" userId="c1d00ca1-8c44-47c7-9aa9-9e0cbc1e672d" providerId="ADAL" clId="{5DBD4C92-9842-497D-B73E-95DC8A5D32C4}" dt="2024-10-14T08:50:08.203" v="1570" actId="478"/>
          <ac:spMkLst>
            <pc:docMk/>
            <pc:sldMk cId="838903209" sldId="312"/>
            <ac:spMk id="18" creationId="{0EF0097A-5D9B-C0EB-FAC2-A097BA336C4E}"/>
          </ac:spMkLst>
        </pc:spChg>
        <pc:spChg chg="mod">
          <ac:chgData name="한 지은" userId="c1d00ca1-8c44-47c7-9aa9-9e0cbc1e672d" providerId="ADAL" clId="{5DBD4C92-9842-497D-B73E-95DC8A5D32C4}" dt="2024-10-14T03:36:31.418" v="914" actId="12788"/>
          <ac:spMkLst>
            <pc:docMk/>
            <pc:sldMk cId="838903209" sldId="312"/>
            <ac:spMk id="23" creationId="{BD92B083-62A9-D0CF-C3FB-190DA6F506D6}"/>
          </ac:spMkLst>
        </pc:spChg>
        <pc:spChg chg="mod">
          <ac:chgData name="한 지은" userId="c1d00ca1-8c44-47c7-9aa9-9e0cbc1e672d" providerId="ADAL" clId="{5DBD4C92-9842-497D-B73E-95DC8A5D32C4}" dt="2024-10-14T03:36:33.388" v="915" actId="12788"/>
          <ac:spMkLst>
            <pc:docMk/>
            <pc:sldMk cId="838903209" sldId="312"/>
            <ac:spMk id="31" creationId="{04EE042A-2489-3A27-7F4C-D3A6DDB5312E}"/>
          </ac:spMkLst>
        </pc:spChg>
        <pc:spChg chg="mod">
          <ac:chgData name="한 지은" userId="c1d00ca1-8c44-47c7-9aa9-9e0cbc1e672d" providerId="ADAL" clId="{5DBD4C92-9842-497D-B73E-95DC8A5D32C4}" dt="2024-10-14T03:36:14.475" v="910" actId="12788"/>
          <ac:spMkLst>
            <pc:docMk/>
            <pc:sldMk cId="838903209" sldId="312"/>
            <ac:spMk id="35" creationId="{B8AFA3B0-5C08-98DF-0D3F-338D0DF3DC0F}"/>
          </ac:spMkLst>
        </pc:spChg>
        <pc:spChg chg="mod">
          <ac:chgData name="한 지은" userId="c1d00ca1-8c44-47c7-9aa9-9e0cbc1e672d" providerId="ADAL" clId="{5DBD4C92-9842-497D-B73E-95DC8A5D32C4}" dt="2024-10-14T03:36:33.388" v="915" actId="12788"/>
          <ac:spMkLst>
            <pc:docMk/>
            <pc:sldMk cId="838903209" sldId="312"/>
            <ac:spMk id="36" creationId="{F329AFE8-53E9-CCEA-6C80-00CC09D08AFE}"/>
          </ac:spMkLst>
        </pc:spChg>
        <pc:spChg chg="mod">
          <ac:chgData name="한 지은" userId="c1d00ca1-8c44-47c7-9aa9-9e0cbc1e672d" providerId="ADAL" clId="{5DBD4C92-9842-497D-B73E-95DC8A5D32C4}" dt="2024-10-14T03:36:31.418" v="914" actId="12788"/>
          <ac:spMkLst>
            <pc:docMk/>
            <pc:sldMk cId="838903209" sldId="312"/>
            <ac:spMk id="40" creationId="{89DE1BC3-3F03-1F40-B815-1D4AE6FCB482}"/>
          </ac:spMkLst>
        </pc:spChg>
        <pc:spChg chg="mod">
          <ac:chgData name="한 지은" userId="c1d00ca1-8c44-47c7-9aa9-9e0cbc1e672d" providerId="ADAL" clId="{5DBD4C92-9842-497D-B73E-95DC8A5D32C4}" dt="2024-10-14T03:36:37.337" v="916" actId="12788"/>
          <ac:spMkLst>
            <pc:docMk/>
            <pc:sldMk cId="838903209" sldId="312"/>
            <ac:spMk id="41" creationId="{C1DC7FC9-AF64-D370-06EA-D62EDB70AB7C}"/>
          </ac:spMkLst>
        </pc:spChg>
        <pc:spChg chg="mod">
          <ac:chgData name="한 지은" userId="c1d00ca1-8c44-47c7-9aa9-9e0cbc1e672d" providerId="ADAL" clId="{5DBD4C92-9842-497D-B73E-95DC8A5D32C4}" dt="2024-10-14T03:36:11.640" v="909" actId="12788"/>
          <ac:spMkLst>
            <pc:docMk/>
            <pc:sldMk cId="838903209" sldId="312"/>
            <ac:spMk id="42" creationId="{1053FD62-F6D5-44AE-12DB-0F600D251CA8}"/>
          </ac:spMkLst>
        </pc:spChg>
        <pc:spChg chg="mod">
          <ac:chgData name="한 지은" userId="c1d00ca1-8c44-47c7-9aa9-9e0cbc1e672d" providerId="ADAL" clId="{5DBD4C92-9842-497D-B73E-95DC8A5D32C4}" dt="2024-10-14T03:36:16.652" v="911" actId="12788"/>
          <ac:spMkLst>
            <pc:docMk/>
            <pc:sldMk cId="838903209" sldId="312"/>
            <ac:spMk id="44" creationId="{6A80DD24-3EF2-7C67-11B5-8EDE7AFE416B}"/>
          </ac:spMkLst>
        </pc:spChg>
        <pc:spChg chg="mod">
          <ac:chgData name="한 지은" userId="c1d00ca1-8c44-47c7-9aa9-9e0cbc1e672d" providerId="ADAL" clId="{5DBD4C92-9842-497D-B73E-95DC8A5D32C4}" dt="2024-10-14T03:36:37.337" v="916" actId="12788"/>
          <ac:spMkLst>
            <pc:docMk/>
            <pc:sldMk cId="838903209" sldId="312"/>
            <ac:spMk id="45" creationId="{353AB376-24C3-8D99-9BE1-EB4371CA6D6A}"/>
          </ac:spMkLst>
        </pc:spChg>
        <pc:grpChg chg="add del mod">
          <ac:chgData name="한 지은" userId="c1d00ca1-8c44-47c7-9aa9-9e0cbc1e672d" providerId="ADAL" clId="{5DBD4C92-9842-497D-B73E-95DC8A5D32C4}" dt="2024-10-14T08:50:06.792" v="1569" actId="165"/>
          <ac:grpSpMkLst>
            <pc:docMk/>
            <pc:sldMk cId="838903209" sldId="312"/>
            <ac:grpSpMk id="3" creationId="{4CAA8BF5-52AF-82D1-5FFD-4253023ADC64}"/>
          </ac:grpSpMkLst>
        </pc:grpChg>
        <pc:grpChg chg="del mod">
          <ac:chgData name="한 지은" userId="c1d00ca1-8c44-47c7-9aa9-9e0cbc1e672d" providerId="ADAL" clId="{5DBD4C92-9842-497D-B73E-95DC8A5D32C4}" dt="2024-10-14T05:50:50.849" v="1347" actId="478"/>
          <ac:grpSpMkLst>
            <pc:docMk/>
            <pc:sldMk cId="838903209" sldId="312"/>
            <ac:grpSpMk id="6" creationId="{68D007F8-375D-80DC-EFD2-1DBFFA208505}"/>
          </ac:grpSpMkLst>
        </pc:grpChg>
        <pc:cxnChg chg="mod topLvl">
          <ac:chgData name="한 지은" userId="c1d00ca1-8c44-47c7-9aa9-9e0cbc1e672d" providerId="ADAL" clId="{5DBD4C92-9842-497D-B73E-95DC8A5D32C4}" dt="2024-10-14T08:50:06.792" v="1569" actId="165"/>
          <ac:cxnSpMkLst>
            <pc:docMk/>
            <pc:sldMk cId="838903209" sldId="312"/>
            <ac:cxnSpMk id="4" creationId="{93571373-D5F6-E6FA-0E34-5DE19D825E98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838903209" sldId="312"/>
            <ac:cxnSpMk id="8" creationId="{32E10E01-ED94-C2D0-CFFF-BFD892218BC3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50:53.946" v="1611"/>
        <pc:sldMkLst>
          <pc:docMk/>
          <pc:sldMk cId="864760615" sldId="313"/>
        </pc:sldMkLst>
        <pc:spChg chg="add mod">
          <ac:chgData name="한 지은" userId="c1d00ca1-8c44-47c7-9aa9-9e0cbc1e672d" providerId="ADAL" clId="{5DBD4C92-9842-497D-B73E-95DC8A5D32C4}" dt="2024-10-14T08:50:53.946" v="1611"/>
          <ac:spMkLst>
            <pc:docMk/>
            <pc:sldMk cId="864760615" sldId="313"/>
            <ac:spMk id="2" creationId="{2680D33F-FC52-63AA-218C-0B713D873BC8}"/>
          </ac:spMkLst>
        </pc:spChg>
        <pc:spChg chg="mod topLvl">
          <ac:chgData name="한 지은" userId="c1d00ca1-8c44-47c7-9aa9-9e0cbc1e672d" providerId="ADAL" clId="{5DBD4C92-9842-497D-B73E-95DC8A5D32C4}" dt="2024-10-14T05:51:11.931" v="1359" actId="165"/>
          <ac:spMkLst>
            <pc:docMk/>
            <pc:sldMk cId="864760615" sldId="313"/>
            <ac:spMk id="4" creationId="{F0294EDB-C4E5-CDB1-9A7D-FB358699ED5F}"/>
          </ac:spMkLst>
        </pc:spChg>
        <pc:spChg chg="mod topLvl">
          <ac:chgData name="한 지은" userId="c1d00ca1-8c44-47c7-9aa9-9e0cbc1e672d" providerId="ADAL" clId="{5DBD4C92-9842-497D-B73E-95DC8A5D32C4}" dt="2024-10-14T05:51:11.931" v="1359" actId="165"/>
          <ac:spMkLst>
            <pc:docMk/>
            <pc:sldMk cId="864760615" sldId="313"/>
            <ac:spMk id="5" creationId="{6CF69077-0C86-90A9-4638-733C3801977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64760615" sldId="313"/>
            <ac:spMk id="8" creationId="{11A7AC04-473E-B14B-332F-D0709E9ED69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64760615" sldId="313"/>
            <ac:spMk id="9" creationId="{2F52D3D5-B6B5-E70E-21C5-33A2DAE8820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64760615" sldId="313"/>
            <ac:spMk id="10" creationId="{3323138B-F497-A218-643C-E5F1D433A3B4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64760615" sldId="313"/>
            <ac:spMk id="11" creationId="{B5A6B25F-AC82-986D-822C-919BDA4212BE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64760615" sldId="313"/>
            <ac:spMk id="12" creationId="{F7B89C4F-62D2-99B2-EC53-C16254CEA0BD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64760615" sldId="313"/>
            <ac:spMk id="13" creationId="{C7566139-94FB-4E3B-638C-228FEB3E4B44}"/>
          </ac:spMkLst>
        </pc:spChg>
        <pc:spChg chg="mod topLvl">
          <ac:chgData name="한 지은" userId="c1d00ca1-8c44-47c7-9aa9-9e0cbc1e672d" providerId="ADAL" clId="{5DBD4C92-9842-497D-B73E-95DC8A5D32C4}" dt="2024-10-14T05:51:11.931" v="1359" actId="165"/>
          <ac:spMkLst>
            <pc:docMk/>
            <pc:sldMk cId="864760615" sldId="313"/>
            <ac:spMk id="14" creationId="{AC22F5E6-6189-31F7-8229-98574D9BCA4C}"/>
          </ac:spMkLst>
        </pc:spChg>
        <pc:spChg chg="mod topLvl">
          <ac:chgData name="한 지은" userId="c1d00ca1-8c44-47c7-9aa9-9e0cbc1e672d" providerId="ADAL" clId="{5DBD4C92-9842-497D-B73E-95DC8A5D32C4}" dt="2024-10-14T05:51:11.931" v="1359" actId="165"/>
          <ac:spMkLst>
            <pc:docMk/>
            <pc:sldMk cId="864760615" sldId="313"/>
            <ac:spMk id="15" creationId="{9E70FF34-2FD4-7BC7-F6BC-F028B30CFCFC}"/>
          </ac:spMkLst>
        </pc:spChg>
        <pc:spChg chg="mod topLvl">
          <ac:chgData name="한 지은" userId="c1d00ca1-8c44-47c7-9aa9-9e0cbc1e672d" providerId="ADAL" clId="{5DBD4C92-9842-497D-B73E-95DC8A5D32C4}" dt="2024-10-14T05:51:11.931" v="1359" actId="165"/>
          <ac:spMkLst>
            <pc:docMk/>
            <pc:sldMk cId="864760615" sldId="313"/>
            <ac:spMk id="16" creationId="{C673FF6F-12EB-60E3-A05F-892CC564F4CA}"/>
          </ac:spMkLst>
        </pc:spChg>
        <pc:spChg chg="del mod topLvl">
          <ac:chgData name="한 지은" userId="c1d00ca1-8c44-47c7-9aa9-9e0cbc1e672d" providerId="ADAL" clId="{5DBD4C92-9842-497D-B73E-95DC8A5D32C4}" dt="2024-10-14T08:50:09.532" v="1571" actId="478"/>
          <ac:spMkLst>
            <pc:docMk/>
            <pc:sldMk cId="864760615" sldId="313"/>
            <ac:spMk id="17" creationId="{E86F2F7C-2787-963F-B58B-31A7D7FF1CE9}"/>
          </ac:spMkLst>
        </pc:spChg>
        <pc:spChg chg="mod">
          <ac:chgData name="한 지은" userId="c1d00ca1-8c44-47c7-9aa9-9e0cbc1e672d" providerId="ADAL" clId="{5DBD4C92-9842-497D-B73E-95DC8A5D32C4}" dt="2024-10-14T03:37:14.358" v="924" actId="12788"/>
          <ac:spMkLst>
            <pc:docMk/>
            <pc:sldMk cId="864760615" sldId="313"/>
            <ac:spMk id="21" creationId="{AD38EEEE-789D-BB74-310B-25077D16D33B}"/>
          </ac:spMkLst>
        </pc:spChg>
        <pc:spChg chg="mod">
          <ac:chgData name="한 지은" userId="c1d00ca1-8c44-47c7-9aa9-9e0cbc1e672d" providerId="ADAL" clId="{5DBD4C92-9842-497D-B73E-95DC8A5D32C4}" dt="2024-10-14T03:37:14.358" v="924" actId="12788"/>
          <ac:spMkLst>
            <pc:docMk/>
            <pc:sldMk cId="864760615" sldId="313"/>
            <ac:spMk id="33" creationId="{A54F3F7A-5859-ADF3-06D2-C945314AFE29}"/>
          </ac:spMkLst>
        </pc:spChg>
        <pc:spChg chg="mod">
          <ac:chgData name="한 지은" userId="c1d00ca1-8c44-47c7-9aa9-9e0cbc1e672d" providerId="ADAL" clId="{5DBD4C92-9842-497D-B73E-95DC8A5D32C4}" dt="2024-10-14T03:37:06.939" v="922" actId="255"/>
          <ac:spMkLst>
            <pc:docMk/>
            <pc:sldMk cId="864760615" sldId="313"/>
            <ac:spMk id="34" creationId="{4136DAF9-EBEB-7D24-092E-761131CCCE19}"/>
          </ac:spMkLst>
        </pc:spChg>
        <pc:spChg chg="mod">
          <ac:chgData name="한 지은" userId="c1d00ca1-8c44-47c7-9aa9-9e0cbc1e672d" providerId="ADAL" clId="{5DBD4C92-9842-497D-B73E-95DC8A5D32C4}" dt="2024-10-14T03:37:22.346" v="926" actId="403"/>
          <ac:spMkLst>
            <pc:docMk/>
            <pc:sldMk cId="864760615" sldId="313"/>
            <ac:spMk id="35" creationId="{1372EE8F-0066-3571-ABB0-760B502FEF83}"/>
          </ac:spMkLst>
        </pc:spChg>
        <pc:spChg chg="mod">
          <ac:chgData name="한 지은" userId="c1d00ca1-8c44-47c7-9aa9-9e0cbc1e672d" providerId="ADAL" clId="{5DBD4C92-9842-497D-B73E-95DC8A5D32C4}" dt="2024-10-14T03:37:06.939" v="922" actId="255"/>
          <ac:spMkLst>
            <pc:docMk/>
            <pc:sldMk cId="864760615" sldId="313"/>
            <ac:spMk id="48" creationId="{C8B38571-C357-A0F3-1D61-B534211FA681}"/>
          </ac:spMkLst>
        </pc:spChg>
        <pc:spChg chg="mod">
          <ac:chgData name="한 지은" userId="c1d00ca1-8c44-47c7-9aa9-9e0cbc1e672d" providerId="ADAL" clId="{5DBD4C92-9842-497D-B73E-95DC8A5D32C4}" dt="2024-10-14T03:37:22.346" v="926" actId="403"/>
          <ac:spMkLst>
            <pc:docMk/>
            <pc:sldMk cId="864760615" sldId="313"/>
            <ac:spMk id="50" creationId="{02AE5078-C32D-BE45-E55F-4D8B2CF36399}"/>
          </ac:spMkLst>
        </pc:spChg>
        <pc:spChg chg="mod">
          <ac:chgData name="한 지은" userId="c1d00ca1-8c44-47c7-9aa9-9e0cbc1e672d" providerId="ADAL" clId="{5DBD4C92-9842-497D-B73E-95DC8A5D32C4}" dt="2024-10-14T03:37:06.939" v="922" actId="255"/>
          <ac:spMkLst>
            <pc:docMk/>
            <pc:sldMk cId="864760615" sldId="313"/>
            <ac:spMk id="61" creationId="{2C30FF9E-6AE0-841F-FA03-C7194A966822}"/>
          </ac:spMkLst>
        </pc:spChg>
        <pc:spChg chg="mod">
          <ac:chgData name="한 지은" userId="c1d00ca1-8c44-47c7-9aa9-9e0cbc1e672d" providerId="ADAL" clId="{5DBD4C92-9842-497D-B73E-95DC8A5D32C4}" dt="2024-10-14T03:37:22.346" v="926" actId="403"/>
          <ac:spMkLst>
            <pc:docMk/>
            <pc:sldMk cId="864760615" sldId="313"/>
            <ac:spMk id="63" creationId="{B73F64F1-DE6A-C825-6068-80951D95E8E8}"/>
          </ac:spMkLst>
        </pc:spChg>
        <pc:spChg chg="mod">
          <ac:chgData name="한 지은" userId="c1d00ca1-8c44-47c7-9aa9-9e0cbc1e672d" providerId="ADAL" clId="{5DBD4C92-9842-497D-B73E-95DC8A5D32C4}" dt="2024-10-14T03:37:06.939" v="922" actId="255"/>
          <ac:spMkLst>
            <pc:docMk/>
            <pc:sldMk cId="864760615" sldId="313"/>
            <ac:spMk id="66" creationId="{A3B6EBA2-B7C8-E560-DB6A-B5E13D0887DA}"/>
          </ac:spMkLst>
        </pc:spChg>
        <pc:spChg chg="mod">
          <ac:chgData name="한 지은" userId="c1d00ca1-8c44-47c7-9aa9-9e0cbc1e672d" providerId="ADAL" clId="{5DBD4C92-9842-497D-B73E-95DC8A5D32C4}" dt="2024-10-14T03:37:22.346" v="926" actId="403"/>
          <ac:spMkLst>
            <pc:docMk/>
            <pc:sldMk cId="864760615" sldId="313"/>
            <ac:spMk id="68" creationId="{A29AFAEF-550A-1F58-698F-8B140A796767}"/>
          </ac:spMkLst>
        </pc:spChg>
        <pc:grpChg chg="add del mod">
          <ac:chgData name="한 지은" userId="c1d00ca1-8c44-47c7-9aa9-9e0cbc1e672d" providerId="ADAL" clId="{5DBD4C92-9842-497D-B73E-95DC8A5D32C4}" dt="2024-10-14T05:51:11.931" v="1359" actId="165"/>
          <ac:grpSpMkLst>
            <pc:docMk/>
            <pc:sldMk cId="864760615" sldId="313"/>
            <ac:grpSpMk id="2" creationId="{0442B71E-1FBB-8324-6AFA-FB7623C4E575}"/>
          </ac:grpSpMkLst>
        </pc:grpChg>
        <pc:grpChg chg="del mod">
          <ac:chgData name="한 지은" userId="c1d00ca1-8c44-47c7-9aa9-9e0cbc1e672d" providerId="ADAL" clId="{5DBD4C92-9842-497D-B73E-95DC8A5D32C4}" dt="2024-10-14T05:51:08.704" v="1357" actId="478"/>
          <ac:grpSpMkLst>
            <pc:docMk/>
            <pc:sldMk cId="864760615" sldId="313"/>
            <ac:grpSpMk id="6" creationId="{A5024D82-70A2-848D-F1F1-A28D114851B6}"/>
          </ac:grpSpMkLst>
        </pc:grpChg>
        <pc:cxnChg chg="mod topLvl">
          <ac:chgData name="한 지은" userId="c1d00ca1-8c44-47c7-9aa9-9e0cbc1e672d" providerId="ADAL" clId="{5DBD4C92-9842-497D-B73E-95DC8A5D32C4}" dt="2024-10-14T05:51:11.931" v="1359" actId="165"/>
          <ac:cxnSpMkLst>
            <pc:docMk/>
            <pc:sldMk cId="864760615" sldId="313"/>
            <ac:cxnSpMk id="3" creationId="{56452613-45FE-4879-8F8B-039C575D2774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864760615" sldId="313"/>
            <ac:cxnSpMk id="7" creationId="{ED0B5B22-192F-2361-756D-ED5723C74D67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50:56.858" v="1612"/>
        <pc:sldMkLst>
          <pc:docMk/>
          <pc:sldMk cId="1986985744" sldId="314"/>
        </pc:sldMkLst>
        <pc:spChg chg="add mod">
          <ac:chgData name="한 지은" userId="c1d00ca1-8c44-47c7-9aa9-9e0cbc1e672d" providerId="ADAL" clId="{5DBD4C92-9842-497D-B73E-95DC8A5D32C4}" dt="2024-10-14T08:50:56.858" v="1612"/>
          <ac:spMkLst>
            <pc:docMk/>
            <pc:sldMk cId="1986985744" sldId="314"/>
            <ac:spMk id="2" creationId="{DF334298-9E68-2E66-B2D3-D8C61FE35926}"/>
          </ac:spMkLst>
        </pc:spChg>
        <pc:spChg chg="add mod">
          <ac:chgData name="한 지은" userId="c1d00ca1-8c44-47c7-9aa9-9e0cbc1e672d" providerId="ADAL" clId="{5DBD4C92-9842-497D-B73E-95DC8A5D32C4}" dt="2024-10-14T02:32:09.876" v="193"/>
          <ac:spMkLst>
            <pc:docMk/>
            <pc:sldMk cId="1986985744" sldId="314"/>
            <ac:spMk id="3" creationId="{05962B82-5F22-4503-2998-D1B55E1F6154}"/>
          </ac:spMkLst>
        </pc:spChg>
        <pc:spChg chg="mod topLvl">
          <ac:chgData name="한 지은" userId="c1d00ca1-8c44-47c7-9aa9-9e0cbc1e672d" providerId="ADAL" clId="{5DBD4C92-9842-497D-B73E-95DC8A5D32C4}" dt="2024-10-14T05:51:13.667" v="1360" actId="165"/>
          <ac:spMkLst>
            <pc:docMk/>
            <pc:sldMk cId="1986985744" sldId="314"/>
            <ac:spMk id="7" creationId="{108A8B20-A521-D6AC-2D52-60F7DC23B21B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986985744" sldId="314"/>
            <ac:spMk id="8" creationId="{069C33E6-C883-8C92-B9BF-CBBECEF4B89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986985744" sldId="314"/>
            <ac:spMk id="9" creationId="{57C7C75C-D882-FD48-654E-BB7279E5A1D9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986985744" sldId="314"/>
            <ac:spMk id="10" creationId="{F268B0DB-609B-5484-57CF-D3B6DF11666B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986985744" sldId="314"/>
            <ac:spMk id="12" creationId="{9578A616-3247-4134-20F4-F51A79A8BA09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986985744" sldId="314"/>
            <ac:spMk id="13" creationId="{CADA649F-05D4-03AE-757C-EFC85D904E91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986985744" sldId="314"/>
            <ac:spMk id="14" creationId="{1CA714FE-F587-718F-CAC5-BC6B233A2FB2}"/>
          </ac:spMkLst>
        </pc:spChg>
        <pc:spChg chg="del">
          <ac:chgData name="한 지은" userId="c1d00ca1-8c44-47c7-9aa9-9e0cbc1e672d" providerId="ADAL" clId="{5DBD4C92-9842-497D-B73E-95DC8A5D32C4}" dt="2024-10-14T02:31:15.539" v="165" actId="478"/>
          <ac:spMkLst>
            <pc:docMk/>
            <pc:sldMk cId="1986985744" sldId="314"/>
            <ac:spMk id="15" creationId="{82F07C54-F619-3506-F718-E83A3AF93E83}"/>
          </ac:spMkLst>
        </pc:spChg>
        <pc:spChg chg="mod topLvl">
          <ac:chgData name="한 지은" userId="c1d00ca1-8c44-47c7-9aa9-9e0cbc1e672d" providerId="ADAL" clId="{5DBD4C92-9842-497D-B73E-95DC8A5D32C4}" dt="2024-10-14T05:51:13.667" v="1360" actId="165"/>
          <ac:spMkLst>
            <pc:docMk/>
            <pc:sldMk cId="1986985744" sldId="314"/>
            <ac:spMk id="15" creationId="{927D2CD9-7C4E-A2D1-9D3F-64C117434B58}"/>
          </ac:spMkLst>
        </pc:spChg>
        <pc:spChg chg="mod topLvl">
          <ac:chgData name="한 지은" userId="c1d00ca1-8c44-47c7-9aa9-9e0cbc1e672d" providerId="ADAL" clId="{5DBD4C92-9842-497D-B73E-95DC8A5D32C4}" dt="2024-10-14T05:51:13.667" v="1360" actId="165"/>
          <ac:spMkLst>
            <pc:docMk/>
            <pc:sldMk cId="1986985744" sldId="314"/>
            <ac:spMk id="16" creationId="{01902E6C-8E8F-7E23-77AD-94BFE72CCD89}"/>
          </ac:spMkLst>
        </pc:spChg>
        <pc:spChg chg="mod topLvl">
          <ac:chgData name="한 지은" userId="c1d00ca1-8c44-47c7-9aa9-9e0cbc1e672d" providerId="ADAL" clId="{5DBD4C92-9842-497D-B73E-95DC8A5D32C4}" dt="2024-10-14T05:51:13.667" v="1360" actId="165"/>
          <ac:spMkLst>
            <pc:docMk/>
            <pc:sldMk cId="1986985744" sldId="314"/>
            <ac:spMk id="17" creationId="{A54685EF-9EC7-A393-C47F-0C14E95F92D3}"/>
          </ac:spMkLst>
        </pc:spChg>
        <pc:spChg chg="mod topLvl">
          <ac:chgData name="한 지은" userId="c1d00ca1-8c44-47c7-9aa9-9e0cbc1e672d" providerId="ADAL" clId="{5DBD4C92-9842-497D-B73E-95DC8A5D32C4}" dt="2024-10-14T05:51:13.667" v="1360" actId="165"/>
          <ac:spMkLst>
            <pc:docMk/>
            <pc:sldMk cId="1986985744" sldId="314"/>
            <ac:spMk id="18" creationId="{1F884480-B001-8548-0E4C-C873CCAE88F1}"/>
          </ac:spMkLst>
        </pc:spChg>
        <pc:spChg chg="del mod topLvl">
          <ac:chgData name="한 지은" userId="c1d00ca1-8c44-47c7-9aa9-9e0cbc1e672d" providerId="ADAL" clId="{5DBD4C92-9842-497D-B73E-95DC8A5D32C4}" dt="2024-10-14T08:50:10.249" v="1572" actId="478"/>
          <ac:spMkLst>
            <pc:docMk/>
            <pc:sldMk cId="1986985744" sldId="314"/>
            <ac:spMk id="21" creationId="{059F280D-775A-A7F6-D6D1-752E72A9B0DB}"/>
          </ac:spMkLst>
        </pc:spChg>
        <pc:spChg chg="mod">
          <ac:chgData name="한 지은" userId="c1d00ca1-8c44-47c7-9aa9-9e0cbc1e672d" providerId="ADAL" clId="{5DBD4C92-9842-497D-B73E-95DC8A5D32C4}" dt="2024-10-14T03:37:32.630" v="927" actId="255"/>
          <ac:spMkLst>
            <pc:docMk/>
            <pc:sldMk cId="1986985744" sldId="314"/>
            <ac:spMk id="22" creationId="{57ECCD0B-A4DE-7908-EE8F-A18428E25253}"/>
          </ac:spMkLst>
        </pc:spChg>
        <pc:spChg chg="mod">
          <ac:chgData name="한 지은" userId="c1d00ca1-8c44-47c7-9aa9-9e0cbc1e672d" providerId="ADAL" clId="{5DBD4C92-9842-497D-B73E-95DC8A5D32C4}" dt="2024-10-14T03:37:47.254" v="930" actId="1037"/>
          <ac:spMkLst>
            <pc:docMk/>
            <pc:sldMk cId="1986985744" sldId="314"/>
            <ac:spMk id="23" creationId="{D867C78E-D51F-8545-61D7-AE178DE99229}"/>
          </ac:spMkLst>
        </pc:spChg>
        <pc:spChg chg="mod">
          <ac:chgData name="한 지은" userId="c1d00ca1-8c44-47c7-9aa9-9e0cbc1e672d" providerId="ADAL" clId="{5DBD4C92-9842-497D-B73E-95DC8A5D32C4}" dt="2024-10-14T03:37:32.630" v="927" actId="255"/>
          <ac:spMkLst>
            <pc:docMk/>
            <pc:sldMk cId="1986985744" sldId="314"/>
            <ac:spMk id="26" creationId="{BF757AD7-D891-C35A-0129-CAA5B530765D}"/>
          </ac:spMkLst>
        </pc:spChg>
        <pc:spChg chg="mod">
          <ac:chgData name="한 지은" userId="c1d00ca1-8c44-47c7-9aa9-9e0cbc1e672d" providerId="ADAL" clId="{5DBD4C92-9842-497D-B73E-95DC8A5D32C4}" dt="2024-10-14T03:37:44.536" v="929" actId="1037"/>
          <ac:spMkLst>
            <pc:docMk/>
            <pc:sldMk cId="1986985744" sldId="314"/>
            <ac:spMk id="28" creationId="{0FD49A73-1D47-F8CD-82CC-A80392087B08}"/>
          </ac:spMkLst>
        </pc:spChg>
        <pc:spChg chg="mod">
          <ac:chgData name="한 지은" userId="c1d00ca1-8c44-47c7-9aa9-9e0cbc1e672d" providerId="ADAL" clId="{5DBD4C92-9842-497D-B73E-95DC8A5D32C4}" dt="2024-10-14T03:37:32.630" v="927" actId="255"/>
          <ac:spMkLst>
            <pc:docMk/>
            <pc:sldMk cId="1986985744" sldId="314"/>
            <ac:spMk id="36" creationId="{4BD23AEA-BD26-E916-FC5F-4C7E675C332B}"/>
          </ac:spMkLst>
        </pc:spChg>
        <pc:spChg chg="mod">
          <ac:chgData name="한 지은" userId="c1d00ca1-8c44-47c7-9aa9-9e0cbc1e672d" providerId="ADAL" clId="{5DBD4C92-9842-497D-B73E-95DC8A5D32C4}" dt="2024-10-14T03:37:44.536" v="929" actId="1037"/>
          <ac:spMkLst>
            <pc:docMk/>
            <pc:sldMk cId="1986985744" sldId="314"/>
            <ac:spMk id="37" creationId="{529670FB-918D-8375-98AB-0A6943427B4B}"/>
          </ac:spMkLst>
        </pc:spChg>
        <pc:grpChg chg="del mod">
          <ac:chgData name="한 지은" userId="c1d00ca1-8c44-47c7-9aa9-9e0cbc1e672d" providerId="ADAL" clId="{5DBD4C92-9842-497D-B73E-95DC8A5D32C4}" dt="2024-10-14T05:50:53.434" v="1349" actId="478"/>
          <ac:grpSpMkLst>
            <pc:docMk/>
            <pc:sldMk cId="1986985744" sldId="314"/>
            <ac:grpSpMk id="2" creationId="{12243153-ECC6-5FF5-F388-6CC1B7500372}"/>
          </ac:grpSpMkLst>
        </pc:grpChg>
        <pc:grpChg chg="add del mod">
          <ac:chgData name="한 지은" userId="c1d00ca1-8c44-47c7-9aa9-9e0cbc1e672d" providerId="ADAL" clId="{5DBD4C92-9842-497D-B73E-95DC8A5D32C4}" dt="2024-10-14T05:51:13.667" v="1360" actId="165"/>
          <ac:grpSpMkLst>
            <pc:docMk/>
            <pc:sldMk cId="1986985744" sldId="314"/>
            <ac:grpSpMk id="4" creationId="{8D3BA572-99F1-EC75-23A0-4024A3ABE6A0}"/>
          </ac:grpSpMkLst>
        </pc:grpChg>
        <pc:cxnChg chg="mod topLvl">
          <ac:chgData name="한 지은" userId="c1d00ca1-8c44-47c7-9aa9-9e0cbc1e672d" providerId="ADAL" clId="{5DBD4C92-9842-497D-B73E-95DC8A5D32C4}" dt="2024-10-14T05:51:13.667" v="1360" actId="165"/>
          <ac:cxnSpMkLst>
            <pc:docMk/>
            <pc:sldMk cId="1986985744" sldId="314"/>
            <ac:cxnSpMk id="5" creationId="{B2F73BFC-2B5F-398A-8D54-4BE5DB108435}"/>
          </ac:cxnSpMkLst>
        </pc:cxn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1986985744" sldId="314"/>
            <ac:cxnSpMk id="6" creationId="{9537876A-646A-02E6-80EB-3A2A062257B3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50:58.343" v="1614"/>
        <pc:sldMkLst>
          <pc:docMk/>
          <pc:sldMk cId="880180511" sldId="315"/>
        </pc:sldMkLst>
        <pc:spChg chg="add mod">
          <ac:chgData name="한 지은" userId="c1d00ca1-8c44-47c7-9aa9-9e0cbc1e672d" providerId="ADAL" clId="{5DBD4C92-9842-497D-B73E-95DC8A5D32C4}" dt="2024-10-14T08:50:58.343" v="1614"/>
          <ac:spMkLst>
            <pc:docMk/>
            <pc:sldMk cId="880180511" sldId="315"/>
            <ac:spMk id="2" creationId="{73DA1DF2-348D-C7D2-69BC-3088E984732F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80180511" sldId="315"/>
            <ac:spMk id="4" creationId="{80A7F7E6-497B-1D44-9E03-12C13CACC078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80180511" sldId="315"/>
            <ac:spMk id="5" creationId="{C41448D6-F218-670F-9A1C-D11883FD653A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80180511" sldId="315"/>
            <ac:spMk id="6" creationId="{176B1EA2-ECA2-B25C-51F6-D653BD62F1D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80180511" sldId="315"/>
            <ac:spMk id="7" creationId="{4376E9D9-E81C-DF95-E3E9-64B2A8BA465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80180511" sldId="315"/>
            <ac:spMk id="8" creationId="{702C2029-CEC7-4E01-51A9-7927E4C7353D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80180511" sldId="315"/>
            <ac:spMk id="9" creationId="{CDAAC59B-9DF3-4F54-B2B1-037F0374912A}"/>
          </ac:spMkLst>
        </pc:spChg>
        <pc:spChg chg="mod topLvl">
          <ac:chgData name="한 지은" userId="c1d00ca1-8c44-47c7-9aa9-9e0cbc1e672d" providerId="ADAL" clId="{5DBD4C92-9842-497D-B73E-95DC8A5D32C4}" dt="2024-10-14T05:51:15.600" v="1362" actId="165"/>
          <ac:spMkLst>
            <pc:docMk/>
            <pc:sldMk cId="880180511" sldId="315"/>
            <ac:spMk id="12" creationId="{AFF26087-18C9-051F-76FA-83857455D2C1}"/>
          </ac:spMkLst>
        </pc:spChg>
        <pc:spChg chg="mod topLvl">
          <ac:chgData name="한 지은" userId="c1d00ca1-8c44-47c7-9aa9-9e0cbc1e672d" providerId="ADAL" clId="{5DBD4C92-9842-497D-B73E-95DC8A5D32C4}" dt="2024-10-14T05:51:15.600" v="1362" actId="165"/>
          <ac:spMkLst>
            <pc:docMk/>
            <pc:sldMk cId="880180511" sldId="315"/>
            <ac:spMk id="13" creationId="{552EFE85-11A1-A837-B261-2F8FD8323C28}"/>
          </ac:spMkLst>
        </pc:spChg>
        <pc:spChg chg="mod topLvl">
          <ac:chgData name="한 지은" userId="c1d00ca1-8c44-47c7-9aa9-9e0cbc1e672d" providerId="ADAL" clId="{5DBD4C92-9842-497D-B73E-95DC8A5D32C4}" dt="2024-10-14T05:51:15.600" v="1362" actId="165"/>
          <ac:spMkLst>
            <pc:docMk/>
            <pc:sldMk cId="880180511" sldId="315"/>
            <ac:spMk id="14" creationId="{085031D8-B4D2-3A94-891C-45C1CBC82948}"/>
          </ac:spMkLst>
        </pc:spChg>
        <pc:spChg chg="mod topLvl">
          <ac:chgData name="한 지은" userId="c1d00ca1-8c44-47c7-9aa9-9e0cbc1e672d" providerId="ADAL" clId="{5DBD4C92-9842-497D-B73E-95DC8A5D32C4}" dt="2024-10-14T05:51:15.600" v="1362" actId="165"/>
          <ac:spMkLst>
            <pc:docMk/>
            <pc:sldMk cId="880180511" sldId="315"/>
            <ac:spMk id="15" creationId="{9589F4FD-443A-21F2-8F2D-518479E75597}"/>
          </ac:spMkLst>
        </pc:spChg>
        <pc:spChg chg="mod topLvl">
          <ac:chgData name="한 지은" userId="c1d00ca1-8c44-47c7-9aa9-9e0cbc1e672d" providerId="ADAL" clId="{5DBD4C92-9842-497D-B73E-95DC8A5D32C4}" dt="2024-10-14T05:51:15.600" v="1362" actId="165"/>
          <ac:spMkLst>
            <pc:docMk/>
            <pc:sldMk cId="880180511" sldId="315"/>
            <ac:spMk id="16" creationId="{4F3A935C-1795-43B2-EDF9-C434E986329F}"/>
          </ac:spMkLst>
        </pc:spChg>
        <pc:spChg chg="del mod topLvl">
          <ac:chgData name="한 지은" userId="c1d00ca1-8c44-47c7-9aa9-9e0cbc1e672d" providerId="ADAL" clId="{5DBD4C92-9842-497D-B73E-95DC8A5D32C4}" dt="2024-10-14T08:50:11.577" v="1574" actId="478"/>
          <ac:spMkLst>
            <pc:docMk/>
            <pc:sldMk cId="880180511" sldId="315"/>
            <ac:spMk id="17" creationId="{6F6F1677-BCE9-A2E1-B106-8C7A089A7B57}"/>
          </ac:spMkLst>
        </pc:spChg>
        <pc:spChg chg="mod">
          <ac:chgData name="한 지은" userId="c1d00ca1-8c44-47c7-9aa9-9e0cbc1e672d" providerId="ADAL" clId="{5DBD4C92-9842-497D-B73E-95DC8A5D32C4}" dt="2024-10-14T03:44:11.971" v="1041" actId="14100"/>
          <ac:spMkLst>
            <pc:docMk/>
            <pc:sldMk cId="880180511" sldId="315"/>
            <ac:spMk id="41" creationId="{E1F65323-ACAF-34A5-2B5C-3EE3281B66BC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80180511" sldId="315"/>
            <ac:spMk id="44" creationId="{790BD468-B940-53A2-06D0-80391F03DFE7}"/>
          </ac:spMkLst>
        </pc:spChg>
        <pc:spChg chg="mod">
          <ac:chgData name="한 지은" userId="c1d00ca1-8c44-47c7-9aa9-9e0cbc1e672d" providerId="ADAL" clId="{5DBD4C92-9842-497D-B73E-95DC8A5D32C4}" dt="2024-10-14T03:44:01.628" v="1039" actId="12789"/>
          <ac:spMkLst>
            <pc:docMk/>
            <pc:sldMk cId="880180511" sldId="315"/>
            <ac:spMk id="48" creationId="{8EA9008B-F559-7796-099B-81C5B3DEE51A}"/>
          </ac:spMkLst>
        </pc:spChg>
        <pc:spChg chg="mod">
          <ac:chgData name="한 지은" userId="c1d00ca1-8c44-47c7-9aa9-9e0cbc1e672d" providerId="ADAL" clId="{5DBD4C92-9842-497D-B73E-95DC8A5D32C4}" dt="2024-10-14T03:43:48.766" v="1033" actId="12789"/>
          <ac:spMkLst>
            <pc:docMk/>
            <pc:sldMk cId="880180511" sldId="315"/>
            <ac:spMk id="49" creationId="{92B1F314-B210-660A-4FEF-9C345C835668}"/>
          </ac:spMkLst>
        </pc:spChg>
        <pc:spChg chg="mod topLvl">
          <ac:chgData name="한 지은" userId="c1d00ca1-8c44-47c7-9aa9-9e0cbc1e672d" providerId="ADAL" clId="{5DBD4C92-9842-497D-B73E-95DC8A5D32C4}" dt="2024-10-14T03:43:54.512" v="1036" actId="165"/>
          <ac:spMkLst>
            <pc:docMk/>
            <pc:sldMk cId="880180511" sldId="315"/>
            <ac:spMk id="50" creationId="{C4BF9CA0-2EF7-C5B3-D2D5-35B589A6297D}"/>
          </ac:spMkLst>
        </pc:spChg>
        <pc:spChg chg="mod">
          <ac:chgData name="한 지은" userId="c1d00ca1-8c44-47c7-9aa9-9e0cbc1e672d" providerId="ADAL" clId="{5DBD4C92-9842-497D-B73E-95DC8A5D32C4}" dt="2024-10-14T03:43:51.925" v="1034" actId="12789"/>
          <ac:spMkLst>
            <pc:docMk/>
            <pc:sldMk cId="880180511" sldId="315"/>
            <ac:spMk id="60" creationId="{4E9199ED-469E-DEF9-6F34-ADE3D0B0B2E1}"/>
          </ac:spMkLst>
        </pc:spChg>
        <pc:spChg chg="mod topLvl">
          <ac:chgData name="한 지은" userId="c1d00ca1-8c44-47c7-9aa9-9e0cbc1e672d" providerId="ADAL" clId="{5DBD4C92-9842-497D-B73E-95DC8A5D32C4}" dt="2024-10-14T03:43:53.018" v="1035" actId="165"/>
          <ac:spMkLst>
            <pc:docMk/>
            <pc:sldMk cId="880180511" sldId="315"/>
            <ac:spMk id="62" creationId="{1CA99724-0182-D001-8CA9-284B8FDAD078}"/>
          </ac:spMkLst>
        </pc:spChg>
        <pc:spChg chg="mod">
          <ac:chgData name="한 지은" userId="c1d00ca1-8c44-47c7-9aa9-9e0cbc1e672d" providerId="ADAL" clId="{5DBD4C92-9842-497D-B73E-95DC8A5D32C4}" dt="2024-10-14T03:44:01.628" v="1039" actId="12789"/>
          <ac:spMkLst>
            <pc:docMk/>
            <pc:sldMk cId="880180511" sldId="315"/>
            <ac:spMk id="85" creationId="{7B95F89D-397E-81D9-3B9C-DBBC9BD034FD}"/>
          </ac:spMkLst>
        </pc:spChg>
        <pc:grpChg chg="del mod">
          <ac:chgData name="한 지은" userId="c1d00ca1-8c44-47c7-9aa9-9e0cbc1e672d" providerId="ADAL" clId="{5DBD4C92-9842-497D-B73E-95DC8A5D32C4}" dt="2024-10-14T05:50:56.835" v="1353" actId="478"/>
          <ac:grpSpMkLst>
            <pc:docMk/>
            <pc:sldMk cId="880180511" sldId="315"/>
            <ac:grpSpMk id="2" creationId="{4BE1D4EF-0E87-5E55-0BA0-02862DDB0059}"/>
          </ac:grpSpMkLst>
        </pc:grpChg>
        <pc:grpChg chg="add del mod">
          <ac:chgData name="한 지은" userId="c1d00ca1-8c44-47c7-9aa9-9e0cbc1e672d" providerId="ADAL" clId="{5DBD4C92-9842-497D-B73E-95DC8A5D32C4}" dt="2024-10-14T05:51:15.600" v="1362" actId="165"/>
          <ac:grpSpMkLst>
            <pc:docMk/>
            <pc:sldMk cId="880180511" sldId="315"/>
            <ac:grpSpMk id="10" creationId="{066CFB19-2353-601D-3095-9995BC91F636}"/>
          </ac:grpSpMkLst>
        </pc:grpChg>
        <pc:grpChg chg="add del mod">
          <ac:chgData name="한 지은" userId="c1d00ca1-8c44-47c7-9aa9-9e0cbc1e672d" providerId="ADAL" clId="{5DBD4C92-9842-497D-B73E-95DC8A5D32C4}" dt="2024-10-14T03:43:53.018" v="1035" actId="165"/>
          <ac:grpSpMkLst>
            <pc:docMk/>
            <pc:sldMk cId="880180511" sldId="315"/>
            <ac:grpSpMk id="10" creationId="{D547DC09-3F26-E1F9-3478-8C0CBBA932AE}"/>
          </ac:grpSpMkLst>
        </pc:grpChg>
        <pc:grpChg chg="del mod">
          <ac:chgData name="한 지은" userId="c1d00ca1-8c44-47c7-9aa9-9e0cbc1e672d" providerId="ADAL" clId="{5DBD4C92-9842-497D-B73E-95DC8A5D32C4}" dt="2024-10-14T03:43:54.512" v="1036" actId="165"/>
          <ac:grpSpMkLst>
            <pc:docMk/>
            <pc:sldMk cId="880180511" sldId="315"/>
            <ac:grpSpMk id="53" creationId="{4119E12D-C614-7415-73D7-7056BFFC9B7E}"/>
          </ac:grpSpMkLst>
        </pc:grpChg>
        <pc:picChg chg="mod topLvl">
          <ac:chgData name="한 지은" userId="c1d00ca1-8c44-47c7-9aa9-9e0cbc1e672d" providerId="ADAL" clId="{5DBD4C92-9842-497D-B73E-95DC8A5D32C4}" dt="2024-10-14T03:43:54.512" v="1036" actId="165"/>
          <ac:picMkLst>
            <pc:docMk/>
            <pc:sldMk cId="880180511" sldId="315"/>
            <ac:picMk id="51" creationId="{217AC7B2-4AA1-7AC6-E32A-497441BEF4D0}"/>
          </ac:picMkLst>
        </pc:picChg>
        <pc:picChg chg="mod topLvl">
          <ac:chgData name="한 지은" userId="c1d00ca1-8c44-47c7-9aa9-9e0cbc1e672d" providerId="ADAL" clId="{5DBD4C92-9842-497D-B73E-95DC8A5D32C4}" dt="2024-10-14T03:43:53.018" v="1035" actId="165"/>
          <ac:picMkLst>
            <pc:docMk/>
            <pc:sldMk cId="880180511" sldId="315"/>
            <ac:picMk id="63" creationId="{1781B039-A28D-86C1-6B08-DA49B07F51B6}"/>
          </ac:picMkLst>
        </pc:picChg>
        <pc:cxnChg chg="mod">
          <ac:chgData name="한 지은" userId="c1d00ca1-8c44-47c7-9aa9-9e0cbc1e672d" providerId="ADAL" clId="{5DBD4C92-9842-497D-B73E-95DC8A5D32C4}" dt="2024-10-14T02:22:59.066" v="52"/>
          <ac:cxnSpMkLst>
            <pc:docMk/>
            <pc:sldMk cId="880180511" sldId="315"/>
            <ac:cxnSpMk id="3" creationId="{B31F9D45-CC71-3DDB-2455-75056DAA024E}"/>
          </ac:cxnSpMkLst>
        </pc:cxnChg>
        <pc:cxnChg chg="mod topLvl">
          <ac:chgData name="한 지은" userId="c1d00ca1-8c44-47c7-9aa9-9e0cbc1e672d" providerId="ADAL" clId="{5DBD4C92-9842-497D-B73E-95DC8A5D32C4}" dt="2024-10-14T05:51:15.600" v="1362" actId="165"/>
          <ac:cxnSpMkLst>
            <pc:docMk/>
            <pc:sldMk cId="880180511" sldId="315"/>
            <ac:cxnSpMk id="11" creationId="{B4510E5B-9728-DD2A-D226-587C2E63376F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50:58.787" v="1615"/>
        <pc:sldMkLst>
          <pc:docMk/>
          <pc:sldMk cId="1371660360" sldId="316"/>
        </pc:sldMkLst>
        <pc:spChg chg="add mod">
          <ac:chgData name="한 지은" userId="c1d00ca1-8c44-47c7-9aa9-9e0cbc1e672d" providerId="ADAL" clId="{5DBD4C92-9842-497D-B73E-95DC8A5D32C4}" dt="2024-10-14T02:32:12.865" v="195"/>
          <ac:spMkLst>
            <pc:docMk/>
            <pc:sldMk cId="1371660360" sldId="316"/>
            <ac:spMk id="2" creationId="{828F73E4-E080-72D2-BE43-2F6E946D1096}"/>
          </ac:spMkLst>
        </pc:spChg>
        <pc:spChg chg="add mod">
          <ac:chgData name="한 지은" userId="c1d00ca1-8c44-47c7-9aa9-9e0cbc1e672d" providerId="ADAL" clId="{5DBD4C92-9842-497D-B73E-95DC8A5D32C4}" dt="2024-10-14T08:50:58.787" v="1615"/>
          <ac:spMkLst>
            <pc:docMk/>
            <pc:sldMk cId="1371660360" sldId="316"/>
            <ac:spMk id="3" creationId="{339377FF-CF32-BDC4-7D86-CA45A6801F56}"/>
          </ac:spMkLst>
        </pc:spChg>
        <pc:spChg chg="add del mod">
          <ac:chgData name="한 지은" userId="c1d00ca1-8c44-47c7-9aa9-9e0cbc1e672d" providerId="ADAL" clId="{5DBD4C92-9842-497D-B73E-95DC8A5D32C4}" dt="2024-10-14T03:44:37.311" v="1048" actId="478"/>
          <ac:spMkLst>
            <pc:docMk/>
            <pc:sldMk cId="1371660360" sldId="316"/>
            <ac:spMk id="3" creationId="{89386F7F-DCF3-EAAA-9080-5D14E0383EDA}"/>
          </ac:spMkLst>
        </pc:spChg>
        <pc:spChg chg="del">
          <ac:chgData name="한 지은" userId="c1d00ca1-8c44-47c7-9aa9-9e0cbc1e672d" providerId="ADAL" clId="{5DBD4C92-9842-497D-B73E-95DC8A5D32C4}" dt="2024-10-14T05:51:01.602" v="1355" actId="478"/>
          <ac:spMkLst>
            <pc:docMk/>
            <pc:sldMk cId="1371660360" sldId="316"/>
            <ac:spMk id="5" creationId="{E8FF841B-34DB-813B-DAFC-9F659F455A1B}"/>
          </ac:spMkLst>
        </pc:spChg>
        <pc:spChg chg="del">
          <ac:chgData name="한 지은" userId="c1d00ca1-8c44-47c7-9aa9-9e0cbc1e672d" providerId="ADAL" clId="{5DBD4C92-9842-497D-B73E-95DC8A5D32C4}" dt="2024-10-14T05:51:01.602" v="1355" actId="478"/>
          <ac:spMkLst>
            <pc:docMk/>
            <pc:sldMk cId="1371660360" sldId="316"/>
            <ac:spMk id="6" creationId="{952E1ED9-19D7-D773-9EE2-437D4D6EF830}"/>
          </ac:spMkLst>
        </pc:spChg>
        <pc:spChg chg="del">
          <ac:chgData name="한 지은" userId="c1d00ca1-8c44-47c7-9aa9-9e0cbc1e672d" providerId="ADAL" clId="{5DBD4C92-9842-497D-B73E-95DC8A5D32C4}" dt="2024-10-14T05:51:01.602" v="1355" actId="478"/>
          <ac:spMkLst>
            <pc:docMk/>
            <pc:sldMk cId="1371660360" sldId="316"/>
            <ac:spMk id="7" creationId="{219F8892-36D0-DD19-9A12-3DA53562E92F}"/>
          </ac:spMkLst>
        </pc:spChg>
        <pc:spChg chg="del">
          <ac:chgData name="한 지은" userId="c1d00ca1-8c44-47c7-9aa9-9e0cbc1e672d" providerId="ADAL" clId="{5DBD4C92-9842-497D-B73E-95DC8A5D32C4}" dt="2024-10-14T05:51:01.602" v="1355" actId="478"/>
          <ac:spMkLst>
            <pc:docMk/>
            <pc:sldMk cId="1371660360" sldId="316"/>
            <ac:spMk id="8" creationId="{CFC7B3A1-5E5E-6158-1B74-803EF31CB27A}"/>
          </ac:spMkLst>
        </pc:spChg>
        <pc:spChg chg="del">
          <ac:chgData name="한 지은" userId="c1d00ca1-8c44-47c7-9aa9-9e0cbc1e672d" providerId="ADAL" clId="{5DBD4C92-9842-497D-B73E-95DC8A5D32C4}" dt="2024-10-14T05:51:01.602" v="1355" actId="478"/>
          <ac:spMkLst>
            <pc:docMk/>
            <pc:sldMk cId="1371660360" sldId="316"/>
            <ac:spMk id="9" creationId="{00D3F3FD-A7C9-BFA1-A200-88DF206E9CB8}"/>
          </ac:spMkLst>
        </pc:spChg>
        <pc:spChg chg="del mod">
          <ac:chgData name="한 지은" userId="c1d00ca1-8c44-47c7-9aa9-9e0cbc1e672d" providerId="ADAL" clId="{5DBD4C92-9842-497D-B73E-95DC8A5D32C4}" dt="2024-10-14T05:51:01.602" v="1355" actId="478"/>
          <ac:spMkLst>
            <pc:docMk/>
            <pc:sldMk cId="1371660360" sldId="316"/>
            <ac:spMk id="10" creationId="{5E25A985-A87C-4062-2DF9-A3A1DAA838BF}"/>
          </ac:spMkLst>
        </pc:spChg>
        <pc:spChg chg="mod topLvl">
          <ac:chgData name="한 지은" userId="c1d00ca1-8c44-47c7-9aa9-9e0cbc1e672d" providerId="ADAL" clId="{5DBD4C92-9842-497D-B73E-95DC8A5D32C4}" dt="2024-10-14T05:51:16.823" v="1363" actId="165"/>
          <ac:spMkLst>
            <pc:docMk/>
            <pc:sldMk cId="1371660360" sldId="316"/>
            <ac:spMk id="12" creationId="{9A0C8161-AB8C-AAED-7894-1A6C55B20B2B}"/>
          </ac:spMkLst>
        </pc:spChg>
        <pc:spChg chg="mod topLvl">
          <ac:chgData name="한 지은" userId="c1d00ca1-8c44-47c7-9aa9-9e0cbc1e672d" providerId="ADAL" clId="{5DBD4C92-9842-497D-B73E-95DC8A5D32C4}" dt="2024-10-14T05:51:16.823" v="1363" actId="165"/>
          <ac:spMkLst>
            <pc:docMk/>
            <pc:sldMk cId="1371660360" sldId="316"/>
            <ac:spMk id="13" creationId="{ABA065A1-D718-9AC4-65A8-8EBDB93A8BB2}"/>
          </ac:spMkLst>
        </pc:spChg>
        <pc:spChg chg="mod topLvl">
          <ac:chgData name="한 지은" userId="c1d00ca1-8c44-47c7-9aa9-9e0cbc1e672d" providerId="ADAL" clId="{5DBD4C92-9842-497D-B73E-95DC8A5D32C4}" dt="2024-10-14T05:51:16.823" v="1363" actId="165"/>
          <ac:spMkLst>
            <pc:docMk/>
            <pc:sldMk cId="1371660360" sldId="316"/>
            <ac:spMk id="14" creationId="{49BD00AB-5D68-C699-E758-FEB8895AF0F6}"/>
          </ac:spMkLst>
        </pc:spChg>
        <pc:spChg chg="mod topLvl">
          <ac:chgData name="한 지은" userId="c1d00ca1-8c44-47c7-9aa9-9e0cbc1e672d" providerId="ADAL" clId="{5DBD4C92-9842-497D-B73E-95DC8A5D32C4}" dt="2024-10-14T05:51:16.823" v="1363" actId="165"/>
          <ac:spMkLst>
            <pc:docMk/>
            <pc:sldMk cId="1371660360" sldId="316"/>
            <ac:spMk id="15" creationId="{E381039F-C11D-3652-DF91-D7C7F1906838}"/>
          </ac:spMkLst>
        </pc:spChg>
        <pc:spChg chg="mod topLvl">
          <ac:chgData name="한 지은" userId="c1d00ca1-8c44-47c7-9aa9-9e0cbc1e672d" providerId="ADAL" clId="{5DBD4C92-9842-497D-B73E-95DC8A5D32C4}" dt="2024-10-14T05:51:16.823" v="1363" actId="165"/>
          <ac:spMkLst>
            <pc:docMk/>
            <pc:sldMk cId="1371660360" sldId="316"/>
            <ac:spMk id="16" creationId="{A8BC3DE3-BF00-4B01-6EAD-65434FBCF8E2}"/>
          </ac:spMkLst>
        </pc:spChg>
        <pc:spChg chg="del mod topLvl">
          <ac:chgData name="한 지은" userId="c1d00ca1-8c44-47c7-9aa9-9e0cbc1e672d" providerId="ADAL" clId="{5DBD4C92-9842-497D-B73E-95DC8A5D32C4}" dt="2024-10-14T08:50:12.281" v="1575" actId="478"/>
          <ac:spMkLst>
            <pc:docMk/>
            <pc:sldMk cId="1371660360" sldId="316"/>
            <ac:spMk id="17" creationId="{3671D393-9F27-BE4D-94FD-5AAE314CFF52}"/>
          </ac:spMkLst>
        </pc:spChg>
        <pc:spChg chg="del">
          <ac:chgData name="한 지은" userId="c1d00ca1-8c44-47c7-9aa9-9e0cbc1e672d" providerId="ADAL" clId="{5DBD4C92-9842-497D-B73E-95DC8A5D32C4}" dt="2024-10-14T02:31:18.405" v="167" actId="478"/>
          <ac:spMkLst>
            <pc:docMk/>
            <pc:sldMk cId="1371660360" sldId="316"/>
            <ac:spMk id="53" creationId="{DE496571-9C27-D159-FAF5-604B49C594C0}"/>
          </ac:spMkLst>
        </pc:spChg>
        <pc:spChg chg="mod">
          <ac:chgData name="한 지은" userId="c1d00ca1-8c44-47c7-9aa9-9e0cbc1e672d" providerId="ADAL" clId="{5DBD4C92-9842-497D-B73E-95DC8A5D32C4}" dt="2024-10-14T03:44:31.096" v="1045" actId="1076"/>
          <ac:spMkLst>
            <pc:docMk/>
            <pc:sldMk cId="1371660360" sldId="316"/>
            <ac:spMk id="119" creationId="{C38A3707-9682-897A-6D14-1D14CA731171}"/>
          </ac:spMkLst>
        </pc:spChg>
        <pc:spChg chg="mod topLvl">
          <ac:chgData name="한 지은" userId="c1d00ca1-8c44-47c7-9aa9-9e0cbc1e672d" providerId="ADAL" clId="{5DBD4C92-9842-497D-B73E-95DC8A5D32C4}" dt="2024-10-14T03:44:24.035" v="1043" actId="165"/>
          <ac:spMkLst>
            <pc:docMk/>
            <pc:sldMk cId="1371660360" sldId="316"/>
            <ac:spMk id="124" creationId="{FDFCAB53-4E10-3961-41B8-D9E24C9B6128}"/>
          </ac:spMkLst>
        </pc:spChg>
        <pc:spChg chg="mod topLvl">
          <ac:chgData name="한 지은" userId="c1d00ca1-8c44-47c7-9aa9-9e0cbc1e672d" providerId="ADAL" clId="{5DBD4C92-9842-497D-B73E-95DC8A5D32C4}" dt="2024-10-14T03:44:24.035" v="1043" actId="165"/>
          <ac:spMkLst>
            <pc:docMk/>
            <pc:sldMk cId="1371660360" sldId="316"/>
            <ac:spMk id="125" creationId="{7EC109A8-0509-C9D1-8E55-B970FC346B5D}"/>
          </ac:spMkLst>
        </pc:spChg>
        <pc:grpChg chg="add del mod">
          <ac:chgData name="한 지은" userId="c1d00ca1-8c44-47c7-9aa9-9e0cbc1e672d" providerId="ADAL" clId="{5DBD4C92-9842-497D-B73E-95DC8A5D32C4}" dt="2024-10-14T05:51:16.823" v="1363" actId="165"/>
          <ac:grpSpMkLst>
            <pc:docMk/>
            <pc:sldMk cId="1371660360" sldId="316"/>
            <ac:grpSpMk id="3" creationId="{0D640B28-09BC-95BE-D745-26EFF4D23F4A}"/>
          </ac:grpSpMkLst>
        </pc:grpChg>
        <pc:grpChg chg="add del mod">
          <ac:chgData name="한 지은" userId="c1d00ca1-8c44-47c7-9aa9-9e0cbc1e672d" providerId="ADAL" clId="{5DBD4C92-9842-497D-B73E-95DC8A5D32C4}" dt="2024-10-14T03:44:24.035" v="1043" actId="165"/>
          <ac:grpSpMkLst>
            <pc:docMk/>
            <pc:sldMk cId="1371660360" sldId="316"/>
            <ac:grpSpMk id="123" creationId="{7A18ECC1-BD58-BB3B-8244-37A709B3A1F2}"/>
          </ac:grpSpMkLst>
        </pc:grpChg>
        <pc:cxnChg chg="del">
          <ac:chgData name="한 지은" userId="c1d00ca1-8c44-47c7-9aa9-9e0cbc1e672d" providerId="ADAL" clId="{5DBD4C92-9842-497D-B73E-95DC8A5D32C4}" dt="2024-10-14T05:51:01.602" v="1355" actId="478"/>
          <ac:cxnSpMkLst>
            <pc:docMk/>
            <pc:sldMk cId="1371660360" sldId="316"/>
            <ac:cxnSpMk id="4" creationId="{984B4F89-53A2-D17F-3F3D-23731BF6DAA0}"/>
          </ac:cxnSpMkLst>
        </pc:cxnChg>
        <pc:cxnChg chg="mod topLvl">
          <ac:chgData name="한 지은" userId="c1d00ca1-8c44-47c7-9aa9-9e0cbc1e672d" providerId="ADAL" clId="{5DBD4C92-9842-497D-B73E-95DC8A5D32C4}" dt="2024-10-14T05:51:16.823" v="1363" actId="165"/>
          <ac:cxnSpMkLst>
            <pc:docMk/>
            <pc:sldMk cId="1371660360" sldId="316"/>
            <ac:cxnSpMk id="11" creationId="{71D35DA6-C8F2-764B-6983-5E2D4B30BB5E}"/>
          </ac:cxnSpMkLst>
        </pc:cxnChg>
      </pc:sldChg>
      <pc:sldChg chg="addSp delSp modSp mod">
        <pc:chgData name="한 지은" userId="c1d00ca1-8c44-47c7-9aa9-9e0cbc1e672d" providerId="ADAL" clId="{5DBD4C92-9842-497D-B73E-95DC8A5D32C4}" dt="2024-10-14T08:50:59.354" v="1616"/>
        <pc:sldMkLst>
          <pc:docMk/>
          <pc:sldMk cId="4235254050" sldId="317"/>
        </pc:sldMkLst>
        <pc:spChg chg="add del mod">
          <ac:chgData name="한 지은" userId="c1d00ca1-8c44-47c7-9aa9-9e0cbc1e672d" providerId="ADAL" clId="{5DBD4C92-9842-497D-B73E-95DC8A5D32C4}" dt="2024-10-14T08:50:13.614" v="1576" actId="478"/>
          <ac:spMkLst>
            <pc:docMk/>
            <pc:sldMk cId="4235254050" sldId="317"/>
            <ac:spMk id="2" creationId="{DC8FC839-1C0F-7C09-3C38-3898B492FB25}"/>
          </ac:spMkLst>
        </pc:spChg>
        <pc:spChg chg="add mod">
          <ac:chgData name="한 지은" userId="c1d00ca1-8c44-47c7-9aa9-9e0cbc1e672d" providerId="ADAL" clId="{5DBD4C92-9842-497D-B73E-95DC8A5D32C4}" dt="2024-10-14T08:50:59.354" v="1616"/>
          <ac:spMkLst>
            <pc:docMk/>
            <pc:sldMk cId="4235254050" sldId="317"/>
            <ac:spMk id="3" creationId="{D6239A25-E3EA-68FB-7A1E-501B5E83770D}"/>
          </ac:spMkLst>
        </pc:spChg>
        <pc:spChg chg="del">
          <ac:chgData name="한 지은" userId="c1d00ca1-8c44-47c7-9aa9-9e0cbc1e672d" providerId="ADAL" clId="{5DBD4C92-9842-497D-B73E-95DC8A5D32C4}" dt="2024-10-14T05:51:28.377" v="1364" actId="478"/>
          <ac:spMkLst>
            <pc:docMk/>
            <pc:sldMk cId="4235254050" sldId="317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235254050" sldId="317"/>
            <ac:spMk id="10" creationId="{5E25A985-A87C-4062-2DF9-A3A1DAA838BF}"/>
          </ac:spMkLst>
        </pc:spChg>
        <pc:spChg chg="mod topLvl">
          <ac:chgData name="한 지은" userId="c1d00ca1-8c44-47c7-9aa9-9e0cbc1e672d" providerId="ADAL" clId="{5DBD4C92-9842-497D-B73E-95DC8A5D32C4}" dt="2024-10-14T03:45:12.166" v="1057" actId="255"/>
          <ac:spMkLst>
            <pc:docMk/>
            <pc:sldMk cId="4235254050" sldId="317"/>
            <ac:spMk id="47" creationId="{E146B57A-46AD-0319-8FF2-DB24EB740F9E}"/>
          </ac:spMkLst>
        </pc:spChg>
        <pc:spChg chg="mod topLvl">
          <ac:chgData name="한 지은" userId="c1d00ca1-8c44-47c7-9aa9-9e0cbc1e672d" providerId="ADAL" clId="{5DBD4C92-9842-497D-B73E-95DC8A5D32C4}" dt="2024-10-14T03:44:50.461" v="1049" actId="165"/>
          <ac:spMkLst>
            <pc:docMk/>
            <pc:sldMk cId="4235254050" sldId="317"/>
            <ac:spMk id="48" creationId="{B67FF81F-65F0-ABD2-7CA8-6C572611F672}"/>
          </ac:spMkLst>
        </pc:spChg>
        <pc:spChg chg="mod topLvl">
          <ac:chgData name="한 지은" userId="c1d00ca1-8c44-47c7-9aa9-9e0cbc1e672d" providerId="ADAL" clId="{5DBD4C92-9842-497D-B73E-95DC8A5D32C4}" dt="2024-10-14T03:45:12.166" v="1057" actId="255"/>
          <ac:spMkLst>
            <pc:docMk/>
            <pc:sldMk cId="4235254050" sldId="317"/>
            <ac:spMk id="54" creationId="{CAB0CD18-94A2-396A-2F44-6C84162EE511}"/>
          </ac:spMkLst>
        </pc:spChg>
        <pc:spChg chg="mod topLvl">
          <ac:chgData name="한 지은" userId="c1d00ca1-8c44-47c7-9aa9-9e0cbc1e672d" providerId="ADAL" clId="{5DBD4C92-9842-497D-B73E-95DC8A5D32C4}" dt="2024-10-14T03:44:51.667" v="1050" actId="165"/>
          <ac:spMkLst>
            <pc:docMk/>
            <pc:sldMk cId="4235254050" sldId="317"/>
            <ac:spMk id="55" creationId="{C6C58996-F42B-8CFB-F6AB-E42A6ED16987}"/>
          </ac:spMkLst>
        </pc:spChg>
        <pc:spChg chg="mod topLvl">
          <ac:chgData name="한 지은" userId="c1d00ca1-8c44-47c7-9aa9-9e0cbc1e672d" providerId="ADAL" clId="{5DBD4C92-9842-497D-B73E-95DC8A5D32C4}" dt="2024-10-14T03:45:12.166" v="1057" actId="255"/>
          <ac:spMkLst>
            <pc:docMk/>
            <pc:sldMk cId="4235254050" sldId="317"/>
            <ac:spMk id="57" creationId="{E4F93A53-D8CD-693C-AC5C-82704EAD5096}"/>
          </ac:spMkLst>
        </pc:spChg>
        <pc:spChg chg="mod topLvl">
          <ac:chgData name="한 지은" userId="c1d00ca1-8c44-47c7-9aa9-9e0cbc1e672d" providerId="ADAL" clId="{5DBD4C92-9842-497D-B73E-95DC8A5D32C4}" dt="2024-10-14T03:44:52.835" v="1051" actId="165"/>
          <ac:spMkLst>
            <pc:docMk/>
            <pc:sldMk cId="4235254050" sldId="317"/>
            <ac:spMk id="58" creationId="{F11426D7-6E99-0581-8B79-BD58DCFCB659}"/>
          </ac:spMkLst>
        </pc:spChg>
        <pc:spChg chg="mod topLvl">
          <ac:chgData name="한 지은" userId="c1d00ca1-8c44-47c7-9aa9-9e0cbc1e672d" providerId="ADAL" clId="{5DBD4C92-9842-497D-B73E-95DC8A5D32C4}" dt="2024-10-14T03:45:12.166" v="1057" actId="255"/>
          <ac:spMkLst>
            <pc:docMk/>
            <pc:sldMk cId="4235254050" sldId="317"/>
            <ac:spMk id="60" creationId="{2259ADC2-1C34-C370-545B-95B83E6B9E30}"/>
          </ac:spMkLst>
        </pc:spChg>
        <pc:spChg chg="mod topLvl">
          <ac:chgData name="한 지은" userId="c1d00ca1-8c44-47c7-9aa9-9e0cbc1e672d" providerId="ADAL" clId="{5DBD4C92-9842-497D-B73E-95DC8A5D32C4}" dt="2024-10-14T03:44:53.996" v="1052" actId="165"/>
          <ac:spMkLst>
            <pc:docMk/>
            <pc:sldMk cId="4235254050" sldId="317"/>
            <ac:spMk id="61" creationId="{8931A42F-4F82-6C7B-5579-D08D8BC958B2}"/>
          </ac:spMkLst>
        </pc:spChg>
        <pc:grpChg chg="del">
          <ac:chgData name="한 지은" userId="c1d00ca1-8c44-47c7-9aa9-9e0cbc1e672d" providerId="ADAL" clId="{5DBD4C92-9842-497D-B73E-95DC8A5D32C4}" dt="2024-10-14T03:44:50.461" v="1049" actId="165"/>
          <ac:grpSpMkLst>
            <pc:docMk/>
            <pc:sldMk cId="4235254050" sldId="317"/>
            <ac:grpSpMk id="46" creationId="{EA0F24AB-00C7-6AF0-592B-EBC9EF7FAD10}"/>
          </ac:grpSpMkLst>
        </pc:grpChg>
        <pc:grpChg chg="del">
          <ac:chgData name="한 지은" userId="c1d00ca1-8c44-47c7-9aa9-9e0cbc1e672d" providerId="ADAL" clId="{5DBD4C92-9842-497D-B73E-95DC8A5D32C4}" dt="2024-10-14T03:44:51.667" v="1050" actId="165"/>
          <ac:grpSpMkLst>
            <pc:docMk/>
            <pc:sldMk cId="4235254050" sldId="317"/>
            <ac:grpSpMk id="49" creationId="{6E0ABA53-A67D-F213-04C2-7DD09AF6E1C6}"/>
          </ac:grpSpMkLst>
        </pc:grpChg>
        <pc:grpChg chg="del">
          <ac:chgData name="한 지은" userId="c1d00ca1-8c44-47c7-9aa9-9e0cbc1e672d" providerId="ADAL" clId="{5DBD4C92-9842-497D-B73E-95DC8A5D32C4}" dt="2024-10-14T03:44:52.835" v="1051" actId="165"/>
          <ac:grpSpMkLst>
            <pc:docMk/>
            <pc:sldMk cId="4235254050" sldId="317"/>
            <ac:grpSpMk id="56" creationId="{03B8E825-B236-FEC3-AF2F-8EC0A31E6BA6}"/>
          </ac:grpSpMkLst>
        </pc:grpChg>
        <pc:grpChg chg="del">
          <ac:chgData name="한 지은" userId="c1d00ca1-8c44-47c7-9aa9-9e0cbc1e672d" providerId="ADAL" clId="{5DBD4C92-9842-497D-B73E-95DC8A5D32C4}" dt="2024-10-14T03:44:53.996" v="1052" actId="165"/>
          <ac:grpSpMkLst>
            <pc:docMk/>
            <pc:sldMk cId="4235254050" sldId="317"/>
            <ac:grpSpMk id="59" creationId="{CF914635-ACC4-F853-6771-E9721DD00C67}"/>
          </ac:grpSpMkLst>
        </pc:grpChg>
      </pc:sldChg>
      <pc:sldChg chg="addSp delSp modSp mod">
        <pc:chgData name="한 지은" userId="c1d00ca1-8c44-47c7-9aa9-9e0cbc1e672d" providerId="ADAL" clId="{5DBD4C92-9842-497D-B73E-95DC8A5D32C4}" dt="2024-10-14T08:50:59.863" v="1617"/>
        <pc:sldMkLst>
          <pc:docMk/>
          <pc:sldMk cId="2963733872" sldId="318"/>
        </pc:sldMkLst>
        <pc:spChg chg="add del mod">
          <ac:chgData name="한 지은" userId="c1d00ca1-8c44-47c7-9aa9-9e0cbc1e672d" providerId="ADAL" clId="{5DBD4C92-9842-497D-B73E-95DC8A5D32C4}" dt="2024-10-14T08:50:14.363" v="1577" actId="478"/>
          <ac:spMkLst>
            <pc:docMk/>
            <pc:sldMk cId="2963733872" sldId="318"/>
            <ac:spMk id="2" creationId="{FF27F7FA-542F-7EB4-4815-4D8EDE0E6499}"/>
          </ac:spMkLst>
        </pc:spChg>
        <pc:spChg chg="add mod">
          <ac:chgData name="한 지은" userId="c1d00ca1-8c44-47c7-9aa9-9e0cbc1e672d" providerId="ADAL" clId="{5DBD4C92-9842-497D-B73E-95DC8A5D32C4}" dt="2024-10-14T08:50:59.863" v="1617"/>
          <ac:spMkLst>
            <pc:docMk/>
            <pc:sldMk cId="2963733872" sldId="318"/>
            <ac:spMk id="3" creationId="{755C11CC-64FD-30B1-DEC0-822A0E0EE071}"/>
          </ac:spMkLst>
        </pc:spChg>
        <pc:spChg chg="del">
          <ac:chgData name="한 지은" userId="c1d00ca1-8c44-47c7-9aa9-9e0cbc1e672d" providerId="ADAL" clId="{5DBD4C92-9842-497D-B73E-95DC8A5D32C4}" dt="2024-10-14T05:51:31.055" v="1365" actId="478"/>
          <ac:spMkLst>
            <pc:docMk/>
            <pc:sldMk cId="2963733872" sldId="318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963733872" sldId="318"/>
            <ac:spMk id="10" creationId="{5E25A985-A87C-4062-2DF9-A3A1DAA838BF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0.310" v="1618"/>
        <pc:sldMkLst>
          <pc:docMk/>
          <pc:sldMk cId="3250261049" sldId="319"/>
        </pc:sldMkLst>
        <pc:spChg chg="add mod">
          <ac:chgData name="한 지은" userId="c1d00ca1-8c44-47c7-9aa9-9e0cbc1e672d" providerId="ADAL" clId="{5DBD4C92-9842-497D-B73E-95DC8A5D32C4}" dt="2024-10-14T02:32:14.779" v="196"/>
          <ac:spMkLst>
            <pc:docMk/>
            <pc:sldMk cId="3250261049" sldId="319"/>
            <ac:spMk id="2" creationId="{1C62FEBC-B976-AC01-CC3C-2FFBF70FADA3}"/>
          </ac:spMkLst>
        </pc:spChg>
        <pc:spChg chg="add mod">
          <ac:chgData name="한 지은" userId="c1d00ca1-8c44-47c7-9aa9-9e0cbc1e672d" providerId="ADAL" clId="{5DBD4C92-9842-497D-B73E-95DC8A5D32C4}" dt="2024-10-14T08:51:00.310" v="1618"/>
          <ac:spMkLst>
            <pc:docMk/>
            <pc:sldMk cId="3250261049" sldId="319"/>
            <ac:spMk id="3" creationId="{24740DA5-DCD1-7653-4828-94F60BDC6301}"/>
          </ac:spMkLst>
        </pc:spChg>
        <pc:spChg chg="del">
          <ac:chgData name="한 지은" userId="c1d00ca1-8c44-47c7-9aa9-9e0cbc1e672d" providerId="ADAL" clId="{5DBD4C92-9842-497D-B73E-95DC8A5D32C4}" dt="2024-10-14T05:51:31.909" v="1366" actId="478"/>
          <ac:spMkLst>
            <pc:docMk/>
            <pc:sldMk cId="3250261049" sldId="319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250261049" sldId="319"/>
            <ac:spMk id="10" creationId="{5E25A985-A87C-4062-2DF9-A3A1DAA838BF}"/>
          </ac:spMkLst>
        </pc:spChg>
        <pc:spChg chg="del">
          <ac:chgData name="한 지은" userId="c1d00ca1-8c44-47c7-9aa9-9e0cbc1e672d" providerId="ADAL" clId="{5DBD4C92-9842-497D-B73E-95DC8A5D32C4}" dt="2024-10-14T02:31:20.281" v="168" actId="478"/>
          <ac:spMkLst>
            <pc:docMk/>
            <pc:sldMk cId="3250261049" sldId="319"/>
            <ac:spMk id="11" creationId="{505DD6D6-F6D8-9925-0E44-7AAAD0E6CA5A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0.807" v="1619"/>
        <pc:sldMkLst>
          <pc:docMk/>
          <pc:sldMk cId="1623604212" sldId="320"/>
        </pc:sldMkLst>
        <pc:spChg chg="add mod">
          <ac:chgData name="한 지은" userId="c1d00ca1-8c44-47c7-9aa9-9e0cbc1e672d" providerId="ADAL" clId="{5DBD4C92-9842-497D-B73E-95DC8A5D32C4}" dt="2024-10-14T08:51:00.807" v="1619"/>
          <ac:spMkLst>
            <pc:docMk/>
            <pc:sldMk cId="1623604212" sldId="320"/>
            <ac:spMk id="2" creationId="{0D4FBCFF-73DD-A2C1-2E20-6F6F95434519}"/>
          </ac:spMkLst>
        </pc:spChg>
        <pc:spChg chg="add del mod">
          <ac:chgData name="한 지은" userId="c1d00ca1-8c44-47c7-9aa9-9e0cbc1e672d" providerId="ADAL" clId="{5DBD4C92-9842-497D-B73E-95DC8A5D32C4}" dt="2024-10-14T02:20:22.538" v="44" actId="478"/>
          <ac:spMkLst>
            <pc:docMk/>
            <pc:sldMk cId="1623604212" sldId="320"/>
            <ac:spMk id="2" creationId="{2C05F0FE-54EA-4B87-A7D5-F850E6231030}"/>
          </ac:spMkLst>
        </pc:spChg>
        <pc:spChg chg="add del mod">
          <ac:chgData name="한 지은" userId="c1d00ca1-8c44-47c7-9aa9-9e0cbc1e672d" providerId="ADAL" clId="{5DBD4C92-9842-497D-B73E-95DC8A5D32C4}" dt="2024-10-14T05:38:27.923" v="1126" actId="478"/>
          <ac:spMkLst>
            <pc:docMk/>
            <pc:sldMk cId="1623604212" sldId="320"/>
            <ac:spMk id="2" creationId="{9AB0878B-70CB-0C33-7032-C454B5B584CE}"/>
          </ac:spMkLst>
        </pc:spChg>
        <pc:spChg chg="add del mod">
          <ac:chgData name="한 지은" userId="c1d00ca1-8c44-47c7-9aa9-9e0cbc1e672d" providerId="ADAL" clId="{5DBD4C92-9842-497D-B73E-95DC8A5D32C4}" dt="2024-10-14T08:50:15.807" v="1578" actId="478"/>
          <ac:spMkLst>
            <pc:docMk/>
            <pc:sldMk cId="1623604212" sldId="320"/>
            <ac:spMk id="3" creationId="{8291E720-9CEF-487A-C4C2-014CB9A2A138}"/>
          </ac:spMkLst>
        </pc:spChg>
        <pc:spChg chg="del">
          <ac:chgData name="한 지은" userId="c1d00ca1-8c44-47c7-9aa9-9e0cbc1e672d" providerId="ADAL" clId="{5DBD4C92-9842-497D-B73E-95DC8A5D32C4}" dt="2024-10-14T05:51:32.554" v="1367" actId="478"/>
          <ac:spMkLst>
            <pc:docMk/>
            <pc:sldMk cId="1623604212" sldId="320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623604212" sldId="320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5:38:00.795" v="1112" actId="403"/>
          <ac:spMkLst>
            <pc:docMk/>
            <pc:sldMk cId="1623604212" sldId="320"/>
            <ac:spMk id="27" creationId="{7358D342-B879-317E-B839-C324C71902C5}"/>
          </ac:spMkLst>
        </pc:spChg>
        <pc:spChg chg="mod">
          <ac:chgData name="한 지은" userId="c1d00ca1-8c44-47c7-9aa9-9e0cbc1e672d" providerId="ADAL" clId="{5DBD4C92-9842-497D-B73E-95DC8A5D32C4}" dt="2024-10-14T05:38:01.691" v="1113" actId="403"/>
          <ac:spMkLst>
            <pc:docMk/>
            <pc:sldMk cId="1623604212" sldId="320"/>
            <ac:spMk id="28" creationId="{A4815594-FAEB-ABAD-178A-A556B0968FE0}"/>
          </ac:spMkLst>
        </pc:spChg>
        <pc:spChg chg="mod topLvl">
          <ac:chgData name="한 지은" userId="c1d00ca1-8c44-47c7-9aa9-9e0cbc1e672d" providerId="ADAL" clId="{5DBD4C92-9842-497D-B73E-95DC8A5D32C4}" dt="2024-10-14T05:38:54.083" v="1134" actId="552"/>
          <ac:spMkLst>
            <pc:docMk/>
            <pc:sldMk cId="1623604212" sldId="320"/>
            <ac:spMk id="46" creationId="{2277459F-06A7-8217-EF8C-AF7FCD31CF47}"/>
          </ac:spMkLst>
        </pc:spChg>
        <pc:spChg chg="mod topLvl">
          <ac:chgData name="한 지은" userId="c1d00ca1-8c44-47c7-9aa9-9e0cbc1e672d" providerId="ADAL" clId="{5DBD4C92-9842-497D-B73E-95DC8A5D32C4}" dt="2024-10-14T05:38:54.083" v="1134" actId="552"/>
          <ac:spMkLst>
            <pc:docMk/>
            <pc:sldMk cId="1623604212" sldId="320"/>
            <ac:spMk id="48" creationId="{245551AB-6D6E-B948-2902-529B930CB64F}"/>
          </ac:spMkLst>
        </pc:spChg>
        <pc:spChg chg="mod topLvl">
          <ac:chgData name="한 지은" userId="c1d00ca1-8c44-47c7-9aa9-9e0cbc1e672d" providerId="ADAL" clId="{5DBD4C92-9842-497D-B73E-95DC8A5D32C4}" dt="2024-10-14T05:38:54.083" v="1134" actId="552"/>
          <ac:spMkLst>
            <pc:docMk/>
            <pc:sldMk cId="1623604212" sldId="320"/>
            <ac:spMk id="70" creationId="{B2A04314-B657-584F-A5AF-EBF850F8187E}"/>
          </ac:spMkLst>
        </pc:spChg>
        <pc:spChg chg="mod topLvl">
          <ac:chgData name="한 지은" userId="c1d00ca1-8c44-47c7-9aa9-9e0cbc1e672d" providerId="ADAL" clId="{5DBD4C92-9842-497D-B73E-95DC8A5D32C4}" dt="2024-10-14T05:38:54.083" v="1134" actId="552"/>
          <ac:spMkLst>
            <pc:docMk/>
            <pc:sldMk cId="1623604212" sldId="320"/>
            <ac:spMk id="71" creationId="{190D794D-0C58-E942-8216-CC8A436D0D9B}"/>
          </ac:spMkLst>
        </pc:spChg>
        <pc:spChg chg="mod topLvl">
          <ac:chgData name="한 지은" userId="c1d00ca1-8c44-47c7-9aa9-9e0cbc1e672d" providerId="ADAL" clId="{5DBD4C92-9842-497D-B73E-95DC8A5D32C4}" dt="2024-10-14T05:39:00.526" v="1135" actId="552"/>
          <ac:spMkLst>
            <pc:docMk/>
            <pc:sldMk cId="1623604212" sldId="320"/>
            <ac:spMk id="75" creationId="{0289164B-02E9-A812-6D20-26A2AD60D5B6}"/>
          </ac:spMkLst>
        </pc:spChg>
        <pc:spChg chg="mod topLvl">
          <ac:chgData name="한 지은" userId="c1d00ca1-8c44-47c7-9aa9-9e0cbc1e672d" providerId="ADAL" clId="{5DBD4C92-9842-497D-B73E-95DC8A5D32C4}" dt="2024-10-14T05:39:00.526" v="1135" actId="552"/>
          <ac:spMkLst>
            <pc:docMk/>
            <pc:sldMk cId="1623604212" sldId="320"/>
            <ac:spMk id="76" creationId="{218A6B74-223B-392B-1C7F-84B85CCF1E7A}"/>
          </ac:spMkLst>
        </pc:spChg>
        <pc:spChg chg="mod topLvl">
          <ac:chgData name="한 지은" userId="c1d00ca1-8c44-47c7-9aa9-9e0cbc1e672d" providerId="ADAL" clId="{5DBD4C92-9842-497D-B73E-95DC8A5D32C4}" dt="2024-10-14T05:39:00.526" v="1135" actId="552"/>
          <ac:spMkLst>
            <pc:docMk/>
            <pc:sldMk cId="1623604212" sldId="320"/>
            <ac:spMk id="78" creationId="{DDFAA360-B9CB-1086-4D58-CDBF00762B7D}"/>
          </ac:spMkLst>
        </pc:spChg>
        <pc:spChg chg="mod topLvl">
          <ac:chgData name="한 지은" userId="c1d00ca1-8c44-47c7-9aa9-9e0cbc1e672d" providerId="ADAL" clId="{5DBD4C92-9842-497D-B73E-95DC8A5D32C4}" dt="2024-10-14T05:39:00.526" v="1135" actId="552"/>
          <ac:spMkLst>
            <pc:docMk/>
            <pc:sldMk cId="1623604212" sldId="320"/>
            <ac:spMk id="79" creationId="{EFE599E2-5338-642C-9860-56F9D7538EDC}"/>
          </ac:spMkLst>
        </pc:spChg>
        <pc:grpChg chg="del">
          <ac:chgData name="한 지은" userId="c1d00ca1-8c44-47c7-9aa9-9e0cbc1e672d" providerId="ADAL" clId="{5DBD4C92-9842-497D-B73E-95DC8A5D32C4}" dt="2024-10-14T05:35:24.955" v="1072" actId="165"/>
          <ac:grpSpMkLst>
            <pc:docMk/>
            <pc:sldMk cId="1623604212" sldId="320"/>
            <ac:grpSpMk id="44" creationId="{CD0D8F97-5C36-DD0B-036E-C2EFCB11290C}"/>
          </ac:grpSpMkLst>
        </pc:grpChg>
        <pc:grpChg chg="del">
          <ac:chgData name="한 지은" userId="c1d00ca1-8c44-47c7-9aa9-9e0cbc1e672d" providerId="ADAL" clId="{5DBD4C92-9842-497D-B73E-95DC8A5D32C4}" dt="2024-10-14T05:35:25.963" v="1073" actId="165"/>
          <ac:grpSpMkLst>
            <pc:docMk/>
            <pc:sldMk cId="1623604212" sldId="320"/>
            <ac:grpSpMk id="69" creationId="{8102F45F-387D-C9E8-CB58-72EEE9177961}"/>
          </ac:grpSpMkLst>
        </pc:grpChg>
        <pc:grpChg chg="del mod">
          <ac:chgData name="한 지은" userId="c1d00ca1-8c44-47c7-9aa9-9e0cbc1e672d" providerId="ADAL" clId="{5DBD4C92-9842-497D-B73E-95DC8A5D32C4}" dt="2024-10-14T05:35:25.963" v="1073" actId="165"/>
          <ac:grpSpMkLst>
            <pc:docMk/>
            <pc:sldMk cId="1623604212" sldId="320"/>
            <ac:grpSpMk id="74" creationId="{F3E41EA8-56D8-5257-CC9D-80C682EC970D}"/>
          </ac:grpSpMkLst>
        </pc:grpChg>
        <pc:grpChg chg="del mod">
          <ac:chgData name="한 지은" userId="c1d00ca1-8c44-47c7-9aa9-9e0cbc1e672d" providerId="ADAL" clId="{5DBD4C92-9842-497D-B73E-95DC8A5D32C4}" dt="2024-10-14T05:35:25.963" v="1073" actId="165"/>
          <ac:grpSpMkLst>
            <pc:docMk/>
            <pc:sldMk cId="1623604212" sldId="320"/>
            <ac:grpSpMk id="77" creationId="{0DABA910-BEAA-894D-2B33-B8C9AAF134B5}"/>
          </ac:grpSpMkLst>
        </pc:grpChg>
      </pc:sldChg>
      <pc:sldChg chg="addSp delSp modSp mod">
        <pc:chgData name="한 지은" userId="c1d00ca1-8c44-47c7-9aa9-9e0cbc1e672d" providerId="ADAL" clId="{5DBD4C92-9842-497D-B73E-95DC8A5D32C4}" dt="2024-10-14T08:51:01.268" v="1620"/>
        <pc:sldMkLst>
          <pc:docMk/>
          <pc:sldMk cId="775641775" sldId="321"/>
        </pc:sldMkLst>
        <pc:spChg chg="add mod">
          <ac:chgData name="한 지은" userId="c1d00ca1-8c44-47c7-9aa9-9e0cbc1e672d" providerId="ADAL" clId="{5DBD4C92-9842-497D-B73E-95DC8A5D32C4}" dt="2024-10-14T05:35:57.169" v="1082" actId="12788"/>
          <ac:spMkLst>
            <pc:docMk/>
            <pc:sldMk cId="775641775" sldId="321"/>
            <ac:spMk id="2" creationId="{8E69B8E8-7496-9F31-5ADE-11F8D34278E1}"/>
          </ac:spMkLst>
        </pc:spChg>
        <pc:spChg chg="del">
          <ac:chgData name="한 지은" userId="c1d00ca1-8c44-47c7-9aa9-9e0cbc1e672d" providerId="ADAL" clId="{5DBD4C92-9842-497D-B73E-95DC8A5D32C4}" dt="2024-10-14T05:51:33.247" v="1368" actId="478"/>
          <ac:spMkLst>
            <pc:docMk/>
            <pc:sldMk cId="775641775" sldId="321"/>
            <ac:spMk id="6" creationId="{952E1ED9-19D7-D773-9EE2-437D4D6EF830}"/>
          </ac:spMkLst>
        </pc:spChg>
        <pc:spChg chg="add mod">
          <ac:chgData name="한 지은" userId="c1d00ca1-8c44-47c7-9aa9-9e0cbc1e672d" providerId="ADAL" clId="{5DBD4C92-9842-497D-B73E-95DC8A5D32C4}" dt="2024-10-14T08:51:01.268" v="1620"/>
          <ac:spMkLst>
            <pc:docMk/>
            <pc:sldMk cId="775641775" sldId="321"/>
            <ac:spMk id="6" creationId="{E85B0DB1-302F-1B3E-9E48-84FCF9B0A842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775641775" sldId="321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5:35:59.493" v="1083" actId="12788"/>
          <ac:spMkLst>
            <pc:docMk/>
            <pc:sldMk cId="775641775" sldId="321"/>
            <ac:spMk id="13" creationId="{FE2AB2C4-9089-3ADD-C74A-FB02858AA61D}"/>
          </ac:spMkLst>
        </pc:spChg>
        <pc:spChg chg="add del mod">
          <ac:chgData name="한 지은" userId="c1d00ca1-8c44-47c7-9aa9-9e0cbc1e672d" providerId="ADAL" clId="{5DBD4C92-9842-497D-B73E-95DC8A5D32C4}" dt="2024-10-14T08:50:16.607" v="1579" actId="478"/>
          <ac:spMkLst>
            <pc:docMk/>
            <pc:sldMk cId="775641775" sldId="321"/>
            <ac:spMk id="14" creationId="{57BD73BD-A595-7543-3F74-DDE86BE559E9}"/>
          </ac:spMkLst>
        </pc:spChg>
        <pc:spChg chg="mod">
          <ac:chgData name="한 지은" userId="c1d00ca1-8c44-47c7-9aa9-9e0cbc1e672d" providerId="ADAL" clId="{5DBD4C92-9842-497D-B73E-95DC8A5D32C4}" dt="2024-10-14T05:37:59.735" v="1111" actId="403"/>
          <ac:spMkLst>
            <pc:docMk/>
            <pc:sldMk cId="775641775" sldId="321"/>
            <ac:spMk id="16" creationId="{A7A2EA52-F3AA-9368-80A2-4D6E796807F3}"/>
          </ac:spMkLst>
        </pc:spChg>
        <pc:spChg chg="mod">
          <ac:chgData name="한 지은" userId="c1d00ca1-8c44-47c7-9aa9-9e0cbc1e672d" providerId="ADAL" clId="{5DBD4C92-9842-497D-B73E-95DC8A5D32C4}" dt="2024-10-14T05:37:59.735" v="1111" actId="403"/>
          <ac:spMkLst>
            <pc:docMk/>
            <pc:sldMk cId="775641775" sldId="321"/>
            <ac:spMk id="17" creationId="{CB51C1C7-84E0-E2D3-1D6B-A99D1A5AB3D8}"/>
          </ac:spMkLst>
        </pc:spChg>
        <pc:spChg chg="mod">
          <ac:chgData name="한 지은" userId="c1d00ca1-8c44-47c7-9aa9-9e0cbc1e672d" providerId="ADAL" clId="{5DBD4C92-9842-497D-B73E-95DC8A5D32C4}" dt="2024-10-14T05:35:54.258" v="1081" actId="12788"/>
          <ac:spMkLst>
            <pc:docMk/>
            <pc:sldMk cId="775641775" sldId="321"/>
            <ac:spMk id="69" creationId="{B68CB80E-6279-A017-8558-BE3E3AE56830}"/>
          </ac:spMkLst>
        </pc:spChg>
        <pc:spChg chg="del">
          <ac:chgData name="한 지은" userId="c1d00ca1-8c44-47c7-9aa9-9e0cbc1e672d" providerId="ADAL" clId="{5DBD4C92-9842-497D-B73E-95DC8A5D32C4}" dt="2024-10-14T05:35:37.826" v="1075" actId="478"/>
          <ac:spMkLst>
            <pc:docMk/>
            <pc:sldMk cId="775641775" sldId="321"/>
            <ac:spMk id="79" creationId="{ECF82C27-D081-94BF-FDA8-FF017213D082}"/>
          </ac:spMkLst>
        </pc:spChg>
        <pc:spChg chg="del">
          <ac:chgData name="한 지은" userId="c1d00ca1-8c44-47c7-9aa9-9e0cbc1e672d" providerId="ADAL" clId="{5DBD4C92-9842-497D-B73E-95DC8A5D32C4}" dt="2024-10-14T05:35:38.956" v="1076" actId="478"/>
          <ac:spMkLst>
            <pc:docMk/>
            <pc:sldMk cId="775641775" sldId="321"/>
            <ac:spMk id="82" creationId="{EFE69310-BC9D-76E6-5E85-3F8FFB4A40FE}"/>
          </ac:spMkLst>
        </pc:spChg>
        <pc:picChg chg="mod">
          <ac:chgData name="한 지은" userId="c1d00ca1-8c44-47c7-9aa9-9e0cbc1e672d" providerId="ADAL" clId="{5DBD4C92-9842-497D-B73E-95DC8A5D32C4}" dt="2024-10-14T05:35:54.258" v="1081" actId="12788"/>
          <ac:picMkLst>
            <pc:docMk/>
            <pc:sldMk cId="775641775" sldId="321"/>
            <ac:picMk id="61" creationId="{D983CFB3-81AB-A9A1-BA52-5DF0F6C7310F}"/>
          </ac:picMkLst>
        </pc:picChg>
        <pc:picChg chg="mod">
          <ac:chgData name="한 지은" userId="c1d00ca1-8c44-47c7-9aa9-9e0cbc1e672d" providerId="ADAL" clId="{5DBD4C92-9842-497D-B73E-95DC8A5D32C4}" dt="2024-10-14T05:35:57.169" v="1082" actId="12788"/>
          <ac:picMkLst>
            <pc:docMk/>
            <pc:sldMk cId="775641775" sldId="321"/>
            <ac:picMk id="62" creationId="{396494FA-6902-C732-E144-2778071748C3}"/>
          </ac:picMkLst>
        </pc:picChg>
        <pc:picChg chg="mod">
          <ac:chgData name="한 지은" userId="c1d00ca1-8c44-47c7-9aa9-9e0cbc1e672d" providerId="ADAL" clId="{5DBD4C92-9842-497D-B73E-95DC8A5D32C4}" dt="2024-10-14T05:35:59.493" v="1083" actId="12788"/>
          <ac:picMkLst>
            <pc:docMk/>
            <pc:sldMk cId="775641775" sldId="321"/>
            <ac:picMk id="63" creationId="{EFD28ABE-0BA5-C0DC-F10D-4C22059DBFEA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8:51:01.759" v="1621"/>
        <pc:sldMkLst>
          <pc:docMk/>
          <pc:sldMk cId="844220598" sldId="322"/>
        </pc:sldMkLst>
        <pc:spChg chg="del">
          <ac:chgData name="한 지은" userId="c1d00ca1-8c44-47c7-9aa9-9e0cbc1e672d" providerId="ADAL" clId="{5DBD4C92-9842-497D-B73E-95DC8A5D32C4}" dt="2024-10-14T05:51:33.889" v="1369" actId="478"/>
          <ac:spMkLst>
            <pc:docMk/>
            <pc:sldMk cId="844220598" sldId="322"/>
            <ac:spMk id="2" creationId="{6B750A6A-2161-3D27-52A0-1CD30B8F677D}"/>
          </ac:spMkLst>
        </pc:spChg>
        <pc:spChg chg="add mod">
          <ac:chgData name="한 지은" userId="c1d00ca1-8c44-47c7-9aa9-9e0cbc1e672d" providerId="ADAL" clId="{5DBD4C92-9842-497D-B73E-95DC8A5D32C4}" dt="2024-10-14T08:51:01.759" v="1621"/>
          <ac:spMkLst>
            <pc:docMk/>
            <pc:sldMk cId="844220598" sldId="322"/>
            <ac:spMk id="2" creationId="{8BB49405-F26E-9547-8578-DE0383102925}"/>
          </ac:spMkLst>
        </pc:spChg>
        <pc:spChg chg="add del">
          <ac:chgData name="한 지은" userId="c1d00ca1-8c44-47c7-9aa9-9e0cbc1e672d" providerId="ADAL" clId="{5DBD4C92-9842-497D-B73E-95DC8A5D32C4}" dt="2024-10-14T05:38:08.635" v="1117" actId="11529"/>
          <ac:spMkLst>
            <pc:docMk/>
            <pc:sldMk cId="844220598" sldId="322"/>
            <ac:spMk id="3" creationId="{4CFF55DA-E117-4405-DBE5-CE774C43F90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44220598" sldId="322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5:37:02.858" v="1099" actId="12789"/>
          <ac:spMkLst>
            <pc:docMk/>
            <pc:sldMk cId="844220598" sldId="322"/>
            <ac:spMk id="12" creationId="{4CE049C0-0129-9704-A057-99A9C137C2DF}"/>
          </ac:spMkLst>
        </pc:spChg>
        <pc:spChg chg="mod">
          <ac:chgData name="한 지은" userId="c1d00ca1-8c44-47c7-9aa9-9e0cbc1e672d" providerId="ADAL" clId="{5DBD4C92-9842-497D-B73E-95DC8A5D32C4}" dt="2024-10-14T05:37:02.858" v="1099" actId="12789"/>
          <ac:spMkLst>
            <pc:docMk/>
            <pc:sldMk cId="844220598" sldId="322"/>
            <ac:spMk id="13" creationId="{2334749D-00E5-1991-E990-294E227EEAA7}"/>
          </ac:spMkLst>
        </pc:spChg>
        <pc:spChg chg="mod">
          <ac:chgData name="한 지은" userId="c1d00ca1-8c44-47c7-9aa9-9e0cbc1e672d" providerId="ADAL" clId="{5DBD4C92-9842-497D-B73E-95DC8A5D32C4}" dt="2024-10-14T05:38:09.394" v="1119" actId="255"/>
          <ac:spMkLst>
            <pc:docMk/>
            <pc:sldMk cId="844220598" sldId="322"/>
            <ac:spMk id="16" creationId="{A7A2EA52-F3AA-9368-80A2-4D6E796807F3}"/>
          </ac:spMkLst>
        </pc:spChg>
        <pc:spChg chg="mod">
          <ac:chgData name="한 지은" userId="c1d00ca1-8c44-47c7-9aa9-9e0cbc1e672d" providerId="ADAL" clId="{5DBD4C92-9842-497D-B73E-95DC8A5D32C4}" dt="2024-10-14T05:38:09.023" v="1118" actId="403"/>
          <ac:spMkLst>
            <pc:docMk/>
            <pc:sldMk cId="844220598" sldId="322"/>
            <ac:spMk id="17" creationId="{CB51C1C7-84E0-E2D3-1D6B-A99D1A5AB3D8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3.288" v="1622"/>
        <pc:sldMkLst>
          <pc:docMk/>
          <pc:sldMk cId="4084754753" sldId="323"/>
        </pc:sldMkLst>
        <pc:spChg chg="add del mod">
          <ac:chgData name="한 지은" userId="c1d00ca1-8c44-47c7-9aa9-9e0cbc1e672d" providerId="ADAL" clId="{5DBD4C92-9842-497D-B73E-95DC8A5D32C4}" dt="2024-10-14T08:50:18.689" v="1580" actId="478"/>
          <ac:spMkLst>
            <pc:docMk/>
            <pc:sldMk cId="4084754753" sldId="323"/>
            <ac:spMk id="2" creationId="{0EE5A316-2595-CE3B-1185-40628C0D433F}"/>
          </ac:spMkLst>
        </pc:spChg>
        <pc:spChg chg="add mod">
          <ac:chgData name="한 지은" userId="c1d00ca1-8c44-47c7-9aa9-9e0cbc1e672d" providerId="ADAL" clId="{5DBD4C92-9842-497D-B73E-95DC8A5D32C4}" dt="2024-10-14T08:51:03.288" v="1622"/>
          <ac:spMkLst>
            <pc:docMk/>
            <pc:sldMk cId="4084754753" sldId="323"/>
            <ac:spMk id="3" creationId="{1F50F9FC-9F23-F7DD-ED9D-05FFBDD7A3F1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084754753" sldId="323"/>
            <ac:spMk id="10" creationId="{5E25A985-A87C-4062-2DF9-A3A1DAA838BF}"/>
          </ac:spMkLst>
        </pc:spChg>
        <pc:spChg chg="del">
          <ac:chgData name="한 지은" userId="c1d00ca1-8c44-47c7-9aa9-9e0cbc1e672d" providerId="ADAL" clId="{5DBD4C92-9842-497D-B73E-95DC8A5D32C4}" dt="2024-10-14T05:51:34.539" v="1370" actId="478"/>
          <ac:spMkLst>
            <pc:docMk/>
            <pc:sldMk cId="4084754753" sldId="323"/>
            <ac:spMk id="29" creationId="{8756C227-DD2F-E680-21E1-D257E7C52A0A}"/>
          </ac:spMkLst>
        </pc:spChg>
        <pc:spChg chg="mod">
          <ac:chgData name="한 지은" userId="c1d00ca1-8c44-47c7-9aa9-9e0cbc1e672d" providerId="ADAL" clId="{5DBD4C92-9842-497D-B73E-95DC8A5D32C4}" dt="2024-10-14T05:36:48.778" v="1094" actId="255"/>
          <ac:spMkLst>
            <pc:docMk/>
            <pc:sldMk cId="4084754753" sldId="323"/>
            <ac:spMk id="43" creationId="{BAF0555E-FFBC-A7E0-E45F-252B5A1BEE4F}"/>
          </ac:spMkLst>
        </pc:spChg>
        <pc:spChg chg="mod">
          <ac:chgData name="한 지은" userId="c1d00ca1-8c44-47c7-9aa9-9e0cbc1e672d" providerId="ADAL" clId="{5DBD4C92-9842-497D-B73E-95DC8A5D32C4}" dt="2024-10-14T05:36:53.898" v="1096" actId="12789"/>
          <ac:spMkLst>
            <pc:docMk/>
            <pc:sldMk cId="4084754753" sldId="323"/>
            <ac:spMk id="44" creationId="{7A9CA4E1-9CC8-CCD4-A137-0E59AD38F688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084754753" sldId="323"/>
            <ac:spMk id="76" creationId="{A97B4840-7441-0A26-7D90-CDA2388DD643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084754753" sldId="323"/>
            <ac:spMk id="77" creationId="{2760349D-18CB-8B86-505D-4E566333AED3}"/>
          </ac:spMkLst>
        </pc:spChg>
        <pc:picChg chg="mod">
          <ac:chgData name="한 지은" userId="c1d00ca1-8c44-47c7-9aa9-9e0cbc1e672d" providerId="ADAL" clId="{5DBD4C92-9842-497D-B73E-95DC8A5D32C4}" dt="2024-10-14T05:36:53.898" v="1096" actId="12789"/>
          <ac:picMkLst>
            <pc:docMk/>
            <pc:sldMk cId="4084754753" sldId="323"/>
            <ac:picMk id="45" creationId="{46B1769E-07AA-E6C1-FFC1-DBE0F4271313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8:51:03.792" v="1623"/>
        <pc:sldMkLst>
          <pc:docMk/>
          <pc:sldMk cId="1506910042" sldId="324"/>
        </pc:sldMkLst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506910042" sldId="324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8:51:03.792" v="1623"/>
          <ac:spMkLst>
            <pc:docMk/>
            <pc:sldMk cId="1506910042" sldId="324"/>
            <ac:spMk id="11" creationId="{B88503CC-8572-5661-3759-3FF9767A4157}"/>
          </ac:spMkLst>
        </pc:spChg>
        <pc:spChg chg="add del">
          <ac:chgData name="한 지은" userId="c1d00ca1-8c44-47c7-9aa9-9e0cbc1e672d" providerId="ADAL" clId="{5DBD4C92-9842-497D-B73E-95DC8A5D32C4}" dt="2024-10-14T05:36:32.919" v="1087" actId="22"/>
          <ac:spMkLst>
            <pc:docMk/>
            <pc:sldMk cId="1506910042" sldId="324"/>
            <ac:spMk id="13" creationId="{F3312FA6-4374-38CD-BF37-6747C396A47B}"/>
          </ac:spMkLst>
        </pc:spChg>
        <pc:spChg chg="mod">
          <ac:chgData name="한 지은" userId="c1d00ca1-8c44-47c7-9aa9-9e0cbc1e672d" providerId="ADAL" clId="{5DBD4C92-9842-497D-B73E-95DC8A5D32C4}" dt="2024-10-14T05:39:19.851" v="1140" actId="255"/>
          <ac:spMkLst>
            <pc:docMk/>
            <pc:sldMk cId="1506910042" sldId="324"/>
            <ac:spMk id="15" creationId="{8A4477FC-D415-93F2-6324-5C7473DAB079}"/>
          </ac:spMkLst>
        </pc:spChg>
        <pc:spChg chg="add del mod">
          <ac:chgData name="한 지은" userId="c1d00ca1-8c44-47c7-9aa9-9e0cbc1e672d" providerId="ADAL" clId="{5DBD4C92-9842-497D-B73E-95DC8A5D32C4}" dt="2024-10-14T08:50:20.538" v="1581" actId="478"/>
          <ac:spMkLst>
            <pc:docMk/>
            <pc:sldMk cId="1506910042" sldId="324"/>
            <ac:spMk id="16" creationId="{CDDF37E5-3E09-95C9-6D04-B587627F34CB}"/>
          </ac:spMkLst>
        </pc:spChg>
        <pc:spChg chg="mod">
          <ac:chgData name="한 지은" userId="c1d00ca1-8c44-47c7-9aa9-9e0cbc1e672d" providerId="ADAL" clId="{5DBD4C92-9842-497D-B73E-95DC8A5D32C4}" dt="2024-10-14T05:39:19.851" v="1140" actId="255"/>
          <ac:spMkLst>
            <pc:docMk/>
            <pc:sldMk cId="1506910042" sldId="324"/>
            <ac:spMk id="21" creationId="{FFA7A4A2-3BFA-B984-AE05-8E2AF583193B}"/>
          </ac:spMkLst>
        </pc:spChg>
        <pc:spChg chg="mod">
          <ac:chgData name="한 지은" userId="c1d00ca1-8c44-47c7-9aa9-9e0cbc1e672d" providerId="ADAL" clId="{5DBD4C92-9842-497D-B73E-95DC8A5D32C4}" dt="2024-10-14T05:39:19.851" v="1140" actId="255"/>
          <ac:spMkLst>
            <pc:docMk/>
            <pc:sldMk cId="1506910042" sldId="324"/>
            <ac:spMk id="24" creationId="{CA09EB5A-0223-B2AB-A4AA-5CE5F6752B9B}"/>
          </ac:spMkLst>
        </pc:spChg>
        <pc:spChg chg="mod">
          <ac:chgData name="한 지은" userId="c1d00ca1-8c44-47c7-9aa9-9e0cbc1e672d" providerId="ADAL" clId="{5DBD4C92-9842-497D-B73E-95DC8A5D32C4}" dt="2024-10-14T05:39:19.851" v="1140" actId="255"/>
          <ac:spMkLst>
            <pc:docMk/>
            <pc:sldMk cId="1506910042" sldId="324"/>
            <ac:spMk id="27" creationId="{709EF578-F35F-22CA-F25F-5AC6E14D2C25}"/>
          </ac:spMkLst>
        </pc:spChg>
        <pc:spChg chg="del">
          <ac:chgData name="한 지은" userId="c1d00ca1-8c44-47c7-9aa9-9e0cbc1e672d" providerId="ADAL" clId="{5DBD4C92-9842-497D-B73E-95DC8A5D32C4}" dt="2024-10-14T05:51:35.286" v="1371" actId="478"/>
          <ac:spMkLst>
            <pc:docMk/>
            <pc:sldMk cId="1506910042" sldId="324"/>
            <ac:spMk id="29" creationId="{8756C227-DD2F-E680-21E1-D257E7C52A0A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4.212" v="1624"/>
        <pc:sldMkLst>
          <pc:docMk/>
          <pc:sldMk cId="4266071764" sldId="325"/>
        </pc:sldMkLst>
        <pc:spChg chg="add del mod">
          <ac:chgData name="한 지은" userId="c1d00ca1-8c44-47c7-9aa9-9e0cbc1e672d" providerId="ADAL" clId="{5DBD4C92-9842-497D-B73E-95DC8A5D32C4}" dt="2024-10-14T08:50:21.295" v="1582" actId="478"/>
          <ac:spMkLst>
            <pc:docMk/>
            <pc:sldMk cId="4266071764" sldId="325"/>
            <ac:spMk id="2" creationId="{B40877F7-5814-5FBC-D975-942DC4638F1C}"/>
          </ac:spMkLst>
        </pc:spChg>
        <pc:spChg chg="add mod">
          <ac:chgData name="한 지은" userId="c1d00ca1-8c44-47c7-9aa9-9e0cbc1e672d" providerId="ADAL" clId="{5DBD4C92-9842-497D-B73E-95DC8A5D32C4}" dt="2024-10-14T08:51:04.212" v="1624"/>
          <ac:spMkLst>
            <pc:docMk/>
            <pc:sldMk cId="4266071764" sldId="325"/>
            <ac:spMk id="3" creationId="{8A078F0C-6011-6611-073C-7E38E22A11DB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266071764" sldId="325"/>
            <ac:spMk id="10" creationId="{5E25A985-A87C-4062-2DF9-A3A1DAA838BF}"/>
          </ac:spMkLst>
        </pc:spChg>
        <pc:spChg chg="del">
          <ac:chgData name="한 지은" userId="c1d00ca1-8c44-47c7-9aa9-9e0cbc1e672d" providerId="ADAL" clId="{5DBD4C92-9842-497D-B73E-95DC8A5D32C4}" dt="2024-10-14T05:51:35.886" v="1372" actId="478"/>
          <ac:spMkLst>
            <pc:docMk/>
            <pc:sldMk cId="4266071764" sldId="325"/>
            <ac:spMk id="29" creationId="{8756C227-DD2F-E680-21E1-D257E7C52A0A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4.688" v="1625"/>
        <pc:sldMkLst>
          <pc:docMk/>
          <pc:sldMk cId="2361067273" sldId="326"/>
        </pc:sldMkLst>
        <pc:spChg chg="add del mod">
          <ac:chgData name="한 지은" userId="c1d00ca1-8c44-47c7-9aa9-9e0cbc1e672d" providerId="ADAL" clId="{5DBD4C92-9842-497D-B73E-95DC8A5D32C4}" dt="2024-10-14T08:50:22.191" v="1583" actId="478"/>
          <ac:spMkLst>
            <pc:docMk/>
            <pc:sldMk cId="2361067273" sldId="326"/>
            <ac:spMk id="2" creationId="{2C514BDE-E947-BE95-BFD4-5074B1B77E31}"/>
          </ac:spMkLst>
        </pc:spChg>
        <pc:spChg chg="add del mod">
          <ac:chgData name="한 지은" userId="c1d00ca1-8c44-47c7-9aa9-9e0cbc1e672d" providerId="ADAL" clId="{5DBD4C92-9842-497D-B73E-95DC8A5D32C4}" dt="2024-10-14T08:46:24.431" v="1487" actId="478"/>
          <ac:spMkLst>
            <pc:docMk/>
            <pc:sldMk cId="2361067273" sldId="326"/>
            <ac:spMk id="6" creationId="{B61A53D9-6169-0A1E-017C-727548D30F3A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361067273" sldId="326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8:51:04.688" v="1625"/>
          <ac:spMkLst>
            <pc:docMk/>
            <pc:sldMk cId="2361067273" sldId="326"/>
            <ac:spMk id="11" creationId="{19EE9271-3888-C05C-9F24-DF17DE85C575}"/>
          </ac:spMkLst>
        </pc:spChg>
        <pc:spChg chg="del">
          <ac:chgData name="한 지은" userId="c1d00ca1-8c44-47c7-9aa9-9e0cbc1e672d" providerId="ADAL" clId="{5DBD4C92-9842-497D-B73E-95DC8A5D32C4}" dt="2024-10-14T05:51:36.659" v="1373" actId="478"/>
          <ac:spMkLst>
            <pc:docMk/>
            <pc:sldMk cId="2361067273" sldId="326"/>
            <ac:spMk id="29" creationId="{8756C227-DD2F-E680-21E1-D257E7C52A0A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5.328" v="1626"/>
        <pc:sldMkLst>
          <pc:docMk/>
          <pc:sldMk cId="3364548554" sldId="327"/>
        </pc:sldMkLst>
        <pc:spChg chg="add del mod">
          <ac:chgData name="한 지은" userId="c1d00ca1-8c44-47c7-9aa9-9e0cbc1e672d" providerId="ADAL" clId="{5DBD4C92-9842-497D-B73E-95DC8A5D32C4}" dt="2024-10-14T08:50:22.907" v="1584" actId="478"/>
          <ac:spMkLst>
            <pc:docMk/>
            <pc:sldMk cId="3364548554" sldId="327"/>
            <ac:spMk id="2" creationId="{68D42600-E60B-EFBE-66DA-B9AD0DF51709}"/>
          </ac:spMkLst>
        </pc:spChg>
        <pc:spChg chg="add mod">
          <ac:chgData name="한 지은" userId="c1d00ca1-8c44-47c7-9aa9-9e0cbc1e672d" providerId="ADAL" clId="{5DBD4C92-9842-497D-B73E-95DC8A5D32C4}" dt="2024-10-14T08:51:05.328" v="1626"/>
          <ac:spMkLst>
            <pc:docMk/>
            <pc:sldMk cId="3364548554" sldId="327"/>
            <ac:spMk id="3" creationId="{BA225680-761E-C0AE-11AD-1F95238DBB5C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364548554" sldId="327"/>
            <ac:spMk id="10" creationId="{5E25A985-A87C-4062-2DF9-A3A1DAA838BF}"/>
          </ac:spMkLst>
        </pc:spChg>
        <pc:spChg chg="del">
          <ac:chgData name="한 지은" userId="c1d00ca1-8c44-47c7-9aa9-9e0cbc1e672d" providerId="ADAL" clId="{5DBD4C92-9842-497D-B73E-95DC8A5D32C4}" dt="2024-10-14T05:51:37.277" v="1374" actId="478"/>
          <ac:spMkLst>
            <pc:docMk/>
            <pc:sldMk cId="3364548554" sldId="327"/>
            <ac:spMk id="29" creationId="{8756C227-DD2F-E680-21E1-D257E7C52A0A}"/>
          </ac:spMkLst>
        </pc:spChg>
        <pc:spChg chg="mod">
          <ac:chgData name="한 지은" userId="c1d00ca1-8c44-47c7-9aa9-9e0cbc1e672d" providerId="ADAL" clId="{5DBD4C92-9842-497D-B73E-95DC8A5D32C4}" dt="2024-10-14T05:41:34.452" v="1201" actId="20577"/>
          <ac:spMkLst>
            <pc:docMk/>
            <pc:sldMk cId="3364548554" sldId="327"/>
            <ac:spMk id="36" creationId="{F5F2404D-D81A-3F78-1545-6CC6C6DBBA77}"/>
          </ac:spMkLst>
        </pc:spChg>
        <pc:spChg chg="mod">
          <ac:chgData name="한 지은" userId="c1d00ca1-8c44-47c7-9aa9-9e0cbc1e672d" providerId="ADAL" clId="{5DBD4C92-9842-497D-B73E-95DC8A5D32C4}" dt="2024-10-14T05:41:36.581" v="1203"/>
          <ac:spMkLst>
            <pc:docMk/>
            <pc:sldMk cId="3364548554" sldId="327"/>
            <ac:spMk id="42" creationId="{376FC41C-B32A-5012-E8CB-7DC7EB4B786F}"/>
          </ac:spMkLst>
        </pc:spChg>
        <pc:spChg chg="mod">
          <ac:chgData name="한 지은" userId="c1d00ca1-8c44-47c7-9aa9-9e0cbc1e672d" providerId="ADAL" clId="{5DBD4C92-9842-497D-B73E-95DC8A5D32C4}" dt="2024-10-14T05:41:37.992" v="1205"/>
          <ac:spMkLst>
            <pc:docMk/>
            <pc:sldMk cId="3364548554" sldId="327"/>
            <ac:spMk id="43" creationId="{E3C054DF-7EBB-C6E1-C31A-0A226BB86FD6}"/>
          </ac:spMkLst>
        </pc:spChg>
        <pc:spChg chg="mod">
          <ac:chgData name="한 지은" userId="c1d00ca1-8c44-47c7-9aa9-9e0cbc1e672d" providerId="ADAL" clId="{5DBD4C92-9842-497D-B73E-95DC8A5D32C4}" dt="2024-10-14T05:41:39.114" v="1207"/>
          <ac:spMkLst>
            <pc:docMk/>
            <pc:sldMk cId="3364548554" sldId="327"/>
            <ac:spMk id="44" creationId="{F8A38B2B-61BA-6672-2946-2B984A5F93E7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5.734" v="1627"/>
        <pc:sldMkLst>
          <pc:docMk/>
          <pc:sldMk cId="2552313692" sldId="328"/>
        </pc:sldMkLst>
        <pc:spChg chg="add del mod">
          <ac:chgData name="한 지은" userId="c1d00ca1-8c44-47c7-9aa9-9e0cbc1e672d" providerId="ADAL" clId="{5DBD4C92-9842-497D-B73E-95DC8A5D32C4}" dt="2024-10-14T08:50:23.610" v="1585" actId="478"/>
          <ac:spMkLst>
            <pc:docMk/>
            <pc:sldMk cId="2552313692" sldId="328"/>
            <ac:spMk id="3" creationId="{2CA9F5F5-5EAC-26E4-4FFA-37AB947FB669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552313692" sldId="328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8:51:05.734" v="1627"/>
          <ac:spMkLst>
            <pc:docMk/>
            <pc:sldMk cId="2552313692" sldId="328"/>
            <ac:spMk id="12" creationId="{7C00417F-6852-4005-5D30-D997FFA7161C}"/>
          </ac:spMkLst>
        </pc:spChg>
        <pc:spChg chg="del">
          <ac:chgData name="한 지은" userId="c1d00ca1-8c44-47c7-9aa9-9e0cbc1e672d" providerId="ADAL" clId="{5DBD4C92-9842-497D-B73E-95DC8A5D32C4}" dt="2024-10-14T05:51:38.360" v="1375" actId="478"/>
          <ac:spMkLst>
            <pc:docMk/>
            <pc:sldMk cId="2552313692" sldId="328"/>
            <ac:spMk id="29" creationId="{8756C227-DD2F-E680-21E1-D257E7C52A0A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6.304" v="1628"/>
        <pc:sldMkLst>
          <pc:docMk/>
          <pc:sldMk cId="3030515384" sldId="329"/>
        </pc:sldMkLst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2" creationId="{74558428-003C-21A3-7590-31FF843E2F75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3" creationId="{D54C939F-830F-417E-1602-C88D9FAF7A89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6" creationId="{8F7EAAAB-7DB3-A5CE-1FAC-4C007BEA1B3A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11" creationId="{280DC904-2015-0DCD-9845-622B7DF5582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12" creationId="{2B2FE98F-16AF-3A33-F375-4D447E8A9DB9}"/>
          </ac:spMkLst>
        </pc:spChg>
        <pc:spChg chg="add del mod">
          <ac:chgData name="한 지은" userId="c1d00ca1-8c44-47c7-9aa9-9e0cbc1e672d" providerId="ADAL" clId="{5DBD4C92-9842-497D-B73E-95DC8A5D32C4}" dt="2024-10-14T08:50:24.248" v="1586" actId="478"/>
          <ac:spMkLst>
            <pc:docMk/>
            <pc:sldMk cId="3030515384" sldId="329"/>
            <ac:spMk id="13" creationId="{0A0B620E-B691-5745-8C89-438EF3BC5B69}"/>
          </ac:spMkLst>
        </pc:spChg>
        <pc:spChg chg="add mod">
          <ac:chgData name="한 지은" userId="c1d00ca1-8c44-47c7-9aa9-9e0cbc1e672d" providerId="ADAL" clId="{5DBD4C92-9842-497D-B73E-95DC8A5D32C4}" dt="2024-10-14T08:51:06.304" v="1628"/>
          <ac:spMkLst>
            <pc:docMk/>
            <pc:sldMk cId="3030515384" sldId="329"/>
            <ac:spMk id="14" creationId="{0F3A4BC8-8B31-01BC-A8CD-A7A50578CB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15" creationId="{AEFE53B6-7EC3-1E28-C9BF-C073523F6B44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18" creationId="{420C5D67-64EE-2D7B-D72E-9B53B85A98A2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19" creationId="{87ABF663-E8BC-9AC6-A37D-8F222D8AC3CB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21" creationId="{B8624882-2745-E738-FD0E-0EFD6267CA0F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22" creationId="{E3BC8A78-D521-B4DA-907C-47C588305B11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23" creationId="{999ACD90-F873-4052-070C-B72702E07FB3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24" creationId="{9D0E1F13-7CC7-44BD-0264-4FD7A15A97A4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26" creationId="{486D6080-7C3C-0071-3205-F1C86F995BCD}"/>
          </ac:spMkLst>
        </pc:spChg>
        <pc:spChg chg="del">
          <ac:chgData name="한 지은" userId="c1d00ca1-8c44-47c7-9aa9-9e0cbc1e672d" providerId="ADAL" clId="{5DBD4C92-9842-497D-B73E-95DC8A5D32C4}" dt="2024-10-14T05:51:39.790" v="1376" actId="478"/>
          <ac:spMkLst>
            <pc:docMk/>
            <pc:sldMk cId="3030515384" sldId="329"/>
            <ac:spMk id="29" creationId="{8756C227-DD2F-E680-21E1-D257E7C52A0A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31" creationId="{4E140730-0CF2-99E6-24EA-837B9303585C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32" creationId="{1DD2695D-8B15-B68A-949A-65F182B9AD4A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36" creationId="{CA9D9A04-A1EF-8B1A-A94C-BFE8F89A9369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37" creationId="{33F67719-16B9-E8A4-7C08-7C19AC848F18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38" creationId="{5FA7E061-D0AF-E68D-5510-5B96A2080A5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39" creationId="{5C42D4E7-9494-710C-0A7A-5772FECFA2C3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40" creationId="{3520783D-6D50-4EA2-9AD4-8B9FC15C16D3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41" creationId="{EECBB212-41E9-B6D6-30C2-6221E748FF3B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42" creationId="{4B46545A-4970-3C60-7370-E60DD15A9572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43" creationId="{CC6C5C7A-7A74-4F9A-9B4E-7387824752B2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73" creationId="{0D83C46C-4EF3-52A7-982D-C9AF91AE95AB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030515384" sldId="329"/>
            <ac:spMk id="74" creationId="{A0E2B51D-69B9-9B41-C9FD-24FBC2348840}"/>
          </ac:spMkLst>
        </pc:spChg>
        <pc:grpChg chg="mod">
          <ac:chgData name="한 지은" userId="c1d00ca1-8c44-47c7-9aa9-9e0cbc1e672d" providerId="ADAL" clId="{5DBD4C92-9842-497D-B73E-95DC8A5D32C4}" dt="2024-10-14T02:22:59.066" v="52"/>
          <ac:grpSpMkLst>
            <pc:docMk/>
            <pc:sldMk cId="3030515384" sldId="329"/>
            <ac:grpSpMk id="80" creationId="{E1512F86-A464-BE0D-30DE-8C561C74E839}"/>
          </ac:grpSpMkLst>
        </pc:grpChg>
      </pc:sldChg>
      <pc:sldChg chg="addSp delSp modSp mod">
        <pc:chgData name="한 지은" userId="c1d00ca1-8c44-47c7-9aa9-9e0cbc1e672d" providerId="ADAL" clId="{5DBD4C92-9842-497D-B73E-95DC8A5D32C4}" dt="2024-10-14T08:51:06.981" v="1629"/>
        <pc:sldMkLst>
          <pc:docMk/>
          <pc:sldMk cId="713629533" sldId="330"/>
        </pc:sldMkLst>
        <pc:spChg chg="add del mod">
          <ac:chgData name="한 지은" userId="c1d00ca1-8c44-47c7-9aa9-9e0cbc1e672d" providerId="ADAL" clId="{5DBD4C92-9842-497D-B73E-95DC8A5D32C4}" dt="2024-10-14T08:50:25.390" v="1587" actId="478"/>
          <ac:spMkLst>
            <pc:docMk/>
            <pc:sldMk cId="713629533" sldId="330"/>
            <ac:spMk id="2" creationId="{97E1307A-D6BF-9031-82AE-822CE2D545BD}"/>
          </ac:spMkLst>
        </pc:spChg>
        <pc:spChg chg="add mod">
          <ac:chgData name="한 지은" userId="c1d00ca1-8c44-47c7-9aa9-9e0cbc1e672d" providerId="ADAL" clId="{5DBD4C92-9842-497D-B73E-95DC8A5D32C4}" dt="2024-10-14T08:51:06.981" v="1629"/>
          <ac:spMkLst>
            <pc:docMk/>
            <pc:sldMk cId="713629533" sldId="330"/>
            <ac:spMk id="3" creationId="{8FE66C0E-EA90-F934-1EAA-B8AEABCE12E4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713629533" sldId="330"/>
            <ac:spMk id="10" creationId="{5E25A985-A87C-4062-2DF9-A3A1DAA838BF}"/>
          </ac:spMkLst>
        </pc:spChg>
        <pc:spChg chg="del">
          <ac:chgData name="한 지은" userId="c1d00ca1-8c44-47c7-9aa9-9e0cbc1e672d" providerId="ADAL" clId="{5DBD4C92-9842-497D-B73E-95DC8A5D32C4}" dt="2024-10-14T05:51:41.068" v="1377" actId="478"/>
          <ac:spMkLst>
            <pc:docMk/>
            <pc:sldMk cId="713629533" sldId="330"/>
            <ac:spMk id="29" creationId="{8756C227-DD2F-E680-21E1-D257E7C52A0A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7.500" v="1630"/>
        <pc:sldMkLst>
          <pc:docMk/>
          <pc:sldMk cId="139367183" sldId="331"/>
        </pc:sldMkLst>
        <pc:spChg chg="add mod">
          <ac:chgData name="한 지은" userId="c1d00ca1-8c44-47c7-9aa9-9e0cbc1e672d" providerId="ADAL" clId="{5DBD4C92-9842-497D-B73E-95DC8A5D32C4}" dt="2024-10-14T08:51:07.500" v="1630"/>
          <ac:spMkLst>
            <pc:docMk/>
            <pc:sldMk cId="139367183" sldId="331"/>
            <ac:spMk id="2" creationId="{EAB24E5C-712F-ECAD-BA03-AFA16C33043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39367183" sldId="331"/>
            <ac:spMk id="10" creationId="{5E25A985-A87C-4062-2DF9-A3A1DAA838BF}"/>
          </ac:spMkLst>
        </pc:spChg>
        <pc:spChg chg="mod topLvl">
          <ac:chgData name="한 지은" userId="c1d00ca1-8c44-47c7-9aa9-9e0cbc1e672d" providerId="ADAL" clId="{5DBD4C92-9842-497D-B73E-95DC8A5D32C4}" dt="2024-10-14T05:43:21.548" v="1230" actId="165"/>
          <ac:spMkLst>
            <pc:docMk/>
            <pc:sldMk cId="139367183" sldId="331"/>
            <ac:spMk id="11" creationId="{19FB9421-6675-BF5C-60A2-D26905861B0C}"/>
          </ac:spMkLst>
        </pc:spChg>
        <pc:spChg chg="mod topLvl">
          <ac:chgData name="한 지은" userId="c1d00ca1-8c44-47c7-9aa9-9e0cbc1e672d" providerId="ADAL" clId="{5DBD4C92-9842-497D-B73E-95DC8A5D32C4}" dt="2024-10-14T05:43:21.548" v="1230" actId="165"/>
          <ac:spMkLst>
            <pc:docMk/>
            <pc:sldMk cId="139367183" sldId="331"/>
            <ac:spMk id="12" creationId="{07687BA5-3B7B-3964-F8A4-31065EBA8CBA}"/>
          </ac:spMkLst>
        </pc:spChg>
        <pc:spChg chg="add mod">
          <ac:chgData name="한 지은" userId="c1d00ca1-8c44-47c7-9aa9-9e0cbc1e672d" providerId="ADAL" clId="{5DBD4C92-9842-497D-B73E-95DC8A5D32C4}" dt="2024-10-14T05:42:40.639" v="1215" actId="164"/>
          <ac:spMkLst>
            <pc:docMk/>
            <pc:sldMk cId="139367183" sldId="331"/>
            <ac:spMk id="14" creationId="{0EF637F8-38C1-8145-A15C-A8A4D5554705}"/>
          </ac:spMkLst>
        </pc:spChg>
        <pc:spChg chg="mod topLvl">
          <ac:chgData name="한 지은" userId="c1d00ca1-8c44-47c7-9aa9-9e0cbc1e672d" providerId="ADAL" clId="{5DBD4C92-9842-497D-B73E-95DC8A5D32C4}" dt="2024-10-14T05:43:51.153" v="1237" actId="1035"/>
          <ac:spMkLst>
            <pc:docMk/>
            <pc:sldMk cId="139367183" sldId="331"/>
            <ac:spMk id="18" creationId="{51770FF9-956E-E453-BFC4-33C13DC5AB79}"/>
          </ac:spMkLst>
        </pc:spChg>
        <pc:spChg chg="mod topLvl">
          <ac:chgData name="한 지은" userId="c1d00ca1-8c44-47c7-9aa9-9e0cbc1e672d" providerId="ADAL" clId="{5DBD4C92-9842-497D-B73E-95DC8A5D32C4}" dt="2024-10-14T05:43:51.153" v="1237" actId="1035"/>
          <ac:spMkLst>
            <pc:docMk/>
            <pc:sldMk cId="139367183" sldId="331"/>
            <ac:spMk id="19" creationId="{DC48B5F6-41CE-503F-7A04-6114E4525740}"/>
          </ac:spMkLst>
        </pc:spChg>
        <pc:spChg chg="mod topLvl">
          <ac:chgData name="한 지은" userId="c1d00ca1-8c44-47c7-9aa9-9e0cbc1e672d" providerId="ADAL" clId="{5DBD4C92-9842-497D-B73E-95DC8A5D32C4}" dt="2024-10-14T05:43:21.548" v="1230" actId="165"/>
          <ac:spMkLst>
            <pc:docMk/>
            <pc:sldMk cId="139367183" sldId="331"/>
            <ac:spMk id="22" creationId="{9D0DE21E-4819-6943-43FB-5CBD977398CF}"/>
          </ac:spMkLst>
        </pc:spChg>
        <pc:spChg chg="mod topLvl">
          <ac:chgData name="한 지은" userId="c1d00ca1-8c44-47c7-9aa9-9e0cbc1e672d" providerId="ADAL" clId="{5DBD4C92-9842-497D-B73E-95DC8A5D32C4}" dt="2024-10-14T05:43:21.548" v="1230" actId="165"/>
          <ac:spMkLst>
            <pc:docMk/>
            <pc:sldMk cId="139367183" sldId="331"/>
            <ac:spMk id="23" creationId="{3F7BC252-F250-9C13-33B8-A97F059C18CA}"/>
          </ac:spMkLst>
        </pc:spChg>
        <pc:spChg chg="add mod">
          <ac:chgData name="한 지은" userId="c1d00ca1-8c44-47c7-9aa9-9e0cbc1e672d" providerId="ADAL" clId="{5DBD4C92-9842-497D-B73E-95DC8A5D32C4}" dt="2024-10-14T05:42:40.639" v="1215" actId="164"/>
          <ac:spMkLst>
            <pc:docMk/>
            <pc:sldMk cId="139367183" sldId="331"/>
            <ac:spMk id="25" creationId="{51046AD7-04A4-E4A7-177C-F3FC35A752E6}"/>
          </ac:spMkLst>
        </pc:spChg>
        <pc:spChg chg="del">
          <ac:chgData name="한 지은" userId="c1d00ca1-8c44-47c7-9aa9-9e0cbc1e672d" providerId="ADAL" clId="{5DBD4C92-9842-497D-B73E-95DC8A5D32C4}" dt="2024-10-14T05:51:42.290" v="1378" actId="478"/>
          <ac:spMkLst>
            <pc:docMk/>
            <pc:sldMk cId="139367183" sldId="331"/>
            <ac:spMk id="29" creationId="{8756C227-DD2F-E680-21E1-D257E7C52A0A}"/>
          </ac:spMkLst>
        </pc:spChg>
        <pc:spChg chg="add del">
          <ac:chgData name="한 지은" userId="c1d00ca1-8c44-47c7-9aa9-9e0cbc1e672d" providerId="ADAL" clId="{5DBD4C92-9842-497D-B73E-95DC8A5D32C4}" dt="2024-10-14T05:43:56.196" v="1238" actId="478"/>
          <ac:spMkLst>
            <pc:docMk/>
            <pc:sldMk cId="139367183" sldId="331"/>
            <ac:spMk id="34" creationId="{A31C6D74-9DD2-50D4-52CC-C6CC9A357098}"/>
          </ac:spMkLst>
        </pc:spChg>
        <pc:spChg chg="add del mod">
          <ac:chgData name="한 지은" userId="c1d00ca1-8c44-47c7-9aa9-9e0cbc1e672d" providerId="ADAL" clId="{5DBD4C92-9842-497D-B73E-95DC8A5D32C4}" dt="2024-10-14T05:43:56.196" v="1238" actId="478"/>
          <ac:spMkLst>
            <pc:docMk/>
            <pc:sldMk cId="139367183" sldId="331"/>
            <ac:spMk id="35" creationId="{1137E718-5BDF-4F9F-32ED-5DC0A78D0CCA}"/>
          </ac:spMkLst>
        </pc:spChg>
        <pc:spChg chg="add del mod">
          <ac:chgData name="한 지은" userId="c1d00ca1-8c44-47c7-9aa9-9e0cbc1e672d" providerId="ADAL" clId="{5DBD4C92-9842-497D-B73E-95DC8A5D32C4}" dt="2024-10-14T05:43:56.196" v="1238" actId="478"/>
          <ac:spMkLst>
            <pc:docMk/>
            <pc:sldMk cId="139367183" sldId="331"/>
            <ac:spMk id="36" creationId="{9825CABB-41E9-0470-5E49-3D44C1EAC9D7}"/>
          </ac:spMkLst>
        </pc:spChg>
        <pc:spChg chg="add del mod">
          <ac:chgData name="한 지은" userId="c1d00ca1-8c44-47c7-9aa9-9e0cbc1e672d" providerId="ADAL" clId="{5DBD4C92-9842-497D-B73E-95DC8A5D32C4}" dt="2024-10-14T08:50:27.883" v="1588" actId="478"/>
          <ac:spMkLst>
            <pc:docMk/>
            <pc:sldMk cId="139367183" sldId="331"/>
            <ac:spMk id="37" creationId="{36CC11AB-B80B-915D-02B0-B4589AA17D6D}"/>
          </ac:spMkLst>
        </pc:spChg>
        <pc:grpChg chg="add del mod">
          <ac:chgData name="한 지은" userId="c1d00ca1-8c44-47c7-9aa9-9e0cbc1e672d" providerId="ADAL" clId="{5DBD4C92-9842-497D-B73E-95DC8A5D32C4}" dt="2024-10-14T05:42:34.127" v="1213" actId="165"/>
          <ac:grpSpMkLst>
            <pc:docMk/>
            <pc:sldMk cId="139367183" sldId="331"/>
            <ac:grpSpMk id="2" creationId="{84703B39-93B5-C981-10E1-76C1420AB178}"/>
          </ac:grpSpMkLst>
        </pc:grpChg>
        <pc:grpChg chg="add del mod">
          <ac:chgData name="한 지은" userId="c1d00ca1-8c44-47c7-9aa9-9e0cbc1e672d" providerId="ADAL" clId="{5DBD4C92-9842-497D-B73E-95DC8A5D32C4}" dt="2024-10-14T05:42:43.610" v="1217" actId="478"/>
          <ac:grpSpMkLst>
            <pc:docMk/>
            <pc:sldMk cId="139367183" sldId="331"/>
            <ac:grpSpMk id="30" creationId="{F3D07E12-08E1-45BE-8A1D-17D292C9E177}"/>
          </ac:grpSpMkLst>
        </pc:grpChg>
        <pc:grpChg chg="add del mod">
          <ac:chgData name="한 지은" userId="c1d00ca1-8c44-47c7-9aa9-9e0cbc1e672d" providerId="ADAL" clId="{5DBD4C92-9842-497D-B73E-95DC8A5D32C4}" dt="2024-10-14T05:43:21.548" v="1230" actId="165"/>
          <ac:grpSpMkLst>
            <pc:docMk/>
            <pc:sldMk cId="139367183" sldId="331"/>
            <ac:grpSpMk id="31" creationId="{46AC750D-7F22-6D97-C3B2-52B440DCDD87}"/>
          </ac:grpSpMkLst>
        </pc:grpChg>
        <pc:grpChg chg="add del mod">
          <ac:chgData name="한 지은" userId="c1d00ca1-8c44-47c7-9aa9-9e0cbc1e672d" providerId="ADAL" clId="{5DBD4C92-9842-497D-B73E-95DC8A5D32C4}" dt="2024-10-14T05:43:21.548" v="1230" actId="165"/>
          <ac:grpSpMkLst>
            <pc:docMk/>
            <pc:sldMk cId="139367183" sldId="331"/>
            <ac:grpSpMk id="32" creationId="{19501F6D-D7DD-2EE8-CC68-C799FDF2683B}"/>
          </ac:grpSpMkLst>
        </pc:grpChg>
        <pc:grpChg chg="add del mod">
          <ac:chgData name="한 지은" userId="c1d00ca1-8c44-47c7-9aa9-9e0cbc1e672d" providerId="ADAL" clId="{5DBD4C92-9842-497D-B73E-95DC8A5D32C4}" dt="2024-10-14T05:43:21.548" v="1230" actId="165"/>
          <ac:grpSpMkLst>
            <pc:docMk/>
            <pc:sldMk cId="139367183" sldId="331"/>
            <ac:grpSpMk id="33" creationId="{47DF2431-CC3B-D06C-6163-1DA7C69D9166}"/>
          </ac:grpSpMkLst>
        </pc:grpChg>
      </pc:sldChg>
      <pc:sldChg chg="addSp delSp modSp mod">
        <pc:chgData name="한 지은" userId="c1d00ca1-8c44-47c7-9aa9-9e0cbc1e672d" providerId="ADAL" clId="{5DBD4C92-9842-497D-B73E-95DC8A5D32C4}" dt="2024-10-14T08:51:07.973" v="1631"/>
        <pc:sldMkLst>
          <pc:docMk/>
          <pc:sldMk cId="827586114" sldId="333"/>
        </pc:sldMkLst>
        <pc:spChg chg="add del mod">
          <ac:chgData name="한 지은" userId="c1d00ca1-8c44-47c7-9aa9-9e0cbc1e672d" providerId="ADAL" clId="{5DBD4C92-9842-497D-B73E-95DC8A5D32C4}" dt="2024-10-14T08:50:31.045" v="1589" actId="478"/>
          <ac:spMkLst>
            <pc:docMk/>
            <pc:sldMk cId="827586114" sldId="333"/>
            <ac:spMk id="2" creationId="{DD7DBD2E-C473-CA1E-6BE0-3891936C07FA}"/>
          </ac:spMkLst>
        </pc:spChg>
        <pc:spChg chg="add mod">
          <ac:chgData name="한 지은" userId="c1d00ca1-8c44-47c7-9aa9-9e0cbc1e672d" providerId="ADAL" clId="{5DBD4C92-9842-497D-B73E-95DC8A5D32C4}" dt="2024-10-14T08:51:07.973" v="1631"/>
          <ac:spMkLst>
            <pc:docMk/>
            <pc:sldMk cId="827586114" sldId="333"/>
            <ac:spMk id="3" creationId="{8B558FDA-FC20-F3F4-2F0C-D2C7FDEE7D4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827586114" sldId="333"/>
            <ac:spMk id="10" creationId="{5E25A985-A87C-4062-2DF9-A3A1DAA838BF}"/>
          </ac:spMkLst>
        </pc:spChg>
        <pc:spChg chg="del">
          <ac:chgData name="한 지은" userId="c1d00ca1-8c44-47c7-9aa9-9e0cbc1e672d" providerId="ADAL" clId="{5DBD4C92-9842-497D-B73E-95DC8A5D32C4}" dt="2024-10-14T05:51:43.450" v="1379" actId="478"/>
          <ac:spMkLst>
            <pc:docMk/>
            <pc:sldMk cId="827586114" sldId="333"/>
            <ac:spMk id="29" creationId="{8756C227-DD2F-E680-21E1-D257E7C52A0A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8.532" v="1632"/>
        <pc:sldMkLst>
          <pc:docMk/>
          <pc:sldMk cId="3155394360" sldId="334"/>
        </pc:sldMkLst>
        <pc:spChg chg="add del mod">
          <ac:chgData name="한 지은" userId="c1d00ca1-8c44-47c7-9aa9-9e0cbc1e672d" providerId="ADAL" clId="{5DBD4C92-9842-497D-B73E-95DC8A5D32C4}" dt="2024-10-14T05:44:24.624" v="1242" actId="478"/>
          <ac:spMkLst>
            <pc:docMk/>
            <pc:sldMk cId="3155394360" sldId="334"/>
            <ac:spMk id="3" creationId="{57DEE665-B88A-B22A-8ADE-8067F5CC79EC}"/>
          </ac:spMkLst>
        </pc:spChg>
        <pc:spChg chg="add mod">
          <ac:chgData name="한 지은" userId="c1d00ca1-8c44-47c7-9aa9-9e0cbc1e672d" providerId="ADAL" clId="{5DBD4C92-9842-497D-B73E-95DC8A5D32C4}" dt="2024-10-14T08:51:08.532" v="1632"/>
          <ac:spMkLst>
            <pc:docMk/>
            <pc:sldMk cId="3155394360" sldId="334"/>
            <ac:spMk id="3" creationId="{D6CA976A-A749-6A7E-B2BA-F6214C31C4CC}"/>
          </ac:spMkLst>
        </pc:spChg>
        <pc:spChg chg="add del mod">
          <ac:chgData name="한 지은" userId="c1d00ca1-8c44-47c7-9aa9-9e0cbc1e672d" providerId="ADAL" clId="{5DBD4C92-9842-497D-B73E-95DC8A5D32C4}" dt="2024-10-14T08:50:32.624" v="1590" actId="478"/>
          <ac:spMkLst>
            <pc:docMk/>
            <pc:sldMk cId="3155394360" sldId="334"/>
            <ac:spMk id="6" creationId="{4B72FD8B-F1C3-8BCF-F2C5-D8D61057A17B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155394360" sldId="334"/>
            <ac:spMk id="10" creationId="{5E25A985-A87C-4062-2DF9-A3A1DAA838BF}"/>
          </ac:spMkLst>
        </pc:spChg>
        <pc:spChg chg="del">
          <ac:chgData name="한 지은" userId="c1d00ca1-8c44-47c7-9aa9-9e0cbc1e672d" providerId="ADAL" clId="{5DBD4C92-9842-497D-B73E-95DC8A5D32C4}" dt="2024-10-14T05:51:44.157" v="1380" actId="478"/>
          <ac:spMkLst>
            <pc:docMk/>
            <pc:sldMk cId="3155394360" sldId="334"/>
            <ac:spMk id="29" creationId="{8756C227-DD2F-E680-21E1-D257E7C52A0A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155394360" sldId="334"/>
            <ac:spMk id="32" creationId="{8DD1E3F8-F519-F063-2A65-1FE8142F2FDD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155394360" sldId="334"/>
            <ac:spMk id="35" creationId="{E9CFDAF3-1CD4-0313-84FE-8DCD18F8B94E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155394360" sldId="334"/>
            <ac:spMk id="38" creationId="{C509248F-2594-5513-123B-B2C94C59B178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155394360" sldId="334"/>
            <ac:spMk id="41" creationId="{E6A32D5E-58CC-5751-B5FA-38EA0F69D0C4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9.017" v="1633"/>
        <pc:sldMkLst>
          <pc:docMk/>
          <pc:sldMk cId="2678708532" sldId="335"/>
        </pc:sldMkLst>
        <pc:spChg chg="add del mod">
          <ac:chgData name="한 지은" userId="c1d00ca1-8c44-47c7-9aa9-9e0cbc1e672d" providerId="ADAL" clId="{5DBD4C92-9842-497D-B73E-95DC8A5D32C4}" dt="2024-10-14T08:50:33.334" v="1591" actId="478"/>
          <ac:spMkLst>
            <pc:docMk/>
            <pc:sldMk cId="2678708532" sldId="335"/>
            <ac:spMk id="2" creationId="{B53CDAAB-6C8F-1AD3-D297-E861BF304B0E}"/>
          </ac:spMkLst>
        </pc:spChg>
        <pc:spChg chg="add mod">
          <ac:chgData name="한 지은" userId="c1d00ca1-8c44-47c7-9aa9-9e0cbc1e672d" providerId="ADAL" clId="{5DBD4C92-9842-497D-B73E-95DC8A5D32C4}" dt="2024-10-14T08:51:09.017" v="1633"/>
          <ac:spMkLst>
            <pc:docMk/>
            <pc:sldMk cId="2678708532" sldId="335"/>
            <ac:spMk id="3" creationId="{22168515-6111-4CB5-AB91-9FAB56898EC5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678708532" sldId="335"/>
            <ac:spMk id="10" creationId="{5E25A985-A87C-4062-2DF9-A3A1DAA838BF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678708532" sldId="335"/>
            <ac:spMk id="21" creationId="{BB1B9717-634A-02C8-760E-C14DBD537B76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678708532" sldId="335"/>
            <ac:spMk id="23" creationId="{3DE89E6F-032A-B1E0-811C-287E4A1355A4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678708532" sldId="335"/>
            <ac:spMk id="26" creationId="{08267A50-3F67-EB33-6728-523064BFC39E}"/>
          </ac:spMkLst>
        </pc:spChg>
        <pc:spChg chg="del">
          <ac:chgData name="한 지은" userId="c1d00ca1-8c44-47c7-9aa9-9e0cbc1e672d" providerId="ADAL" clId="{5DBD4C92-9842-497D-B73E-95DC8A5D32C4}" dt="2024-10-14T05:51:44.795" v="1381" actId="478"/>
          <ac:spMkLst>
            <pc:docMk/>
            <pc:sldMk cId="2678708532" sldId="335"/>
            <ac:spMk id="29" creationId="{8756C227-DD2F-E680-21E1-D257E7C52A0A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09.548" v="1634"/>
        <pc:sldMkLst>
          <pc:docMk/>
          <pc:sldMk cId="1814719825" sldId="344"/>
        </pc:sldMkLst>
        <pc:spChg chg="add del mod">
          <ac:chgData name="한 지은" userId="c1d00ca1-8c44-47c7-9aa9-9e0cbc1e672d" providerId="ADAL" clId="{5DBD4C92-9842-497D-B73E-95DC8A5D32C4}" dt="2024-10-14T08:50:34.137" v="1592" actId="478"/>
          <ac:spMkLst>
            <pc:docMk/>
            <pc:sldMk cId="1814719825" sldId="344"/>
            <ac:spMk id="3" creationId="{9495871D-50D6-4D44-96E0-61F26386173B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814719825" sldId="344"/>
            <ac:spMk id="10" creationId="{5E25A985-A87C-4062-2DF9-A3A1DAA838BF}"/>
          </ac:spMkLst>
        </pc:spChg>
        <pc:spChg chg="add mod">
          <ac:chgData name="한 지은" userId="c1d00ca1-8c44-47c7-9aa9-9e0cbc1e672d" providerId="ADAL" clId="{5DBD4C92-9842-497D-B73E-95DC8A5D32C4}" dt="2024-10-14T08:51:09.548" v="1634"/>
          <ac:spMkLst>
            <pc:docMk/>
            <pc:sldMk cId="1814719825" sldId="344"/>
            <ac:spMk id="14" creationId="{FF6C6AAF-71BB-A995-9C2F-ACF1F93E9666}"/>
          </ac:spMkLst>
        </pc:spChg>
        <pc:spChg chg="del">
          <ac:chgData name="한 지은" userId="c1d00ca1-8c44-47c7-9aa9-9e0cbc1e672d" providerId="ADAL" clId="{5DBD4C92-9842-497D-B73E-95DC8A5D32C4}" dt="2024-10-14T05:51:46.325" v="1382" actId="478"/>
          <ac:spMkLst>
            <pc:docMk/>
            <pc:sldMk cId="1814719825" sldId="344"/>
            <ac:spMk id="29" creationId="{8756C227-DD2F-E680-21E1-D257E7C52A0A}"/>
          </ac:spMkLst>
        </pc:spChg>
      </pc:sldChg>
      <pc:sldChg chg="addSp modSp">
        <pc:chgData name="한 지은" userId="c1d00ca1-8c44-47c7-9aa9-9e0cbc1e672d" providerId="ADAL" clId="{5DBD4C92-9842-497D-B73E-95DC8A5D32C4}" dt="2024-10-14T08:51:10.075" v="1635"/>
        <pc:sldMkLst>
          <pc:docMk/>
          <pc:sldMk cId="1624979032" sldId="345"/>
        </pc:sldMkLst>
        <pc:spChg chg="add mod">
          <ac:chgData name="한 지은" userId="c1d00ca1-8c44-47c7-9aa9-9e0cbc1e672d" providerId="ADAL" clId="{5DBD4C92-9842-497D-B73E-95DC8A5D32C4}" dt="2024-10-14T05:52:22.737" v="1414"/>
          <ac:spMkLst>
            <pc:docMk/>
            <pc:sldMk cId="1624979032" sldId="345"/>
            <ac:spMk id="2" creationId="{0C702F3A-E14A-A3DA-E05F-00F5AB3DD396}"/>
          </ac:spMkLst>
        </pc:spChg>
        <pc:spChg chg="add mod">
          <ac:chgData name="한 지은" userId="c1d00ca1-8c44-47c7-9aa9-9e0cbc1e672d" providerId="ADAL" clId="{5DBD4C92-9842-497D-B73E-95DC8A5D32C4}" dt="2024-10-14T08:51:10.075" v="1635"/>
          <ac:spMkLst>
            <pc:docMk/>
            <pc:sldMk cId="1624979032" sldId="345"/>
            <ac:spMk id="2" creationId="{17D972B4-DDBD-5CAA-D874-FA057A904D46}"/>
          </ac:spMkLst>
        </pc:spChg>
      </pc:sldChg>
      <pc:sldChg chg="modSp mod">
        <pc:chgData name="한 지은" userId="c1d00ca1-8c44-47c7-9aa9-9e0cbc1e672d" providerId="ADAL" clId="{5DBD4C92-9842-497D-B73E-95DC8A5D32C4}" dt="2024-10-14T05:44:40.471" v="1244" actId="403"/>
        <pc:sldMkLst>
          <pc:docMk/>
          <pc:sldMk cId="296514516" sldId="346"/>
        </pc:sldMkLst>
        <pc:spChg chg="mod">
          <ac:chgData name="한 지은" userId="c1d00ca1-8c44-47c7-9aa9-9e0cbc1e672d" providerId="ADAL" clId="{5DBD4C92-9842-497D-B73E-95DC8A5D32C4}" dt="2024-10-14T05:44:35.927" v="1243" actId="255"/>
          <ac:spMkLst>
            <pc:docMk/>
            <pc:sldMk cId="296514516" sldId="346"/>
            <ac:spMk id="24" creationId="{75F3FAFD-4B23-A92D-901E-13038373D52C}"/>
          </ac:spMkLst>
        </pc:spChg>
        <pc:spChg chg="mod">
          <ac:chgData name="한 지은" userId="c1d00ca1-8c44-47c7-9aa9-9e0cbc1e672d" providerId="ADAL" clId="{5DBD4C92-9842-497D-B73E-95DC8A5D32C4}" dt="2024-10-14T05:44:40.471" v="1244" actId="403"/>
          <ac:spMkLst>
            <pc:docMk/>
            <pc:sldMk cId="296514516" sldId="346"/>
            <ac:spMk id="25" creationId="{8331A2A7-A1BA-FDB4-69AD-6F44265D4E20}"/>
          </ac:spMkLst>
        </pc:spChg>
        <pc:spChg chg="mod">
          <ac:chgData name="한 지은" userId="c1d00ca1-8c44-47c7-9aa9-9e0cbc1e672d" providerId="ADAL" clId="{5DBD4C92-9842-497D-B73E-95DC8A5D32C4}" dt="2024-10-14T05:44:35.927" v="1243" actId="255"/>
          <ac:spMkLst>
            <pc:docMk/>
            <pc:sldMk cId="296514516" sldId="346"/>
            <ac:spMk id="28" creationId="{237D031D-276F-AF23-CF11-31CB0C97A577}"/>
          </ac:spMkLst>
        </pc:spChg>
        <pc:spChg chg="mod">
          <ac:chgData name="한 지은" userId="c1d00ca1-8c44-47c7-9aa9-9e0cbc1e672d" providerId="ADAL" clId="{5DBD4C92-9842-497D-B73E-95DC8A5D32C4}" dt="2024-10-14T05:44:40.471" v="1244" actId="403"/>
          <ac:spMkLst>
            <pc:docMk/>
            <pc:sldMk cId="296514516" sldId="346"/>
            <ac:spMk id="29" creationId="{67458598-551E-7932-23CF-A0D09BFB2173}"/>
          </ac:spMkLst>
        </pc:spChg>
        <pc:spChg chg="mod">
          <ac:chgData name="한 지은" userId="c1d00ca1-8c44-47c7-9aa9-9e0cbc1e672d" providerId="ADAL" clId="{5DBD4C92-9842-497D-B73E-95DC8A5D32C4}" dt="2024-10-14T05:44:35.927" v="1243" actId="255"/>
          <ac:spMkLst>
            <pc:docMk/>
            <pc:sldMk cId="296514516" sldId="346"/>
            <ac:spMk id="32" creationId="{4F8334A3-B590-0591-0784-4BC9D68EE3C2}"/>
          </ac:spMkLst>
        </pc:spChg>
        <pc:spChg chg="mod">
          <ac:chgData name="한 지은" userId="c1d00ca1-8c44-47c7-9aa9-9e0cbc1e672d" providerId="ADAL" clId="{5DBD4C92-9842-497D-B73E-95DC8A5D32C4}" dt="2024-10-14T05:44:40.471" v="1244" actId="403"/>
          <ac:spMkLst>
            <pc:docMk/>
            <pc:sldMk cId="296514516" sldId="346"/>
            <ac:spMk id="33" creationId="{6481FAAE-C654-7B41-B29D-7D92AD1F3D22}"/>
          </ac:spMkLst>
        </pc:spChg>
        <pc:spChg chg="mod">
          <ac:chgData name="한 지은" userId="c1d00ca1-8c44-47c7-9aa9-9e0cbc1e672d" providerId="ADAL" clId="{5DBD4C92-9842-497D-B73E-95DC8A5D32C4}" dt="2024-10-14T05:44:35.927" v="1243" actId="255"/>
          <ac:spMkLst>
            <pc:docMk/>
            <pc:sldMk cId="296514516" sldId="346"/>
            <ac:spMk id="36" creationId="{F7ADBFD4-3060-BF9E-2608-1A7294B2470E}"/>
          </ac:spMkLst>
        </pc:spChg>
        <pc:spChg chg="mod">
          <ac:chgData name="한 지은" userId="c1d00ca1-8c44-47c7-9aa9-9e0cbc1e672d" providerId="ADAL" clId="{5DBD4C92-9842-497D-B73E-95DC8A5D32C4}" dt="2024-10-14T05:44:40.471" v="1244" actId="403"/>
          <ac:spMkLst>
            <pc:docMk/>
            <pc:sldMk cId="296514516" sldId="346"/>
            <ac:spMk id="37" creationId="{8F726EE4-F6E3-77A8-5B1C-78767337B39C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2.344" v="1636"/>
        <pc:sldMkLst>
          <pc:docMk/>
          <pc:sldMk cId="3748734431" sldId="347"/>
        </pc:sldMkLst>
        <pc:spChg chg="add mod">
          <ac:chgData name="한 지은" userId="c1d00ca1-8c44-47c7-9aa9-9e0cbc1e672d" providerId="ADAL" clId="{5DBD4C92-9842-497D-B73E-95DC8A5D32C4}" dt="2024-10-14T08:51:12.344" v="1636"/>
          <ac:spMkLst>
            <pc:docMk/>
            <pc:sldMk cId="3748734431" sldId="347"/>
            <ac:spMk id="2" creationId="{95CE289E-D59A-81B8-7EB3-77C4CBF5DECE}"/>
          </ac:spMkLst>
        </pc:spChg>
        <pc:spChg chg="add del mod">
          <ac:chgData name="한 지은" userId="c1d00ca1-8c44-47c7-9aa9-9e0cbc1e672d" providerId="ADAL" clId="{5DBD4C92-9842-497D-B73E-95DC8A5D32C4}" dt="2024-10-14T02:21:01.410" v="51" actId="478"/>
          <ac:spMkLst>
            <pc:docMk/>
            <pc:sldMk cId="3748734431" sldId="347"/>
            <ac:spMk id="2" creationId="{AF4213FF-AD60-3B2F-080E-B5D48E6232A0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3.809" v="1637"/>
        <pc:sldMkLst>
          <pc:docMk/>
          <pc:sldMk cId="521400611" sldId="348"/>
        </pc:sldMkLst>
        <pc:spChg chg="add del mod">
          <ac:chgData name="한 지은" userId="c1d00ca1-8c44-47c7-9aa9-9e0cbc1e672d" providerId="ADAL" clId="{5DBD4C92-9842-497D-B73E-95DC8A5D32C4}" dt="2024-10-14T08:50:36.371" v="1593" actId="478"/>
          <ac:spMkLst>
            <pc:docMk/>
            <pc:sldMk cId="521400611" sldId="348"/>
            <ac:spMk id="2" creationId="{9758BF67-3A2D-6E6C-1903-C1696645477F}"/>
          </ac:spMkLst>
        </pc:spChg>
        <pc:spChg chg="add mod">
          <ac:chgData name="한 지은" userId="c1d00ca1-8c44-47c7-9aa9-9e0cbc1e672d" providerId="ADAL" clId="{5DBD4C92-9842-497D-B73E-95DC8A5D32C4}" dt="2024-10-14T08:51:13.809" v="1637"/>
          <ac:spMkLst>
            <pc:docMk/>
            <pc:sldMk cId="521400611" sldId="348"/>
            <ac:spMk id="6" creationId="{1231300A-343B-606C-AC8C-18892EC0DFA2}"/>
          </ac:spMkLst>
        </pc:spChg>
        <pc:spChg chg="del">
          <ac:chgData name="한 지은" userId="c1d00ca1-8c44-47c7-9aa9-9e0cbc1e672d" providerId="ADAL" clId="{5DBD4C92-9842-497D-B73E-95DC8A5D32C4}" dt="2024-10-14T05:51:49.872" v="1383" actId="478"/>
          <ac:spMkLst>
            <pc:docMk/>
            <pc:sldMk cId="521400611" sldId="348"/>
            <ac:spMk id="6" creationId="{952E1ED9-19D7-D773-9EE2-437D4D6EF830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521400611" sldId="348"/>
            <ac:spMk id="10" creationId="{5E25A985-A87C-4062-2DF9-A3A1DAA838BF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4.153" v="1638"/>
        <pc:sldMkLst>
          <pc:docMk/>
          <pc:sldMk cId="4222880333" sldId="349"/>
        </pc:sldMkLst>
        <pc:spChg chg="add del mod">
          <ac:chgData name="한 지은" userId="c1d00ca1-8c44-47c7-9aa9-9e0cbc1e672d" providerId="ADAL" clId="{5DBD4C92-9842-497D-B73E-95DC8A5D32C4}" dt="2024-10-14T08:50:38.176" v="1594" actId="478"/>
          <ac:spMkLst>
            <pc:docMk/>
            <pc:sldMk cId="4222880333" sldId="349"/>
            <ac:spMk id="2" creationId="{CCAE6CB1-95D6-282E-5E60-CA81D2D8C27A}"/>
          </ac:spMkLst>
        </pc:spChg>
        <pc:spChg chg="add mod">
          <ac:chgData name="한 지은" userId="c1d00ca1-8c44-47c7-9aa9-9e0cbc1e672d" providerId="ADAL" clId="{5DBD4C92-9842-497D-B73E-95DC8A5D32C4}" dt="2024-10-14T08:51:14.153" v="1638"/>
          <ac:spMkLst>
            <pc:docMk/>
            <pc:sldMk cId="4222880333" sldId="349"/>
            <ac:spMk id="3" creationId="{CC0E83AA-CC45-63DC-F3D3-0CD708BF585E}"/>
          </ac:spMkLst>
        </pc:spChg>
        <pc:spChg chg="del">
          <ac:chgData name="한 지은" userId="c1d00ca1-8c44-47c7-9aa9-9e0cbc1e672d" providerId="ADAL" clId="{5DBD4C92-9842-497D-B73E-95DC8A5D32C4}" dt="2024-10-14T05:51:53.244" v="1386" actId="478"/>
          <ac:spMkLst>
            <pc:docMk/>
            <pc:sldMk cId="4222880333" sldId="349"/>
            <ac:spMk id="6" creationId="{952E1ED9-19D7-D773-9EE2-437D4D6EF830}"/>
          </ac:spMkLst>
        </pc:spChg>
        <pc:spChg chg="add del">
          <ac:chgData name="한 지은" userId="c1d00ca1-8c44-47c7-9aa9-9e0cbc1e672d" providerId="ADAL" clId="{5DBD4C92-9842-497D-B73E-95DC8A5D32C4}" dt="2024-10-14T05:51:52.292" v="1385" actId="478"/>
          <ac:spMkLst>
            <pc:docMk/>
            <pc:sldMk cId="4222880333" sldId="349"/>
            <ac:spMk id="9" creationId="{00D3F3FD-A7C9-BFA1-A200-88DF206E9CB8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222880333" sldId="349"/>
            <ac:spMk id="10" creationId="{5E25A985-A87C-4062-2DF9-A3A1DAA838BF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4.647" v="1639"/>
        <pc:sldMkLst>
          <pc:docMk/>
          <pc:sldMk cId="165105795" sldId="350"/>
        </pc:sldMkLst>
        <pc:spChg chg="del">
          <ac:chgData name="한 지은" userId="c1d00ca1-8c44-47c7-9aa9-9e0cbc1e672d" providerId="ADAL" clId="{5DBD4C92-9842-497D-B73E-95DC8A5D32C4}" dt="2024-10-14T05:51:53.903" v="1387" actId="478"/>
          <ac:spMkLst>
            <pc:docMk/>
            <pc:sldMk cId="165105795" sldId="350"/>
            <ac:spMk id="4" creationId="{1883350D-507A-56A8-C44B-1B64C277F8C7}"/>
          </ac:spMkLst>
        </pc:spChg>
        <pc:spChg chg="add mod">
          <ac:chgData name="한 지은" userId="c1d00ca1-8c44-47c7-9aa9-9e0cbc1e672d" providerId="ADAL" clId="{5DBD4C92-9842-497D-B73E-95DC8A5D32C4}" dt="2024-10-14T08:51:14.647" v="1639"/>
          <ac:spMkLst>
            <pc:docMk/>
            <pc:sldMk cId="165105795" sldId="350"/>
            <ac:spMk id="4" creationId="{C490BC88-C933-2738-A9B1-C9711D8A11BF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65105795" sldId="350"/>
            <ac:spMk id="8" creationId="{F0246EB0-E788-065D-34AC-08C82570A319}"/>
          </ac:spMkLst>
        </pc:spChg>
        <pc:spChg chg="add del mod">
          <ac:chgData name="한 지은" userId="c1d00ca1-8c44-47c7-9aa9-9e0cbc1e672d" providerId="ADAL" clId="{5DBD4C92-9842-497D-B73E-95DC8A5D32C4}" dt="2024-10-14T08:50:39.773" v="1595" actId="478"/>
          <ac:spMkLst>
            <pc:docMk/>
            <pc:sldMk cId="165105795" sldId="350"/>
            <ac:spMk id="9" creationId="{800327AD-BB46-3D72-409F-0ED004500748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5.271" v="1640"/>
        <pc:sldMkLst>
          <pc:docMk/>
          <pc:sldMk cId="656602369" sldId="351"/>
        </pc:sldMkLst>
        <pc:spChg chg="add mod">
          <ac:chgData name="한 지은" userId="c1d00ca1-8c44-47c7-9aa9-9e0cbc1e672d" providerId="ADAL" clId="{5DBD4C92-9842-497D-B73E-95DC8A5D32C4}" dt="2024-10-14T08:51:15.271" v="1640"/>
          <ac:spMkLst>
            <pc:docMk/>
            <pc:sldMk cId="656602369" sldId="351"/>
            <ac:spMk id="4" creationId="{15A5726C-DD1F-DE89-055F-356B54C7602E}"/>
          </ac:spMkLst>
        </pc:spChg>
        <pc:spChg chg="del">
          <ac:chgData name="한 지은" userId="c1d00ca1-8c44-47c7-9aa9-9e0cbc1e672d" providerId="ADAL" clId="{5DBD4C92-9842-497D-B73E-95DC8A5D32C4}" dt="2024-10-14T05:51:54.593" v="1388" actId="478"/>
          <ac:spMkLst>
            <pc:docMk/>
            <pc:sldMk cId="656602369" sldId="351"/>
            <ac:spMk id="4" creationId="{1883350D-507A-56A8-C44B-1B64C277F8C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656602369" sldId="351"/>
            <ac:spMk id="8" creationId="{F0246EB0-E788-065D-34AC-08C82570A319}"/>
          </ac:spMkLst>
        </pc:spChg>
        <pc:spChg chg="add del mod">
          <ac:chgData name="한 지은" userId="c1d00ca1-8c44-47c7-9aa9-9e0cbc1e672d" providerId="ADAL" clId="{5DBD4C92-9842-497D-B73E-95DC8A5D32C4}" dt="2024-10-14T08:50:40.537" v="1596" actId="478"/>
          <ac:spMkLst>
            <pc:docMk/>
            <pc:sldMk cId="656602369" sldId="351"/>
            <ac:spMk id="9" creationId="{84A2F601-5C53-99A0-4E2A-3D3F6A4F23E8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5.688" v="1641"/>
        <pc:sldMkLst>
          <pc:docMk/>
          <pc:sldMk cId="4062430092" sldId="352"/>
        </pc:sldMkLst>
        <pc:spChg chg="del">
          <ac:chgData name="한 지은" userId="c1d00ca1-8c44-47c7-9aa9-9e0cbc1e672d" providerId="ADAL" clId="{5DBD4C92-9842-497D-B73E-95DC8A5D32C4}" dt="2024-10-14T05:51:55.528" v="1389" actId="478"/>
          <ac:spMkLst>
            <pc:docMk/>
            <pc:sldMk cId="4062430092" sldId="352"/>
            <ac:spMk id="4" creationId="{1883350D-507A-56A8-C44B-1B64C277F8C7}"/>
          </ac:spMkLst>
        </pc:spChg>
        <pc:spChg chg="add del mod">
          <ac:chgData name="한 지은" userId="c1d00ca1-8c44-47c7-9aa9-9e0cbc1e672d" providerId="ADAL" clId="{5DBD4C92-9842-497D-B73E-95DC8A5D32C4}" dt="2024-10-14T08:45:28.624" v="1474" actId="478"/>
          <ac:spMkLst>
            <pc:docMk/>
            <pc:sldMk cId="4062430092" sldId="352"/>
            <ac:spMk id="4" creationId="{2124FBBF-8338-CDAA-39FD-B2F46C5FD895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062430092" sldId="352"/>
            <ac:spMk id="8" creationId="{F0246EB0-E788-065D-34AC-08C82570A319}"/>
          </ac:spMkLst>
        </pc:spChg>
        <pc:spChg chg="add del mod">
          <ac:chgData name="한 지은" userId="c1d00ca1-8c44-47c7-9aa9-9e0cbc1e672d" providerId="ADAL" clId="{5DBD4C92-9842-497D-B73E-95DC8A5D32C4}" dt="2024-10-14T08:50:41.206" v="1597" actId="478"/>
          <ac:spMkLst>
            <pc:docMk/>
            <pc:sldMk cId="4062430092" sldId="352"/>
            <ac:spMk id="9" creationId="{9505EC6D-EF39-F80D-EA10-DFE8635DA920}"/>
          </ac:spMkLst>
        </pc:spChg>
        <pc:spChg chg="add mod">
          <ac:chgData name="한 지은" userId="c1d00ca1-8c44-47c7-9aa9-9e0cbc1e672d" providerId="ADAL" clId="{5DBD4C92-9842-497D-B73E-95DC8A5D32C4}" dt="2024-10-14T08:45:32.058" v="1475"/>
          <ac:spMkLst>
            <pc:docMk/>
            <pc:sldMk cId="4062430092" sldId="352"/>
            <ac:spMk id="10" creationId="{52F06F8B-0854-E0D4-EC95-7DBE5F02E480}"/>
          </ac:spMkLst>
        </pc:spChg>
        <pc:spChg chg="add del mod">
          <ac:chgData name="한 지은" userId="c1d00ca1-8c44-47c7-9aa9-9e0cbc1e672d" providerId="ADAL" clId="{5DBD4C92-9842-497D-B73E-95DC8A5D32C4}" dt="2024-10-14T08:46:09.983" v="1484" actId="478"/>
          <ac:spMkLst>
            <pc:docMk/>
            <pc:sldMk cId="4062430092" sldId="352"/>
            <ac:spMk id="13" creationId="{4D85BBEC-B225-5E0D-FE35-3A2F2AE31DD1}"/>
          </ac:spMkLst>
        </pc:spChg>
        <pc:spChg chg="add mod">
          <ac:chgData name="한 지은" userId="c1d00ca1-8c44-47c7-9aa9-9e0cbc1e672d" providerId="ADAL" clId="{5DBD4C92-9842-497D-B73E-95DC8A5D32C4}" dt="2024-10-14T08:51:15.688" v="1641"/>
          <ac:spMkLst>
            <pc:docMk/>
            <pc:sldMk cId="4062430092" sldId="352"/>
            <ac:spMk id="16" creationId="{1243A9CD-4F68-A99F-2CC8-1C282B1D5EA7}"/>
          </ac:spMkLst>
        </pc:spChg>
        <pc:spChg chg="mod">
          <ac:chgData name="한 지은" userId="c1d00ca1-8c44-47c7-9aa9-9e0cbc1e672d" providerId="ADAL" clId="{5DBD4C92-9842-497D-B73E-95DC8A5D32C4}" dt="2024-10-14T08:45:21.825" v="1471" actId="255"/>
          <ac:spMkLst>
            <pc:docMk/>
            <pc:sldMk cId="4062430092" sldId="352"/>
            <ac:spMk id="23" creationId="{8A7EF895-1B2B-9B62-153C-8C34639A7EE8}"/>
          </ac:spMkLst>
        </pc:spChg>
        <pc:spChg chg="mod">
          <ac:chgData name="한 지은" userId="c1d00ca1-8c44-47c7-9aa9-9e0cbc1e672d" providerId="ADAL" clId="{5DBD4C92-9842-497D-B73E-95DC8A5D32C4}" dt="2024-10-14T08:45:44.480" v="1478" actId="12789"/>
          <ac:spMkLst>
            <pc:docMk/>
            <pc:sldMk cId="4062430092" sldId="352"/>
            <ac:spMk id="24" creationId="{9159BBD3-7E46-2E4F-0CCA-4D9E1D95313B}"/>
          </ac:spMkLst>
        </pc:spChg>
        <pc:spChg chg="mod">
          <ac:chgData name="한 지은" userId="c1d00ca1-8c44-47c7-9aa9-9e0cbc1e672d" providerId="ADAL" clId="{5DBD4C92-9842-497D-B73E-95DC8A5D32C4}" dt="2024-10-14T08:45:21.825" v="1471" actId="255"/>
          <ac:spMkLst>
            <pc:docMk/>
            <pc:sldMk cId="4062430092" sldId="352"/>
            <ac:spMk id="26" creationId="{2D61552A-A1DE-7B33-C07C-EE853B09EC49}"/>
          </ac:spMkLst>
        </pc:spChg>
        <pc:spChg chg="mod">
          <ac:chgData name="한 지은" userId="c1d00ca1-8c44-47c7-9aa9-9e0cbc1e672d" providerId="ADAL" clId="{5DBD4C92-9842-497D-B73E-95DC8A5D32C4}" dt="2024-10-14T08:45:46.881" v="1479" actId="12789"/>
          <ac:spMkLst>
            <pc:docMk/>
            <pc:sldMk cId="4062430092" sldId="352"/>
            <ac:spMk id="27" creationId="{4253365A-3717-CA05-9D02-07F432E641BE}"/>
          </ac:spMkLst>
        </pc:spChg>
        <pc:spChg chg="mod">
          <ac:chgData name="한 지은" userId="c1d00ca1-8c44-47c7-9aa9-9e0cbc1e672d" providerId="ADAL" clId="{5DBD4C92-9842-497D-B73E-95DC8A5D32C4}" dt="2024-10-14T08:45:21.825" v="1471" actId="255"/>
          <ac:spMkLst>
            <pc:docMk/>
            <pc:sldMk cId="4062430092" sldId="352"/>
            <ac:spMk id="32" creationId="{C7069A99-1464-95AC-FBF9-92669B90DDE2}"/>
          </ac:spMkLst>
        </pc:spChg>
        <pc:spChg chg="mod">
          <ac:chgData name="한 지은" userId="c1d00ca1-8c44-47c7-9aa9-9e0cbc1e672d" providerId="ADAL" clId="{5DBD4C92-9842-497D-B73E-95DC8A5D32C4}" dt="2024-10-14T08:45:41.942" v="1477" actId="12789"/>
          <ac:spMkLst>
            <pc:docMk/>
            <pc:sldMk cId="4062430092" sldId="352"/>
            <ac:spMk id="33" creationId="{770686F9-D9EB-760C-CE4D-C647EB38F6A4}"/>
          </ac:spMkLst>
        </pc:spChg>
        <pc:picChg chg="mod">
          <ac:chgData name="한 지은" userId="c1d00ca1-8c44-47c7-9aa9-9e0cbc1e672d" providerId="ADAL" clId="{5DBD4C92-9842-497D-B73E-95DC8A5D32C4}" dt="2024-10-14T08:45:44.480" v="1478" actId="12789"/>
          <ac:picMkLst>
            <pc:docMk/>
            <pc:sldMk cId="4062430092" sldId="352"/>
            <ac:picMk id="21" creationId="{3F53675F-CBD9-ED7F-62AC-E2D76231DADA}"/>
          </ac:picMkLst>
        </pc:picChg>
        <pc:picChg chg="mod">
          <ac:chgData name="한 지은" userId="c1d00ca1-8c44-47c7-9aa9-9e0cbc1e672d" providerId="ADAL" clId="{5DBD4C92-9842-497D-B73E-95DC8A5D32C4}" dt="2024-10-14T08:45:46.881" v="1479" actId="12789"/>
          <ac:picMkLst>
            <pc:docMk/>
            <pc:sldMk cId="4062430092" sldId="352"/>
            <ac:picMk id="25" creationId="{FD6EDCCE-A190-FDD9-86E6-4FBEFCEB9EA1}"/>
          </ac:picMkLst>
        </pc:picChg>
        <pc:picChg chg="mod">
          <ac:chgData name="한 지은" userId="c1d00ca1-8c44-47c7-9aa9-9e0cbc1e672d" providerId="ADAL" clId="{5DBD4C92-9842-497D-B73E-95DC8A5D32C4}" dt="2024-10-14T08:45:41.942" v="1477" actId="12789"/>
          <ac:picMkLst>
            <pc:docMk/>
            <pc:sldMk cId="4062430092" sldId="352"/>
            <ac:picMk id="31" creationId="{921841F5-7449-0A9E-9ED7-89977E83A940}"/>
          </ac:picMkLst>
        </pc:picChg>
      </pc:sldChg>
      <pc:sldChg chg="addSp delSp modSp mod">
        <pc:chgData name="한 지은" userId="c1d00ca1-8c44-47c7-9aa9-9e0cbc1e672d" providerId="ADAL" clId="{5DBD4C92-9842-497D-B73E-95DC8A5D32C4}" dt="2024-10-14T08:51:16.142" v="1642"/>
        <pc:sldMkLst>
          <pc:docMk/>
          <pc:sldMk cId="149079373" sldId="353"/>
        </pc:sldMkLst>
        <pc:spChg chg="del">
          <ac:chgData name="한 지은" userId="c1d00ca1-8c44-47c7-9aa9-9e0cbc1e672d" providerId="ADAL" clId="{5DBD4C92-9842-497D-B73E-95DC8A5D32C4}" dt="2024-10-14T05:51:56.353" v="1390" actId="478"/>
          <ac:spMkLst>
            <pc:docMk/>
            <pc:sldMk cId="149079373" sldId="353"/>
            <ac:spMk id="4" creationId="{1883350D-507A-56A8-C44B-1B64C277F8C7}"/>
          </ac:spMkLst>
        </pc:spChg>
        <pc:spChg chg="add mod">
          <ac:chgData name="한 지은" userId="c1d00ca1-8c44-47c7-9aa9-9e0cbc1e672d" providerId="ADAL" clId="{5DBD4C92-9842-497D-B73E-95DC8A5D32C4}" dt="2024-10-14T08:51:16.142" v="1642"/>
          <ac:spMkLst>
            <pc:docMk/>
            <pc:sldMk cId="149079373" sldId="353"/>
            <ac:spMk id="4" creationId="{65B6E84E-937D-FCFB-3FD4-3B7B32C33E94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149079373" sldId="353"/>
            <ac:spMk id="8" creationId="{F0246EB0-E788-065D-34AC-08C82570A319}"/>
          </ac:spMkLst>
        </pc:spChg>
        <pc:spChg chg="add del mod">
          <ac:chgData name="한 지은" userId="c1d00ca1-8c44-47c7-9aa9-9e0cbc1e672d" providerId="ADAL" clId="{5DBD4C92-9842-497D-B73E-95DC8A5D32C4}" dt="2024-10-14T05:45:37.318" v="1248" actId="478"/>
          <ac:spMkLst>
            <pc:docMk/>
            <pc:sldMk cId="149079373" sldId="353"/>
            <ac:spMk id="9" creationId="{941E6CBF-809D-A918-045A-13F4BAD5E6C3}"/>
          </ac:spMkLst>
        </pc:spChg>
        <pc:spChg chg="add del mod">
          <ac:chgData name="한 지은" userId="c1d00ca1-8c44-47c7-9aa9-9e0cbc1e672d" providerId="ADAL" clId="{5DBD4C92-9842-497D-B73E-95DC8A5D32C4}" dt="2024-10-14T08:50:41.941" v="1598" actId="478"/>
          <ac:spMkLst>
            <pc:docMk/>
            <pc:sldMk cId="149079373" sldId="353"/>
            <ac:spMk id="10" creationId="{88389214-A853-C923-AD18-2AD21883F082}"/>
          </ac:spMkLst>
        </pc:spChg>
        <pc:spChg chg="mod">
          <ac:chgData name="한 지은" userId="c1d00ca1-8c44-47c7-9aa9-9e0cbc1e672d" providerId="ADAL" clId="{5DBD4C92-9842-497D-B73E-95DC8A5D32C4}" dt="2024-10-14T05:45:36.234" v="1247" actId="1076"/>
          <ac:spMkLst>
            <pc:docMk/>
            <pc:sldMk cId="149079373" sldId="353"/>
            <ac:spMk id="18" creationId="{5FAC461B-8A20-07E0-B7F7-21A836D6B888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6.771" v="1643"/>
        <pc:sldMkLst>
          <pc:docMk/>
          <pc:sldMk cId="3512561381" sldId="354"/>
        </pc:sldMkLst>
        <pc:spChg chg="del">
          <ac:chgData name="한 지은" userId="c1d00ca1-8c44-47c7-9aa9-9e0cbc1e672d" providerId="ADAL" clId="{5DBD4C92-9842-497D-B73E-95DC8A5D32C4}" dt="2024-10-14T05:51:57.261" v="1391" actId="478"/>
          <ac:spMkLst>
            <pc:docMk/>
            <pc:sldMk cId="3512561381" sldId="354"/>
            <ac:spMk id="4" creationId="{1883350D-507A-56A8-C44B-1B64C277F8C7}"/>
          </ac:spMkLst>
        </pc:spChg>
        <pc:spChg chg="add mod">
          <ac:chgData name="한 지은" userId="c1d00ca1-8c44-47c7-9aa9-9e0cbc1e672d" providerId="ADAL" clId="{5DBD4C92-9842-497D-B73E-95DC8A5D32C4}" dt="2024-10-14T08:51:16.771" v="1643"/>
          <ac:spMkLst>
            <pc:docMk/>
            <pc:sldMk cId="3512561381" sldId="354"/>
            <ac:spMk id="4" creationId="{9D01B81F-CF7E-8A4F-2A2D-A89FAC7949D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512561381" sldId="354"/>
            <ac:spMk id="8" creationId="{F0246EB0-E788-065D-34AC-08C82570A319}"/>
          </ac:spMkLst>
        </pc:spChg>
        <pc:spChg chg="mod">
          <ac:chgData name="한 지은" userId="c1d00ca1-8c44-47c7-9aa9-9e0cbc1e672d" providerId="ADAL" clId="{5DBD4C92-9842-497D-B73E-95DC8A5D32C4}" dt="2024-10-14T05:46:25.159" v="1257" actId="255"/>
          <ac:spMkLst>
            <pc:docMk/>
            <pc:sldMk cId="3512561381" sldId="354"/>
            <ac:spMk id="9" creationId="{7C40F3BB-4194-A505-8674-84F04F1A5D46}"/>
          </ac:spMkLst>
        </pc:spChg>
        <pc:spChg chg="mod">
          <ac:chgData name="한 지은" userId="c1d00ca1-8c44-47c7-9aa9-9e0cbc1e672d" providerId="ADAL" clId="{5DBD4C92-9842-497D-B73E-95DC8A5D32C4}" dt="2024-10-14T05:45:55.452" v="1250" actId="12789"/>
          <ac:spMkLst>
            <pc:docMk/>
            <pc:sldMk cId="3512561381" sldId="354"/>
            <ac:spMk id="10" creationId="{2B1AB523-340C-EEC1-169D-E431BC11615E}"/>
          </ac:spMkLst>
        </pc:spChg>
        <pc:spChg chg="mod">
          <ac:chgData name="한 지은" userId="c1d00ca1-8c44-47c7-9aa9-9e0cbc1e672d" providerId="ADAL" clId="{5DBD4C92-9842-497D-B73E-95DC8A5D32C4}" dt="2024-10-14T05:45:55.452" v="1250" actId="12789"/>
          <ac:spMkLst>
            <pc:docMk/>
            <pc:sldMk cId="3512561381" sldId="354"/>
            <ac:spMk id="11" creationId="{03BC80F2-6A66-EFB0-BE4A-D5ED5E8FC864}"/>
          </ac:spMkLst>
        </pc:spChg>
        <pc:spChg chg="add del mod">
          <ac:chgData name="한 지은" userId="c1d00ca1-8c44-47c7-9aa9-9e0cbc1e672d" providerId="ADAL" clId="{5DBD4C92-9842-497D-B73E-95DC8A5D32C4}" dt="2024-10-14T05:46:29" v="1259" actId="478"/>
          <ac:spMkLst>
            <pc:docMk/>
            <pc:sldMk cId="3512561381" sldId="354"/>
            <ac:spMk id="12" creationId="{252E9339-7FB7-EA0D-3C2F-FA2D5AA455BB}"/>
          </ac:spMkLst>
        </pc:spChg>
        <pc:spChg chg="mod">
          <ac:chgData name="한 지은" userId="c1d00ca1-8c44-47c7-9aa9-9e0cbc1e672d" providerId="ADAL" clId="{5DBD4C92-9842-497D-B73E-95DC8A5D32C4}" dt="2024-10-14T05:45:55.452" v="1250" actId="12789"/>
          <ac:spMkLst>
            <pc:docMk/>
            <pc:sldMk cId="3512561381" sldId="354"/>
            <ac:spMk id="13" creationId="{31FBD5C2-3883-25EF-2CCA-DC8A81040BF6}"/>
          </ac:spMkLst>
        </pc:spChg>
        <pc:spChg chg="add del mod">
          <ac:chgData name="한 지은" userId="c1d00ca1-8c44-47c7-9aa9-9e0cbc1e672d" providerId="ADAL" clId="{5DBD4C92-9842-497D-B73E-95DC8A5D32C4}" dt="2024-10-14T08:50:42.724" v="1599" actId="478"/>
          <ac:spMkLst>
            <pc:docMk/>
            <pc:sldMk cId="3512561381" sldId="354"/>
            <ac:spMk id="14" creationId="{57241972-00B6-7A5B-59A6-6BC77CA1516D}"/>
          </ac:spMkLst>
        </pc:spChg>
        <pc:spChg chg="mod">
          <ac:chgData name="한 지은" userId="c1d00ca1-8c44-47c7-9aa9-9e0cbc1e672d" providerId="ADAL" clId="{5DBD4C92-9842-497D-B73E-95DC8A5D32C4}" dt="2024-10-14T05:45:55.452" v="1250" actId="12789"/>
          <ac:spMkLst>
            <pc:docMk/>
            <pc:sldMk cId="3512561381" sldId="354"/>
            <ac:spMk id="34" creationId="{E0F22D96-272A-5438-2D70-6F41A8C00A3D}"/>
          </ac:spMkLst>
        </pc:spChg>
        <pc:spChg chg="mod">
          <ac:chgData name="한 지은" userId="c1d00ca1-8c44-47c7-9aa9-9e0cbc1e672d" providerId="ADAL" clId="{5DBD4C92-9842-497D-B73E-95DC8A5D32C4}" dt="2024-10-14T05:45:55.452" v="1250" actId="12789"/>
          <ac:spMkLst>
            <pc:docMk/>
            <pc:sldMk cId="3512561381" sldId="354"/>
            <ac:spMk id="36" creationId="{ED06A3AD-2225-F94D-F7ED-87E8FF15965B}"/>
          </ac:spMkLst>
        </pc:spChg>
        <pc:spChg chg="mod">
          <ac:chgData name="한 지은" userId="c1d00ca1-8c44-47c7-9aa9-9e0cbc1e672d" providerId="ADAL" clId="{5DBD4C92-9842-497D-B73E-95DC8A5D32C4}" dt="2024-10-14T05:45:55.452" v="1250" actId="12789"/>
          <ac:spMkLst>
            <pc:docMk/>
            <pc:sldMk cId="3512561381" sldId="354"/>
            <ac:spMk id="37" creationId="{4831470A-D423-66C9-0D2E-EDD6A292E31D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7.713" v="1645"/>
        <pc:sldMkLst>
          <pc:docMk/>
          <pc:sldMk cId="3432991082" sldId="355"/>
        </pc:sldMkLst>
        <pc:spChg chg="add del mod">
          <ac:chgData name="한 지은" userId="c1d00ca1-8c44-47c7-9aa9-9e0cbc1e672d" providerId="ADAL" clId="{5DBD4C92-9842-497D-B73E-95DC8A5D32C4}" dt="2024-10-14T08:44:26.107" v="1463" actId="478"/>
          <ac:spMkLst>
            <pc:docMk/>
            <pc:sldMk cId="3432991082" sldId="355"/>
            <ac:spMk id="4" creationId="{6855BA8E-4B9B-5F6F-ED72-0C15E50B4F37}"/>
          </ac:spMkLst>
        </pc:spChg>
        <pc:spChg chg="del">
          <ac:chgData name="한 지은" userId="c1d00ca1-8c44-47c7-9aa9-9e0cbc1e672d" providerId="ADAL" clId="{5DBD4C92-9842-497D-B73E-95DC8A5D32C4}" dt="2024-10-14T05:51:58.910" v="1393" actId="478"/>
          <ac:spMkLst>
            <pc:docMk/>
            <pc:sldMk cId="3432991082" sldId="355"/>
            <ac:spMk id="4" creationId="{D05A5310-F4ED-74E9-F8EB-52D0D8D9D69E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3432991082" sldId="355"/>
            <ac:spMk id="8" creationId="{83647730-8DA3-A097-79BB-611CFB97B8A0}"/>
          </ac:spMkLst>
        </pc:spChg>
        <pc:spChg chg="add del mod">
          <ac:chgData name="한 지은" userId="c1d00ca1-8c44-47c7-9aa9-9e0cbc1e672d" providerId="ADAL" clId="{5DBD4C92-9842-497D-B73E-95DC8A5D32C4}" dt="2024-10-14T08:50:44.290" v="1601" actId="478"/>
          <ac:spMkLst>
            <pc:docMk/>
            <pc:sldMk cId="3432991082" sldId="355"/>
            <ac:spMk id="9" creationId="{C85E22AF-7F5E-0D5A-AEC4-C5B62FAF7942}"/>
          </ac:spMkLst>
        </pc:spChg>
        <pc:spChg chg="add mod">
          <ac:chgData name="한 지은" userId="c1d00ca1-8c44-47c7-9aa9-9e0cbc1e672d" providerId="ADAL" clId="{5DBD4C92-9842-497D-B73E-95DC8A5D32C4}" dt="2024-10-14T08:44:28.610" v="1464"/>
          <ac:spMkLst>
            <pc:docMk/>
            <pc:sldMk cId="3432991082" sldId="355"/>
            <ac:spMk id="10" creationId="{98A5815B-D692-A1C7-871D-14F6F8CD87AA}"/>
          </ac:spMkLst>
        </pc:spChg>
        <pc:spChg chg="mod">
          <ac:chgData name="한 지은" userId="c1d00ca1-8c44-47c7-9aa9-9e0cbc1e672d" providerId="ADAL" clId="{5DBD4C92-9842-497D-B73E-95DC8A5D32C4}" dt="2024-10-14T08:44:16.722" v="1459" actId="12788"/>
          <ac:spMkLst>
            <pc:docMk/>
            <pc:sldMk cId="3432991082" sldId="355"/>
            <ac:spMk id="12" creationId="{72DB595D-A0EA-3194-3309-9BF44571000F}"/>
          </ac:spMkLst>
        </pc:spChg>
        <pc:spChg chg="add mod">
          <ac:chgData name="한 지은" userId="c1d00ca1-8c44-47c7-9aa9-9e0cbc1e672d" providerId="ADAL" clId="{5DBD4C92-9842-497D-B73E-95DC8A5D32C4}" dt="2024-10-14T08:51:17.713" v="1645"/>
          <ac:spMkLst>
            <pc:docMk/>
            <pc:sldMk cId="3432991082" sldId="355"/>
            <ac:spMk id="13" creationId="{49BCDA87-962A-4EA8-C6E7-ED773542D6B7}"/>
          </ac:spMkLst>
        </pc:spChg>
        <pc:spChg chg="mod">
          <ac:chgData name="한 지은" userId="c1d00ca1-8c44-47c7-9aa9-9e0cbc1e672d" providerId="ADAL" clId="{5DBD4C92-9842-497D-B73E-95DC8A5D32C4}" dt="2024-10-14T05:47:16.148" v="1260" actId="403"/>
          <ac:spMkLst>
            <pc:docMk/>
            <pc:sldMk cId="3432991082" sldId="355"/>
            <ac:spMk id="25" creationId="{5A21D907-BE03-5EEA-0B7E-B39415185405}"/>
          </ac:spMkLst>
        </pc:spChg>
        <pc:spChg chg="mod">
          <ac:chgData name="한 지은" userId="c1d00ca1-8c44-47c7-9aa9-9e0cbc1e672d" providerId="ADAL" clId="{5DBD4C92-9842-497D-B73E-95DC8A5D32C4}" dt="2024-10-14T08:44:16.722" v="1459" actId="12788"/>
          <ac:spMkLst>
            <pc:docMk/>
            <pc:sldMk cId="3432991082" sldId="355"/>
            <ac:spMk id="26" creationId="{30552DC5-AFBE-F370-CA73-5DC12FE88C82}"/>
          </ac:spMkLst>
        </pc:spChg>
        <pc:spChg chg="mod">
          <ac:chgData name="한 지은" userId="c1d00ca1-8c44-47c7-9aa9-9e0cbc1e672d" providerId="ADAL" clId="{5DBD4C92-9842-497D-B73E-95DC8A5D32C4}" dt="2024-10-14T08:44:18.736" v="1460" actId="12788"/>
          <ac:spMkLst>
            <pc:docMk/>
            <pc:sldMk cId="3432991082" sldId="355"/>
            <ac:spMk id="32" creationId="{8C068F78-C28B-919D-1B9F-A5133B2F167B}"/>
          </ac:spMkLst>
        </pc:spChg>
        <pc:spChg chg="mod">
          <ac:chgData name="한 지은" userId="c1d00ca1-8c44-47c7-9aa9-9e0cbc1e672d" providerId="ADAL" clId="{5DBD4C92-9842-497D-B73E-95DC8A5D32C4}" dt="2024-10-14T05:47:16.148" v="1260" actId="403"/>
          <ac:spMkLst>
            <pc:docMk/>
            <pc:sldMk cId="3432991082" sldId="355"/>
            <ac:spMk id="34" creationId="{25D64DF1-58E4-9236-0307-B4A94AFE1074}"/>
          </ac:spMkLst>
        </pc:spChg>
        <pc:spChg chg="mod">
          <ac:chgData name="한 지은" userId="c1d00ca1-8c44-47c7-9aa9-9e0cbc1e672d" providerId="ADAL" clId="{5DBD4C92-9842-497D-B73E-95DC8A5D32C4}" dt="2024-10-14T08:44:18.736" v="1460" actId="12788"/>
          <ac:spMkLst>
            <pc:docMk/>
            <pc:sldMk cId="3432991082" sldId="355"/>
            <ac:spMk id="35" creationId="{6F1AAA80-1D95-0ACA-7673-D2240FE85467}"/>
          </ac:spMkLst>
        </pc:spChg>
        <pc:spChg chg="mod">
          <ac:chgData name="한 지은" userId="c1d00ca1-8c44-47c7-9aa9-9e0cbc1e672d" providerId="ADAL" clId="{5DBD4C92-9842-497D-B73E-95DC8A5D32C4}" dt="2024-10-14T08:44:21.621" v="1461" actId="12788"/>
          <ac:spMkLst>
            <pc:docMk/>
            <pc:sldMk cId="3432991082" sldId="355"/>
            <ac:spMk id="39" creationId="{F0BB5331-52B1-C08D-4F21-A89DC1A95604}"/>
          </ac:spMkLst>
        </pc:spChg>
        <pc:spChg chg="mod">
          <ac:chgData name="한 지은" userId="c1d00ca1-8c44-47c7-9aa9-9e0cbc1e672d" providerId="ADAL" clId="{5DBD4C92-9842-497D-B73E-95DC8A5D32C4}" dt="2024-10-14T05:47:16.148" v="1260" actId="403"/>
          <ac:spMkLst>
            <pc:docMk/>
            <pc:sldMk cId="3432991082" sldId="355"/>
            <ac:spMk id="41" creationId="{5A805FBE-7BC4-CF1B-1EDC-497ED1BD67A9}"/>
          </ac:spMkLst>
        </pc:spChg>
        <pc:spChg chg="mod">
          <ac:chgData name="한 지은" userId="c1d00ca1-8c44-47c7-9aa9-9e0cbc1e672d" providerId="ADAL" clId="{5DBD4C92-9842-497D-B73E-95DC8A5D32C4}" dt="2024-10-14T08:44:21.621" v="1461" actId="12788"/>
          <ac:spMkLst>
            <pc:docMk/>
            <pc:sldMk cId="3432991082" sldId="355"/>
            <ac:spMk id="42" creationId="{88C92888-D565-5926-78C7-78503999EB28}"/>
          </ac:spMkLst>
        </pc:spChg>
        <pc:spChg chg="mod">
          <ac:chgData name="한 지은" userId="c1d00ca1-8c44-47c7-9aa9-9e0cbc1e672d" providerId="ADAL" clId="{5DBD4C92-9842-497D-B73E-95DC8A5D32C4}" dt="2024-10-14T08:44:23.721" v="1462" actId="12788"/>
          <ac:spMkLst>
            <pc:docMk/>
            <pc:sldMk cId="3432991082" sldId="355"/>
            <ac:spMk id="46" creationId="{98A5DCAC-D756-83E0-9D2F-2971B0BF546F}"/>
          </ac:spMkLst>
        </pc:spChg>
        <pc:spChg chg="mod">
          <ac:chgData name="한 지은" userId="c1d00ca1-8c44-47c7-9aa9-9e0cbc1e672d" providerId="ADAL" clId="{5DBD4C92-9842-497D-B73E-95DC8A5D32C4}" dt="2024-10-14T05:47:16.148" v="1260" actId="403"/>
          <ac:spMkLst>
            <pc:docMk/>
            <pc:sldMk cId="3432991082" sldId="355"/>
            <ac:spMk id="48" creationId="{7A74047F-ADFC-492E-8B8E-DD3B5BAE96DD}"/>
          </ac:spMkLst>
        </pc:spChg>
        <pc:spChg chg="mod">
          <ac:chgData name="한 지은" userId="c1d00ca1-8c44-47c7-9aa9-9e0cbc1e672d" providerId="ADAL" clId="{5DBD4C92-9842-497D-B73E-95DC8A5D32C4}" dt="2024-10-14T08:44:23.721" v="1462" actId="12788"/>
          <ac:spMkLst>
            <pc:docMk/>
            <pc:sldMk cId="3432991082" sldId="355"/>
            <ac:spMk id="49" creationId="{2498A079-6C65-1EF8-9F32-5191EED8AE84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7.221" v="1644"/>
        <pc:sldMkLst>
          <pc:docMk/>
          <pc:sldMk cId="694054409" sldId="356"/>
        </pc:sldMkLst>
        <pc:spChg chg="del">
          <ac:chgData name="한 지은" userId="c1d00ca1-8c44-47c7-9aa9-9e0cbc1e672d" providerId="ADAL" clId="{5DBD4C92-9842-497D-B73E-95DC8A5D32C4}" dt="2024-10-14T05:51:58.118" v="1392" actId="478"/>
          <ac:spMkLst>
            <pc:docMk/>
            <pc:sldMk cId="694054409" sldId="356"/>
            <ac:spMk id="4" creationId="{13C7631B-955C-4002-3FB5-A4DC55A8FF61}"/>
          </ac:spMkLst>
        </pc:spChg>
        <pc:spChg chg="add mod">
          <ac:chgData name="한 지은" userId="c1d00ca1-8c44-47c7-9aa9-9e0cbc1e672d" providerId="ADAL" clId="{5DBD4C92-9842-497D-B73E-95DC8A5D32C4}" dt="2024-10-14T08:51:17.221" v="1644"/>
          <ac:spMkLst>
            <pc:docMk/>
            <pc:sldMk cId="694054409" sldId="356"/>
            <ac:spMk id="4" creationId="{8037512D-8A33-C454-53E9-750085A5C7F3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694054409" sldId="356"/>
            <ac:spMk id="8" creationId="{0A654E6B-B47F-A42E-B932-A7C9628B7698}"/>
          </ac:spMkLst>
        </pc:spChg>
        <pc:spChg chg="add del mod">
          <ac:chgData name="한 지은" userId="c1d00ca1-8c44-47c7-9aa9-9e0cbc1e672d" providerId="ADAL" clId="{5DBD4C92-9842-497D-B73E-95DC8A5D32C4}" dt="2024-10-14T08:50:43.574" v="1600" actId="478"/>
          <ac:spMkLst>
            <pc:docMk/>
            <pc:sldMk cId="694054409" sldId="356"/>
            <ac:spMk id="9" creationId="{44F93FB7-C921-7283-F2AD-C609B98392D2}"/>
          </ac:spMkLst>
        </pc:spChg>
        <pc:spChg chg="mod">
          <ac:chgData name="한 지은" userId="c1d00ca1-8c44-47c7-9aa9-9e0cbc1e672d" providerId="ADAL" clId="{5DBD4C92-9842-497D-B73E-95DC8A5D32C4}" dt="2024-10-14T08:44:58.536" v="1470" actId="12789"/>
          <ac:spMkLst>
            <pc:docMk/>
            <pc:sldMk cId="694054409" sldId="356"/>
            <ac:spMk id="12" creationId="{4E38059E-B024-2832-3362-2DCB60EA0185}"/>
          </ac:spMkLst>
        </pc:spChg>
        <pc:spChg chg="mod">
          <ac:chgData name="한 지은" userId="c1d00ca1-8c44-47c7-9aa9-9e0cbc1e672d" providerId="ADAL" clId="{5DBD4C92-9842-497D-B73E-95DC8A5D32C4}" dt="2024-10-14T08:44:58.536" v="1470" actId="12789"/>
          <ac:spMkLst>
            <pc:docMk/>
            <pc:sldMk cId="694054409" sldId="356"/>
            <ac:spMk id="14" creationId="{EB16DD50-1153-165F-C2E9-9D3DCBDA20EB}"/>
          </ac:spMkLst>
        </pc:spChg>
        <pc:spChg chg="mod">
          <ac:chgData name="한 지은" userId="c1d00ca1-8c44-47c7-9aa9-9e0cbc1e672d" providerId="ADAL" clId="{5DBD4C92-9842-497D-B73E-95DC8A5D32C4}" dt="2024-10-14T08:44:58.536" v="1470" actId="12789"/>
          <ac:spMkLst>
            <pc:docMk/>
            <pc:sldMk cId="694054409" sldId="356"/>
            <ac:spMk id="15" creationId="{8E2F40AA-6C71-8B45-14C5-5BF5BFE93C9B}"/>
          </ac:spMkLst>
        </pc:spChg>
        <pc:spChg chg="mod">
          <ac:chgData name="한 지은" userId="c1d00ca1-8c44-47c7-9aa9-9e0cbc1e672d" providerId="ADAL" clId="{5DBD4C92-9842-497D-B73E-95DC8A5D32C4}" dt="2024-10-14T08:44:44.077" v="1466" actId="255"/>
          <ac:spMkLst>
            <pc:docMk/>
            <pc:sldMk cId="694054409" sldId="356"/>
            <ac:spMk id="17" creationId="{DDF88425-32BC-BB31-D52C-33A509ECDF61}"/>
          </ac:spMkLst>
        </pc:spChg>
        <pc:spChg chg="mod">
          <ac:chgData name="한 지은" userId="c1d00ca1-8c44-47c7-9aa9-9e0cbc1e672d" providerId="ADAL" clId="{5DBD4C92-9842-497D-B73E-95DC8A5D32C4}" dt="2024-10-14T08:44:35.208" v="1465" actId="255"/>
          <ac:spMkLst>
            <pc:docMk/>
            <pc:sldMk cId="694054409" sldId="356"/>
            <ac:spMk id="18" creationId="{CC1B1269-3081-213E-4F56-A9F056DB4F50}"/>
          </ac:spMkLst>
        </pc:spChg>
        <pc:spChg chg="mod">
          <ac:chgData name="한 지은" userId="c1d00ca1-8c44-47c7-9aa9-9e0cbc1e672d" providerId="ADAL" clId="{5DBD4C92-9842-497D-B73E-95DC8A5D32C4}" dt="2024-10-14T08:44:58.536" v="1470" actId="12789"/>
          <ac:spMkLst>
            <pc:docMk/>
            <pc:sldMk cId="694054409" sldId="356"/>
            <ac:spMk id="20" creationId="{0D4B2B50-AE13-1E97-1B67-59CDAEF05AC9}"/>
          </ac:spMkLst>
        </pc:spChg>
        <pc:spChg chg="mod">
          <ac:chgData name="한 지은" userId="c1d00ca1-8c44-47c7-9aa9-9e0cbc1e672d" providerId="ADAL" clId="{5DBD4C92-9842-497D-B73E-95DC8A5D32C4}" dt="2024-10-14T08:44:58.536" v="1470" actId="12789"/>
          <ac:spMkLst>
            <pc:docMk/>
            <pc:sldMk cId="694054409" sldId="356"/>
            <ac:spMk id="21" creationId="{F1671CDA-9D18-48AE-F70A-FA535DC98039}"/>
          </ac:spMkLst>
        </pc:spChg>
        <pc:spChg chg="mod">
          <ac:chgData name="한 지은" userId="c1d00ca1-8c44-47c7-9aa9-9e0cbc1e672d" providerId="ADAL" clId="{5DBD4C92-9842-497D-B73E-95DC8A5D32C4}" dt="2024-10-14T08:44:58.536" v="1470" actId="12789"/>
          <ac:spMkLst>
            <pc:docMk/>
            <pc:sldMk cId="694054409" sldId="356"/>
            <ac:spMk id="22" creationId="{B60E4945-1292-5129-477A-45713AD6E173}"/>
          </ac:spMkLst>
        </pc:spChg>
        <pc:spChg chg="mod">
          <ac:chgData name="한 지은" userId="c1d00ca1-8c44-47c7-9aa9-9e0cbc1e672d" providerId="ADAL" clId="{5DBD4C92-9842-497D-B73E-95DC8A5D32C4}" dt="2024-10-14T08:44:44.077" v="1466" actId="255"/>
          <ac:spMkLst>
            <pc:docMk/>
            <pc:sldMk cId="694054409" sldId="356"/>
            <ac:spMk id="25" creationId="{1BD8D4C3-B815-FC0E-90C2-6BDDD7C9395B}"/>
          </ac:spMkLst>
        </pc:spChg>
        <pc:spChg chg="mod">
          <ac:chgData name="한 지은" userId="c1d00ca1-8c44-47c7-9aa9-9e0cbc1e672d" providerId="ADAL" clId="{5DBD4C92-9842-497D-B73E-95DC8A5D32C4}" dt="2024-10-14T08:44:35.208" v="1465" actId="255"/>
          <ac:spMkLst>
            <pc:docMk/>
            <pc:sldMk cId="694054409" sldId="356"/>
            <ac:spMk id="26" creationId="{0E5B641B-4856-D604-6C1B-B5C5AF8D2208}"/>
          </ac:spMkLst>
        </pc:spChg>
        <pc:spChg chg="mod">
          <ac:chgData name="한 지은" userId="c1d00ca1-8c44-47c7-9aa9-9e0cbc1e672d" providerId="ADAL" clId="{5DBD4C92-9842-497D-B73E-95DC8A5D32C4}" dt="2024-10-14T08:44:44.077" v="1466" actId="255"/>
          <ac:spMkLst>
            <pc:docMk/>
            <pc:sldMk cId="694054409" sldId="356"/>
            <ac:spMk id="29" creationId="{636C0519-0FE1-BEF9-E883-36E733BE8A6D}"/>
          </ac:spMkLst>
        </pc:spChg>
        <pc:spChg chg="mod">
          <ac:chgData name="한 지은" userId="c1d00ca1-8c44-47c7-9aa9-9e0cbc1e672d" providerId="ADAL" clId="{5DBD4C92-9842-497D-B73E-95DC8A5D32C4}" dt="2024-10-14T08:44:35.208" v="1465" actId="255"/>
          <ac:spMkLst>
            <pc:docMk/>
            <pc:sldMk cId="694054409" sldId="356"/>
            <ac:spMk id="30" creationId="{877DCD4E-E642-F1D7-2F4C-B5D20F5A5918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8.216" v="1646"/>
        <pc:sldMkLst>
          <pc:docMk/>
          <pc:sldMk cId="2993071467" sldId="357"/>
        </pc:sldMkLst>
        <pc:spChg chg="del">
          <ac:chgData name="한 지은" userId="c1d00ca1-8c44-47c7-9aa9-9e0cbc1e672d" providerId="ADAL" clId="{5DBD4C92-9842-497D-B73E-95DC8A5D32C4}" dt="2024-10-14T05:51:59.592" v="1394" actId="478"/>
          <ac:spMkLst>
            <pc:docMk/>
            <pc:sldMk cId="2993071467" sldId="357"/>
            <ac:spMk id="4" creationId="{1883350D-507A-56A8-C44B-1B64C277F8C7}"/>
          </ac:spMkLst>
        </pc:spChg>
        <pc:spChg chg="add mod">
          <ac:chgData name="한 지은" userId="c1d00ca1-8c44-47c7-9aa9-9e0cbc1e672d" providerId="ADAL" clId="{5DBD4C92-9842-497D-B73E-95DC8A5D32C4}" dt="2024-10-14T08:51:18.216" v="1646"/>
          <ac:spMkLst>
            <pc:docMk/>
            <pc:sldMk cId="2993071467" sldId="357"/>
            <ac:spMk id="4" creationId="{27D36E70-B63F-B9E6-EB0F-DE6A8308DABB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993071467" sldId="357"/>
            <ac:spMk id="8" creationId="{F0246EB0-E788-065D-34AC-08C82570A319}"/>
          </ac:spMkLst>
        </pc:spChg>
        <pc:spChg chg="add del mod">
          <ac:chgData name="한 지은" userId="c1d00ca1-8c44-47c7-9aa9-9e0cbc1e672d" providerId="ADAL" clId="{5DBD4C92-9842-497D-B73E-95DC8A5D32C4}" dt="2024-10-14T08:50:44.943" v="1602" actId="478"/>
          <ac:spMkLst>
            <pc:docMk/>
            <pc:sldMk cId="2993071467" sldId="357"/>
            <ac:spMk id="9" creationId="{33CF5F9C-3F90-B97C-CCFE-B2B8EFF11ECB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8.832" v="1647"/>
        <pc:sldMkLst>
          <pc:docMk/>
          <pc:sldMk cId="2507918439" sldId="358"/>
        </pc:sldMkLst>
        <pc:spChg chg="del">
          <ac:chgData name="한 지은" userId="c1d00ca1-8c44-47c7-9aa9-9e0cbc1e672d" providerId="ADAL" clId="{5DBD4C92-9842-497D-B73E-95DC8A5D32C4}" dt="2024-10-14T05:52:00.411" v="1395" actId="478"/>
          <ac:spMkLst>
            <pc:docMk/>
            <pc:sldMk cId="2507918439" sldId="358"/>
            <ac:spMk id="4" creationId="{1883350D-507A-56A8-C44B-1B64C277F8C7}"/>
          </ac:spMkLst>
        </pc:spChg>
        <pc:spChg chg="add mod">
          <ac:chgData name="한 지은" userId="c1d00ca1-8c44-47c7-9aa9-9e0cbc1e672d" providerId="ADAL" clId="{5DBD4C92-9842-497D-B73E-95DC8A5D32C4}" dt="2024-10-14T08:51:18.832" v="1647"/>
          <ac:spMkLst>
            <pc:docMk/>
            <pc:sldMk cId="2507918439" sldId="358"/>
            <ac:spMk id="4" creationId="{9841594E-E5DB-956C-3B08-D2D1678D6E2C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2507918439" sldId="358"/>
            <ac:spMk id="8" creationId="{F0246EB0-E788-065D-34AC-08C82570A319}"/>
          </ac:spMkLst>
        </pc:spChg>
        <pc:spChg chg="add del mod">
          <ac:chgData name="한 지은" userId="c1d00ca1-8c44-47c7-9aa9-9e0cbc1e672d" providerId="ADAL" clId="{5DBD4C92-9842-497D-B73E-95DC8A5D32C4}" dt="2024-10-14T08:50:45.596" v="1603" actId="478"/>
          <ac:spMkLst>
            <pc:docMk/>
            <pc:sldMk cId="2507918439" sldId="358"/>
            <ac:spMk id="9" creationId="{7EEB2C7A-7B36-1566-5442-2ACC48CAD67F}"/>
          </ac:spMkLst>
        </pc:spChg>
      </pc:sldChg>
      <pc:sldChg chg="addSp delSp modSp mod">
        <pc:chgData name="한 지은" userId="c1d00ca1-8c44-47c7-9aa9-9e0cbc1e672d" providerId="ADAL" clId="{5DBD4C92-9842-497D-B73E-95DC8A5D32C4}" dt="2024-10-14T08:51:19.796" v="1649"/>
        <pc:sldMkLst>
          <pc:docMk/>
          <pc:sldMk cId="4012449059" sldId="359"/>
        </pc:sldMkLst>
        <pc:spChg chg="del">
          <ac:chgData name="한 지은" userId="c1d00ca1-8c44-47c7-9aa9-9e0cbc1e672d" providerId="ADAL" clId="{5DBD4C92-9842-497D-B73E-95DC8A5D32C4}" dt="2024-10-14T05:52:01.118" v="1396" actId="478"/>
          <ac:spMkLst>
            <pc:docMk/>
            <pc:sldMk cId="4012449059" sldId="359"/>
            <ac:spMk id="4" creationId="{1883350D-507A-56A8-C44B-1B64C277F8C7}"/>
          </ac:spMkLst>
        </pc:spChg>
        <pc:spChg chg="add del mod">
          <ac:chgData name="한 지은" userId="c1d00ca1-8c44-47c7-9aa9-9e0cbc1e672d" providerId="ADAL" clId="{5DBD4C92-9842-497D-B73E-95DC8A5D32C4}" dt="2024-10-14T08:43:52.810" v="1454" actId="478"/>
          <ac:spMkLst>
            <pc:docMk/>
            <pc:sldMk cId="4012449059" sldId="359"/>
            <ac:spMk id="4" creationId="{64372C49-F99E-BCF8-0055-46D9C8940477}"/>
          </ac:spMkLst>
        </pc:spChg>
        <pc:spChg chg="mod">
          <ac:chgData name="한 지은" userId="c1d00ca1-8c44-47c7-9aa9-9e0cbc1e672d" providerId="ADAL" clId="{5DBD4C92-9842-497D-B73E-95DC8A5D32C4}" dt="2024-10-14T02:22:59.066" v="52"/>
          <ac:spMkLst>
            <pc:docMk/>
            <pc:sldMk cId="4012449059" sldId="359"/>
            <ac:spMk id="8" creationId="{F0246EB0-E788-065D-34AC-08C82570A319}"/>
          </ac:spMkLst>
        </pc:spChg>
        <pc:spChg chg="add del mod">
          <ac:chgData name="한 지은" userId="c1d00ca1-8c44-47c7-9aa9-9e0cbc1e672d" providerId="ADAL" clId="{5DBD4C92-9842-497D-B73E-95DC8A5D32C4}" dt="2024-10-14T08:50:46.220" v="1604" actId="478"/>
          <ac:spMkLst>
            <pc:docMk/>
            <pc:sldMk cId="4012449059" sldId="359"/>
            <ac:spMk id="9" creationId="{1874C94F-1CEC-7610-9DA9-244FCA0EB26F}"/>
          </ac:spMkLst>
        </pc:spChg>
        <pc:spChg chg="add del mod">
          <ac:chgData name="한 지은" userId="c1d00ca1-8c44-47c7-9aa9-9e0cbc1e672d" providerId="ADAL" clId="{5DBD4C92-9842-497D-B73E-95DC8A5D32C4}" dt="2024-10-14T08:43:52.810" v="1454" actId="478"/>
          <ac:spMkLst>
            <pc:docMk/>
            <pc:sldMk cId="4012449059" sldId="359"/>
            <ac:spMk id="10" creationId="{364641BF-590C-873E-6A33-4116F98759ED}"/>
          </ac:spMkLst>
        </pc:spChg>
        <pc:spChg chg="add mod">
          <ac:chgData name="한 지은" userId="c1d00ca1-8c44-47c7-9aa9-9e0cbc1e672d" providerId="ADAL" clId="{5DBD4C92-9842-497D-B73E-95DC8A5D32C4}" dt="2024-10-14T08:51:19.349" v="1648"/>
          <ac:spMkLst>
            <pc:docMk/>
            <pc:sldMk cId="4012449059" sldId="359"/>
            <ac:spMk id="11" creationId="{39223D6A-2D2A-235F-D84E-9D38D71EA9A8}"/>
          </ac:spMkLst>
        </pc:spChg>
        <pc:spChg chg="add mod">
          <ac:chgData name="한 지은" userId="c1d00ca1-8c44-47c7-9aa9-9e0cbc1e672d" providerId="ADAL" clId="{5DBD4C92-9842-497D-B73E-95DC8A5D32C4}" dt="2024-10-14T08:51:19.796" v="1649"/>
          <ac:spMkLst>
            <pc:docMk/>
            <pc:sldMk cId="4012449059" sldId="359"/>
            <ac:spMk id="12" creationId="{587B1063-F33C-4349-BC3D-FFC92D61572D}"/>
          </ac:spMkLst>
        </pc:spChg>
        <pc:spChg chg="mod">
          <ac:chgData name="한 지은" userId="c1d00ca1-8c44-47c7-9aa9-9e0cbc1e672d" providerId="ADAL" clId="{5DBD4C92-9842-497D-B73E-95DC8A5D32C4}" dt="2024-10-14T05:47:33.304" v="1263" actId="1076"/>
          <ac:spMkLst>
            <pc:docMk/>
            <pc:sldMk cId="4012449059" sldId="359"/>
            <ac:spMk id="19" creationId="{91B6CB77-F610-E4AC-4A37-06EDF2D7630E}"/>
          </ac:spMkLst>
        </pc:spChg>
        <pc:spChg chg="mod">
          <ac:chgData name="한 지은" userId="c1d00ca1-8c44-47c7-9aa9-9e0cbc1e672d" providerId="ADAL" clId="{5DBD4C92-9842-497D-B73E-95DC8A5D32C4}" dt="2024-10-14T05:47:35.685" v="1268" actId="20577"/>
          <ac:spMkLst>
            <pc:docMk/>
            <pc:sldMk cId="4012449059" sldId="359"/>
            <ac:spMk id="28" creationId="{17E93244-4BC6-D288-F35A-2922A76DAD51}"/>
          </ac:spMkLst>
        </pc:spChg>
        <pc:spChg chg="mod">
          <ac:chgData name="한 지은" userId="c1d00ca1-8c44-47c7-9aa9-9e0cbc1e672d" providerId="ADAL" clId="{5DBD4C92-9842-497D-B73E-95DC8A5D32C4}" dt="2024-10-14T05:47:37.979" v="1270" actId="20577"/>
          <ac:spMkLst>
            <pc:docMk/>
            <pc:sldMk cId="4012449059" sldId="359"/>
            <ac:spMk id="35" creationId="{57200FEE-D70D-3963-D111-1D129968CD44}"/>
          </ac:spMkLst>
        </pc:spChg>
      </pc:sldChg>
    </pc:docChg>
  </pc:docChgLst>
  <pc:docChgLst>
    <pc:chgData name="정태원" userId="b83db6e7-9ffa-471f-b7f6-89d85b45c552" providerId="ADAL" clId="{FAD8EC4B-24BD-44A3-B762-D942C1795F8B}"/>
    <pc:docChg chg="undo redo custSel modSld">
      <pc:chgData name="정태원" userId="b83db6e7-9ffa-471f-b7f6-89d85b45c552" providerId="ADAL" clId="{FAD8EC4B-24BD-44A3-B762-D942C1795F8B}" dt="2024-10-21T08:37:17.941" v="19" actId="207"/>
      <pc:docMkLst>
        <pc:docMk/>
      </pc:docMkLst>
      <pc:sldChg chg="modSp mod">
        <pc:chgData name="정태원" userId="b83db6e7-9ffa-471f-b7f6-89d85b45c552" providerId="ADAL" clId="{FAD8EC4B-24BD-44A3-B762-D942C1795F8B}" dt="2024-10-21T08:35:40.873" v="1" actId="207"/>
        <pc:sldMkLst>
          <pc:docMk/>
          <pc:sldMk cId="1996897462" sldId="298"/>
        </pc:sldMkLst>
        <pc:spChg chg="mod">
          <ac:chgData name="정태원" userId="b83db6e7-9ffa-471f-b7f6-89d85b45c552" providerId="ADAL" clId="{FAD8EC4B-24BD-44A3-B762-D942C1795F8B}" dt="2024-10-21T08:35:40.873" v="1" actId="207"/>
          <ac:spMkLst>
            <pc:docMk/>
            <pc:sldMk cId="1996897462" sldId="298"/>
            <ac:spMk id="12" creationId="{07C00BA0-7ED9-075B-7D36-D32F0FB563F2}"/>
          </ac:spMkLst>
        </pc:spChg>
      </pc:sldChg>
      <pc:sldChg chg="modSp mod">
        <pc:chgData name="정태원" userId="b83db6e7-9ffa-471f-b7f6-89d85b45c552" providerId="ADAL" clId="{FAD8EC4B-24BD-44A3-B762-D942C1795F8B}" dt="2024-10-21T08:36:08.194" v="7" actId="1076"/>
        <pc:sldMkLst>
          <pc:docMk/>
          <pc:sldMk cId="797639271" sldId="308"/>
        </pc:sldMkLst>
        <pc:spChg chg="mod">
          <ac:chgData name="정태원" userId="b83db6e7-9ffa-471f-b7f6-89d85b45c552" providerId="ADAL" clId="{FAD8EC4B-24BD-44A3-B762-D942C1795F8B}" dt="2024-10-21T08:36:08.194" v="7" actId="1076"/>
          <ac:spMkLst>
            <pc:docMk/>
            <pc:sldMk cId="797639271" sldId="308"/>
            <ac:spMk id="55" creationId="{057698A7-A51D-C5E6-213D-2D269F4F0007}"/>
          </ac:spMkLst>
        </pc:spChg>
        <pc:spChg chg="mod">
          <ac:chgData name="정태원" userId="b83db6e7-9ffa-471f-b7f6-89d85b45c552" providerId="ADAL" clId="{FAD8EC4B-24BD-44A3-B762-D942C1795F8B}" dt="2024-10-21T08:36:08.194" v="7" actId="1076"/>
          <ac:spMkLst>
            <pc:docMk/>
            <pc:sldMk cId="797639271" sldId="308"/>
            <ac:spMk id="76" creationId="{286F90C9-3BCA-D36D-C122-5247A8CB2E77}"/>
          </ac:spMkLst>
        </pc:spChg>
      </pc:sldChg>
      <pc:sldChg chg="modSp mod">
        <pc:chgData name="정태원" userId="b83db6e7-9ffa-471f-b7f6-89d85b45c552" providerId="ADAL" clId="{FAD8EC4B-24BD-44A3-B762-D942C1795F8B}" dt="2024-10-21T08:36:46.546" v="17"/>
        <pc:sldMkLst>
          <pc:docMk/>
          <pc:sldMk cId="2963733872" sldId="318"/>
        </pc:sldMkLst>
        <pc:picChg chg="mod modCrop">
          <ac:chgData name="정태원" userId="b83db6e7-9ffa-471f-b7f6-89d85b45c552" providerId="ADAL" clId="{FAD8EC4B-24BD-44A3-B762-D942C1795F8B}" dt="2024-10-21T08:36:46.546" v="17"/>
          <ac:picMkLst>
            <pc:docMk/>
            <pc:sldMk cId="2963733872" sldId="318"/>
            <ac:picMk id="14" creationId="{8A437DA3-E8C8-DC80-C5D4-9E271385FDF5}"/>
          </ac:picMkLst>
        </pc:picChg>
      </pc:sldChg>
      <pc:sldChg chg="modSp mod">
        <pc:chgData name="정태원" userId="b83db6e7-9ffa-471f-b7f6-89d85b45c552" providerId="ADAL" clId="{FAD8EC4B-24BD-44A3-B762-D942C1795F8B}" dt="2024-10-21T08:37:17.941" v="19" actId="207"/>
        <pc:sldMkLst>
          <pc:docMk/>
          <pc:sldMk cId="1623604212" sldId="320"/>
        </pc:sldMkLst>
        <pc:spChg chg="mod">
          <ac:chgData name="정태원" userId="b83db6e7-9ffa-471f-b7f6-89d85b45c552" providerId="ADAL" clId="{FAD8EC4B-24BD-44A3-B762-D942C1795F8B}" dt="2024-10-21T08:37:17.941" v="19" actId="207"/>
          <ac:spMkLst>
            <pc:docMk/>
            <pc:sldMk cId="1623604212" sldId="320"/>
            <ac:spMk id="64" creationId="{249EA923-C56B-1988-4047-185B53B46F77}"/>
          </ac:spMkLst>
        </pc:spChg>
        <pc:spChg chg="mod">
          <ac:chgData name="정태원" userId="b83db6e7-9ffa-471f-b7f6-89d85b45c552" providerId="ADAL" clId="{FAD8EC4B-24BD-44A3-B762-D942C1795F8B}" dt="2024-10-21T08:37:17.941" v="19" actId="207"/>
          <ac:spMkLst>
            <pc:docMk/>
            <pc:sldMk cId="1623604212" sldId="320"/>
            <ac:spMk id="66" creationId="{FDAFDBB9-B655-5F43-2C1C-1FE722D38476}"/>
          </ac:spMkLst>
        </pc:spChg>
      </pc:sldChg>
      <pc:sldChg chg="modSp mod">
        <pc:chgData name="정태원" userId="b83db6e7-9ffa-471f-b7f6-89d85b45c552" providerId="ADAL" clId="{FAD8EC4B-24BD-44A3-B762-D942C1795F8B}" dt="2024-10-21T08:37:11.080" v="18" actId="207"/>
        <pc:sldMkLst>
          <pc:docMk/>
          <pc:sldMk cId="844220598" sldId="322"/>
        </pc:sldMkLst>
        <pc:spChg chg="mod">
          <ac:chgData name="정태원" userId="b83db6e7-9ffa-471f-b7f6-89d85b45c552" providerId="ADAL" clId="{FAD8EC4B-24BD-44A3-B762-D942C1795F8B}" dt="2024-10-21T08:37:11.080" v="18" actId="207"/>
          <ac:spMkLst>
            <pc:docMk/>
            <pc:sldMk cId="844220598" sldId="322"/>
            <ac:spMk id="13" creationId="{2334749D-00E5-1991-E990-294E227EEAA7}"/>
          </ac:spMkLst>
        </pc:spChg>
      </pc:sldChg>
    </pc:docChg>
  </pc:docChgLst>
  <pc:docChgLst>
    <pc:chgData name="한 지은" userId="c1d00ca1-8c44-47c7-9aa9-9e0cbc1e672d" providerId="ADAL" clId="{373A3040-C929-4061-A8BA-B40B966CF85B}"/>
    <pc:docChg chg="undo custSel addSld delSld modSld delMainMaster modMainMaster addSection delSection modSection">
      <pc:chgData name="한 지은" userId="c1d00ca1-8c44-47c7-9aa9-9e0cbc1e672d" providerId="ADAL" clId="{373A3040-C929-4061-A8BA-B40B966CF85B}" dt="2024-06-19T08:21:39.944" v="271" actId="1076"/>
      <pc:docMkLst>
        <pc:docMk/>
      </pc:docMkLst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119340789" sldId="259"/>
        </pc:sldMkLst>
      </pc:sldChg>
      <pc:sldChg chg="addSp delSp mod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2919864037" sldId="260"/>
        </pc:sldMkLst>
        <pc:spChg chg="add del mod">
          <ac:chgData name="한 지은" userId="c1d00ca1-8c44-47c7-9aa9-9e0cbc1e672d" providerId="ADAL" clId="{373A3040-C929-4061-A8BA-B40B966CF85B}" dt="2024-05-21T06:25:07.239" v="90" actId="478"/>
          <ac:spMkLst>
            <pc:docMk/>
            <pc:sldMk cId="2919864037" sldId="260"/>
            <ac:spMk id="2" creationId="{439EAEEF-C228-7949-C96B-C94618A2740B}"/>
          </ac:spMkLst>
        </pc:spChg>
        <pc:spChg chg="add del">
          <ac:chgData name="한 지은" userId="c1d00ca1-8c44-47c7-9aa9-9e0cbc1e672d" providerId="ADAL" clId="{373A3040-C929-4061-A8BA-B40B966CF85B}" dt="2024-05-21T06:25:23.239" v="97" actId="478"/>
          <ac:spMkLst>
            <pc:docMk/>
            <pc:sldMk cId="2919864037" sldId="260"/>
            <ac:spMk id="13" creationId="{ADFA374F-F393-B40C-6B87-0A5A9C86BD57}"/>
          </ac:spMkLst>
        </pc:spChg>
        <pc:spChg chg="del">
          <ac:chgData name="한 지은" userId="c1d00ca1-8c44-47c7-9aa9-9e0cbc1e672d" providerId="ADAL" clId="{373A3040-C929-4061-A8BA-B40B966CF85B}" dt="2024-05-21T06:21:33.731" v="75" actId="478"/>
          <ac:spMkLst>
            <pc:docMk/>
            <pc:sldMk cId="2919864037" sldId="260"/>
            <ac:spMk id="42" creationId="{3E2D45DF-86D9-D651-24FC-121399E4080E}"/>
          </ac:spMkLst>
        </pc:spChg>
        <pc:spChg chg="del">
          <ac:chgData name="한 지은" userId="c1d00ca1-8c44-47c7-9aa9-9e0cbc1e672d" providerId="ADAL" clId="{373A3040-C929-4061-A8BA-B40B966CF85B}" dt="2024-05-21T06:21:35.982" v="76" actId="478"/>
          <ac:spMkLst>
            <pc:docMk/>
            <pc:sldMk cId="2919864037" sldId="260"/>
            <ac:spMk id="43" creationId="{4B2F2922-40DE-607B-1A22-75758B61C374}"/>
          </ac:spMkLst>
        </pc:spChg>
        <pc:spChg chg="del">
          <ac:chgData name="한 지은" userId="c1d00ca1-8c44-47c7-9aa9-9e0cbc1e672d" providerId="ADAL" clId="{373A3040-C929-4061-A8BA-B40B966CF85B}" dt="2024-05-21T06:21:37.685" v="77" actId="478"/>
          <ac:spMkLst>
            <pc:docMk/>
            <pc:sldMk cId="2919864037" sldId="260"/>
            <ac:spMk id="54" creationId="{3F7808F5-56D6-157C-7BD2-8983F4EA8814}"/>
          </ac:spMkLst>
        </pc:spChg>
        <pc:graphicFrameChg chg="mod">
          <ac:chgData name="한 지은" userId="c1d00ca1-8c44-47c7-9aa9-9e0cbc1e672d" providerId="ADAL" clId="{373A3040-C929-4061-A8BA-B40B966CF85B}" dt="2024-05-21T06:22:39.003" v="83" actId="692"/>
          <ac:graphicFrameMkLst>
            <pc:docMk/>
            <pc:sldMk cId="2919864037" sldId="260"/>
            <ac:graphicFrameMk id="40" creationId="{B91EFE15-F1E2-5F6E-9A9C-3124E2CD6A87}"/>
          </ac:graphicFrameMkLst>
        </pc:graphicFrameChg>
        <pc:picChg chg="del">
          <ac:chgData name="한 지은" userId="c1d00ca1-8c44-47c7-9aa9-9e0cbc1e672d" providerId="ADAL" clId="{373A3040-C929-4061-A8BA-B40B966CF85B}" dt="2024-05-21T06:21:38.739" v="78" actId="478"/>
          <ac:picMkLst>
            <pc:docMk/>
            <pc:sldMk cId="2919864037" sldId="260"/>
            <ac:picMk id="33" creationId="{666F7B17-848B-81E7-2E47-9144D259C4D1}"/>
          </ac:picMkLst>
        </pc:picChg>
        <pc:cxnChg chg="add del mod">
          <ac:chgData name="한 지은" userId="c1d00ca1-8c44-47c7-9aa9-9e0cbc1e672d" providerId="ADAL" clId="{373A3040-C929-4061-A8BA-B40B966CF85B}" dt="2024-05-21T06:25:20.752" v="95" actId="478"/>
          <ac:cxnSpMkLst>
            <pc:docMk/>
            <pc:sldMk cId="2919864037" sldId="260"/>
            <ac:cxnSpMk id="12" creationId="{A089CC15-4109-64F8-830F-6255BDD789BE}"/>
          </ac:cxnSpMkLst>
        </pc:cxnChg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2431681221" sldId="261"/>
        </pc:sldMkLst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208759401" sldId="266"/>
        </pc:sldMkLst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525419231" sldId="267"/>
        </pc:sldMkLst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1819209899" sldId="268"/>
        </pc:sldMkLst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488213615" sldId="269"/>
        </pc:sldMkLst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2798264425" sldId="270"/>
        </pc:sldMkLst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205013400" sldId="273"/>
        </pc:sldMkLst>
      </pc:sldChg>
      <pc:sldChg chg="addSp delSp mod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954813178" sldId="275"/>
        </pc:sldMkLst>
        <pc:spChg chg="add del mod ord">
          <ac:chgData name="한 지은" userId="c1d00ca1-8c44-47c7-9aa9-9e0cbc1e672d" providerId="ADAL" clId="{373A3040-C929-4061-A8BA-B40B966CF85B}" dt="2024-06-11T02:35:47.607" v="255" actId="700"/>
          <ac:spMkLst>
            <pc:docMk/>
            <pc:sldMk cId="954813178" sldId="275"/>
            <ac:spMk id="2" creationId="{462F93AD-E313-EF4A-1C11-0E5EC6697465}"/>
          </ac:spMkLst>
        </pc:spChg>
        <pc:spChg chg="add del mod ord">
          <ac:chgData name="한 지은" userId="c1d00ca1-8c44-47c7-9aa9-9e0cbc1e672d" providerId="ADAL" clId="{373A3040-C929-4061-A8BA-B40B966CF85B}" dt="2024-06-11T02:35:47.607" v="255" actId="700"/>
          <ac:spMkLst>
            <pc:docMk/>
            <pc:sldMk cId="954813178" sldId="275"/>
            <ac:spMk id="3" creationId="{FA510083-7A3F-B92A-EA20-58BFEE4DA10C}"/>
          </ac:spMkLst>
        </pc:spChg>
        <pc:spChg chg="add del mod ord">
          <ac:chgData name="한 지은" userId="c1d00ca1-8c44-47c7-9aa9-9e0cbc1e672d" providerId="ADAL" clId="{373A3040-C929-4061-A8BA-B40B966CF85B}" dt="2024-06-11T02:35:47.607" v="255" actId="700"/>
          <ac:spMkLst>
            <pc:docMk/>
            <pc:sldMk cId="954813178" sldId="275"/>
            <ac:spMk id="12" creationId="{744582C0-7D30-E63D-420C-67F73BE788A7}"/>
          </ac:spMkLst>
        </pc:spChg>
        <pc:spChg chg="add del mod ord">
          <ac:chgData name="한 지은" userId="c1d00ca1-8c44-47c7-9aa9-9e0cbc1e672d" providerId="ADAL" clId="{373A3040-C929-4061-A8BA-B40B966CF85B}" dt="2024-06-11T02:35:47.607" v="255" actId="700"/>
          <ac:spMkLst>
            <pc:docMk/>
            <pc:sldMk cId="954813178" sldId="275"/>
            <ac:spMk id="13" creationId="{B0864077-8561-0A4D-00CC-EEF4B951C1A1}"/>
          </ac:spMkLst>
        </pc:spChg>
        <pc:spChg chg="add del mod ord">
          <ac:chgData name="한 지은" userId="c1d00ca1-8c44-47c7-9aa9-9e0cbc1e672d" providerId="ADAL" clId="{373A3040-C929-4061-A8BA-B40B966CF85B}" dt="2024-06-11T02:35:47.607" v="255" actId="700"/>
          <ac:spMkLst>
            <pc:docMk/>
            <pc:sldMk cId="954813178" sldId="275"/>
            <ac:spMk id="17" creationId="{DDB7269D-C3D8-0D06-AEAA-C779362F4AD6}"/>
          </ac:spMkLst>
        </pc:spChg>
        <pc:spChg chg="add del mod ord">
          <ac:chgData name="한 지은" userId="c1d00ca1-8c44-47c7-9aa9-9e0cbc1e672d" providerId="ADAL" clId="{373A3040-C929-4061-A8BA-B40B966CF85B}" dt="2024-06-11T02:36:23.868" v="260" actId="700"/>
          <ac:spMkLst>
            <pc:docMk/>
            <pc:sldMk cId="954813178" sldId="275"/>
            <ac:spMk id="19" creationId="{19327177-C6CA-3A42-381E-3DBDC0B2A838}"/>
          </ac:spMkLst>
        </pc:spChg>
        <pc:spChg chg="add del mod ord">
          <ac:chgData name="한 지은" userId="c1d00ca1-8c44-47c7-9aa9-9e0cbc1e672d" providerId="ADAL" clId="{373A3040-C929-4061-A8BA-B40B966CF85B}" dt="2024-06-11T02:36:23.868" v="260" actId="700"/>
          <ac:spMkLst>
            <pc:docMk/>
            <pc:sldMk cId="954813178" sldId="275"/>
            <ac:spMk id="20" creationId="{5E0EA5A9-9E13-0591-50B2-E68F8A7061A4}"/>
          </ac:spMkLst>
        </pc:spChg>
        <pc:spChg chg="add del mod ord">
          <ac:chgData name="한 지은" userId="c1d00ca1-8c44-47c7-9aa9-9e0cbc1e672d" providerId="ADAL" clId="{373A3040-C929-4061-A8BA-B40B966CF85B}" dt="2024-06-11T02:36:23.868" v="260" actId="700"/>
          <ac:spMkLst>
            <pc:docMk/>
            <pc:sldMk cId="954813178" sldId="275"/>
            <ac:spMk id="21" creationId="{C0F733CE-04BF-CF0A-2092-B26083E331BC}"/>
          </ac:spMkLst>
        </pc:spChg>
        <pc:spChg chg="add del mod ord">
          <ac:chgData name="한 지은" userId="c1d00ca1-8c44-47c7-9aa9-9e0cbc1e672d" providerId="ADAL" clId="{373A3040-C929-4061-A8BA-B40B966CF85B}" dt="2024-06-11T02:36:23.868" v="260" actId="700"/>
          <ac:spMkLst>
            <pc:docMk/>
            <pc:sldMk cId="954813178" sldId="275"/>
            <ac:spMk id="22" creationId="{4E845BF6-86FF-7604-4423-6AED2A719AE1}"/>
          </ac:spMkLst>
        </pc:spChg>
        <pc:spChg chg="add del mod ord">
          <ac:chgData name="한 지은" userId="c1d00ca1-8c44-47c7-9aa9-9e0cbc1e672d" providerId="ADAL" clId="{373A3040-C929-4061-A8BA-B40B966CF85B}" dt="2024-06-11T02:36:23.868" v="260" actId="700"/>
          <ac:spMkLst>
            <pc:docMk/>
            <pc:sldMk cId="954813178" sldId="275"/>
            <ac:spMk id="23" creationId="{738B117B-54C8-9CFA-542E-BAD59B9F4A50}"/>
          </ac:spMkLst>
        </pc:spChg>
        <pc:cxnChg chg="mod">
          <ac:chgData name="한 지은" userId="c1d00ca1-8c44-47c7-9aa9-9e0cbc1e672d" providerId="ADAL" clId="{373A3040-C929-4061-A8BA-B40B966CF85B}" dt="2024-06-11T02:36:16.606" v="258" actId="1076"/>
          <ac:cxnSpMkLst>
            <pc:docMk/>
            <pc:sldMk cId="954813178" sldId="275"/>
            <ac:cxnSpMk id="4" creationId="{984B4F89-53A2-D17F-3F3D-23731BF6DAA0}"/>
          </ac:cxnSpMkLst>
        </pc:cxnChg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2795194643" sldId="276"/>
        </pc:sldMkLst>
      </pc:sldChg>
      <pc:sldChg chg="delSp add del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787948276" sldId="277"/>
        </pc:sldMkLst>
        <pc:spChg chg="del">
          <ac:chgData name="한 지은" userId="c1d00ca1-8c44-47c7-9aa9-9e0cbc1e672d" providerId="ADAL" clId="{373A3040-C929-4061-A8BA-B40B966CF85B}" dt="2024-05-21T06:20:50.442" v="74" actId="478"/>
          <ac:spMkLst>
            <pc:docMk/>
            <pc:sldMk cId="787948276" sldId="277"/>
            <ac:spMk id="13" creationId="{3EE513AE-597A-3425-FA23-40BA60AABF3C}"/>
          </ac:spMkLst>
        </pc:spChg>
        <pc:spChg chg="del">
          <ac:chgData name="한 지은" userId="c1d00ca1-8c44-47c7-9aa9-9e0cbc1e672d" providerId="ADAL" clId="{373A3040-C929-4061-A8BA-B40B966CF85B}" dt="2024-05-21T06:20:48.376" v="72" actId="478"/>
          <ac:spMkLst>
            <pc:docMk/>
            <pc:sldMk cId="787948276" sldId="277"/>
            <ac:spMk id="45" creationId="{68FFE290-1C91-745E-F92B-5432180A08CE}"/>
          </ac:spMkLst>
        </pc:spChg>
        <pc:grpChg chg="del">
          <ac:chgData name="한 지은" userId="c1d00ca1-8c44-47c7-9aa9-9e0cbc1e672d" providerId="ADAL" clId="{373A3040-C929-4061-A8BA-B40B966CF85B}" dt="2024-05-21T06:20:49.508" v="73" actId="478"/>
          <ac:grpSpMkLst>
            <pc:docMk/>
            <pc:sldMk cId="787948276" sldId="277"/>
            <ac:grpSpMk id="83" creationId="{371585BE-1442-C225-4A75-8FD5542F1F6E}"/>
          </ac:grpSpMkLst>
        </pc:grpChg>
        <pc:picChg chg="del">
          <ac:chgData name="한 지은" userId="c1d00ca1-8c44-47c7-9aa9-9e0cbc1e672d" providerId="ADAL" clId="{373A3040-C929-4061-A8BA-B40B966CF85B}" dt="2024-05-21T06:20:47.522" v="71" actId="478"/>
          <ac:picMkLst>
            <pc:docMk/>
            <pc:sldMk cId="787948276" sldId="277"/>
            <ac:picMk id="3" creationId="{DDD21E2F-488D-E5C7-D304-65C864A36793}"/>
          </ac:picMkLst>
        </pc:picChg>
        <pc:picChg chg="del">
          <ac:chgData name="한 지은" userId="c1d00ca1-8c44-47c7-9aa9-9e0cbc1e672d" providerId="ADAL" clId="{373A3040-C929-4061-A8BA-B40B966CF85B}" dt="2024-05-21T06:20:47.179" v="70" actId="478"/>
          <ac:picMkLst>
            <pc:docMk/>
            <pc:sldMk cId="787948276" sldId="277"/>
            <ac:picMk id="42" creationId="{73F7087F-5749-D42C-E48D-8756FF82DB6C}"/>
          </ac:picMkLst>
        </pc:picChg>
      </pc:sldChg>
      <pc:sldChg chg="del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813103941" sldId="278"/>
        </pc:sldMkLst>
        <pc:picChg chg="del">
          <ac:chgData name="한 지은" userId="c1d00ca1-8c44-47c7-9aa9-9e0cbc1e672d" providerId="ADAL" clId="{373A3040-C929-4061-A8BA-B40B966CF85B}" dt="2024-05-21T06:20:45.932" v="68" actId="478"/>
          <ac:picMkLst>
            <pc:docMk/>
            <pc:sldMk cId="3813103941" sldId="278"/>
            <ac:picMk id="3" creationId="{87A66C7C-231C-13BF-6531-BD75980FDE7C}"/>
          </ac:picMkLst>
        </pc:picChg>
        <pc:picChg chg="del">
          <ac:chgData name="한 지은" userId="c1d00ca1-8c44-47c7-9aa9-9e0cbc1e672d" providerId="ADAL" clId="{373A3040-C929-4061-A8BA-B40B966CF85B}" dt="2024-05-21T06:20:46.206" v="69" actId="478"/>
          <ac:picMkLst>
            <pc:docMk/>
            <pc:sldMk cId="3813103941" sldId="278"/>
            <ac:picMk id="13" creationId="{F9F02303-ABD9-E2C0-692A-CF6EDE18A074}"/>
          </ac:picMkLst>
        </pc:picChg>
      </pc:sldChg>
      <pc:sldChg chg="del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730628984" sldId="279"/>
        </pc:sldMkLst>
        <pc:spChg chg="del">
          <ac:chgData name="한 지은" userId="c1d00ca1-8c44-47c7-9aa9-9e0cbc1e672d" providerId="ADAL" clId="{373A3040-C929-4061-A8BA-B40B966CF85B}" dt="2024-05-21T06:20:36.103" v="57" actId="478"/>
          <ac:spMkLst>
            <pc:docMk/>
            <pc:sldMk cId="3730628984" sldId="279"/>
            <ac:spMk id="13" creationId="{FD21D6B9-75CC-B0DC-A95E-F2BD6948EB0E}"/>
          </ac:spMkLst>
        </pc:spChg>
        <pc:spChg chg="del">
          <ac:chgData name="한 지은" userId="c1d00ca1-8c44-47c7-9aa9-9e0cbc1e672d" providerId="ADAL" clId="{373A3040-C929-4061-A8BA-B40B966CF85B}" dt="2024-05-21T06:20:36.448" v="58" actId="478"/>
          <ac:spMkLst>
            <pc:docMk/>
            <pc:sldMk cId="3730628984" sldId="279"/>
            <ac:spMk id="35" creationId="{219C306F-B484-F585-000B-14FE75A43FE0}"/>
          </ac:spMkLst>
        </pc:spChg>
        <pc:spChg chg="del">
          <ac:chgData name="한 지은" userId="c1d00ca1-8c44-47c7-9aa9-9e0cbc1e672d" providerId="ADAL" clId="{373A3040-C929-4061-A8BA-B40B966CF85B}" dt="2024-05-21T06:20:39.093" v="62" actId="478"/>
          <ac:spMkLst>
            <pc:docMk/>
            <pc:sldMk cId="3730628984" sldId="279"/>
            <ac:spMk id="105" creationId="{601E4EEB-3575-A079-5584-2E969E48BFA0}"/>
          </ac:spMkLst>
        </pc:spChg>
        <pc:spChg chg="del">
          <ac:chgData name="한 지은" userId="c1d00ca1-8c44-47c7-9aa9-9e0cbc1e672d" providerId="ADAL" clId="{373A3040-C929-4061-A8BA-B40B966CF85B}" dt="2024-06-19T08:21:20.570" v="262" actId="478"/>
          <ac:spMkLst>
            <pc:docMk/>
            <pc:sldMk cId="3730628984" sldId="279"/>
            <ac:spMk id="120" creationId="{4B618A43-7C6D-4681-86F4-C3DA2818220D}"/>
          </ac:spMkLst>
        </pc:spChg>
        <pc:spChg chg="del">
          <ac:chgData name="한 지은" userId="c1d00ca1-8c44-47c7-9aa9-9e0cbc1e672d" providerId="ADAL" clId="{373A3040-C929-4061-A8BA-B40B966CF85B}" dt="2024-05-21T06:20:38.051" v="61" actId="478"/>
          <ac:spMkLst>
            <pc:docMk/>
            <pc:sldMk cId="3730628984" sldId="279"/>
            <ac:spMk id="124" creationId="{AEC443C4-DA5B-D776-9A0C-26B57DCB2D6E}"/>
          </ac:spMkLst>
        </pc:spChg>
        <pc:spChg chg="del">
          <ac:chgData name="한 지은" userId="c1d00ca1-8c44-47c7-9aa9-9e0cbc1e672d" providerId="ADAL" clId="{373A3040-C929-4061-A8BA-B40B966CF85B}" dt="2024-05-21T06:20:37.509" v="60" actId="478"/>
          <ac:spMkLst>
            <pc:docMk/>
            <pc:sldMk cId="3730628984" sldId="279"/>
            <ac:spMk id="125" creationId="{52E30F15-6122-5C87-8043-017A143CB7EE}"/>
          </ac:spMkLst>
        </pc:spChg>
        <pc:picChg chg="del">
          <ac:chgData name="한 지은" userId="c1d00ca1-8c44-47c7-9aa9-9e0cbc1e672d" providerId="ADAL" clId="{373A3040-C929-4061-A8BA-B40B966CF85B}" dt="2024-05-21T06:20:35.275" v="56" actId="478"/>
          <ac:picMkLst>
            <pc:docMk/>
            <pc:sldMk cId="3730628984" sldId="279"/>
            <ac:picMk id="12" creationId="{B38859F7-7AD7-8361-1787-FB0F417FC97C}"/>
          </ac:picMkLst>
        </pc:picChg>
        <pc:picChg chg="del">
          <ac:chgData name="한 지은" userId="c1d00ca1-8c44-47c7-9aa9-9e0cbc1e672d" providerId="ADAL" clId="{373A3040-C929-4061-A8BA-B40B966CF85B}" dt="2024-05-21T06:20:36.760" v="59" actId="478"/>
          <ac:picMkLst>
            <pc:docMk/>
            <pc:sldMk cId="3730628984" sldId="279"/>
            <ac:picMk id="14" creationId="{F3825935-7776-012D-B298-E8DA6C7E4F45}"/>
          </ac:picMkLst>
        </pc:picChg>
      </pc:sldChg>
      <pc:sldChg chg="del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454476640" sldId="280"/>
        </pc:sldMkLst>
        <pc:spChg chg="del">
          <ac:chgData name="한 지은" userId="c1d00ca1-8c44-47c7-9aa9-9e0cbc1e672d" providerId="ADAL" clId="{373A3040-C929-4061-A8BA-B40B966CF85B}" dt="2024-05-21T06:20:41.812" v="65" actId="478"/>
          <ac:spMkLst>
            <pc:docMk/>
            <pc:sldMk cId="3454476640" sldId="280"/>
            <ac:spMk id="84" creationId="{6E07C558-C4E6-D276-9076-CEF17544DE17}"/>
          </ac:spMkLst>
        </pc:spChg>
        <pc:spChg chg="del">
          <ac:chgData name="한 지은" userId="c1d00ca1-8c44-47c7-9aa9-9e0cbc1e672d" providerId="ADAL" clId="{373A3040-C929-4061-A8BA-B40B966CF85B}" dt="2024-05-21T06:23:02.960" v="84" actId="478"/>
          <ac:spMkLst>
            <pc:docMk/>
            <pc:sldMk cId="3454476640" sldId="280"/>
            <ac:spMk id="120" creationId="{4B618A43-7C6D-4681-86F4-C3DA2818220D}"/>
          </ac:spMkLst>
        </pc:spChg>
        <pc:grpChg chg="del">
          <ac:chgData name="한 지은" userId="c1d00ca1-8c44-47c7-9aa9-9e0cbc1e672d" providerId="ADAL" clId="{373A3040-C929-4061-A8BA-B40B966CF85B}" dt="2024-05-21T06:20:45.224" v="67" actId="478"/>
          <ac:grpSpMkLst>
            <pc:docMk/>
            <pc:sldMk cId="3454476640" sldId="280"/>
            <ac:grpSpMk id="79" creationId="{7613946F-A3F0-5494-91B0-31FC215CD42E}"/>
          </ac:grpSpMkLst>
        </pc:grpChg>
        <pc:picChg chg="del">
          <ac:chgData name="한 지은" userId="c1d00ca1-8c44-47c7-9aa9-9e0cbc1e672d" providerId="ADAL" clId="{373A3040-C929-4061-A8BA-B40B966CF85B}" dt="2024-05-21T06:20:39.876" v="63" actId="478"/>
          <ac:picMkLst>
            <pc:docMk/>
            <pc:sldMk cId="3454476640" sldId="280"/>
            <ac:picMk id="3" creationId="{74B0DC4D-8B37-691D-0A49-8A258127D945}"/>
          </ac:picMkLst>
        </pc:picChg>
        <pc:picChg chg="del">
          <ac:chgData name="한 지은" userId="c1d00ca1-8c44-47c7-9aa9-9e0cbc1e672d" providerId="ADAL" clId="{373A3040-C929-4061-A8BA-B40B966CF85B}" dt="2024-05-21T06:20:42.584" v="66" actId="478"/>
          <ac:picMkLst>
            <pc:docMk/>
            <pc:sldMk cId="3454476640" sldId="280"/>
            <ac:picMk id="123" creationId="{6BB40E94-D496-4BD8-21FA-71572434993B}"/>
          </ac:picMkLst>
        </pc:picChg>
        <pc:picChg chg="del">
          <ac:chgData name="한 지은" userId="c1d00ca1-8c44-47c7-9aa9-9e0cbc1e672d" providerId="ADAL" clId="{373A3040-C929-4061-A8BA-B40B966CF85B}" dt="2024-05-21T06:20:40.739" v="64" actId="478"/>
          <ac:picMkLst>
            <pc:docMk/>
            <pc:sldMk cId="3454476640" sldId="280"/>
            <ac:picMk id="129" creationId="{61F6BA7F-0D86-4920-05E8-D638157FB87F}"/>
          </ac:picMkLst>
        </pc:picChg>
      </pc:sldChg>
      <pc:sldChg chg="del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653795267" sldId="281"/>
        </pc:sldMkLst>
        <pc:spChg chg="del">
          <ac:chgData name="한 지은" userId="c1d00ca1-8c44-47c7-9aa9-9e0cbc1e672d" providerId="ADAL" clId="{373A3040-C929-4061-A8BA-B40B966CF85B}" dt="2024-05-21T06:20:07.365" v="29" actId="478"/>
          <ac:spMkLst>
            <pc:docMk/>
            <pc:sldMk cId="3653795267" sldId="281"/>
            <ac:spMk id="53" creationId="{E1976C57-04CD-BB13-9C95-D8F90E2ECDD8}"/>
          </ac:spMkLst>
        </pc:spChg>
        <pc:picChg chg="del">
          <ac:chgData name="한 지은" userId="c1d00ca1-8c44-47c7-9aa9-9e0cbc1e672d" providerId="ADAL" clId="{373A3040-C929-4061-A8BA-B40B966CF85B}" dt="2024-05-21T06:20:06.533" v="28" actId="478"/>
          <ac:picMkLst>
            <pc:docMk/>
            <pc:sldMk cId="3653795267" sldId="281"/>
            <ac:picMk id="3" creationId="{C99A7387-64B2-A46D-9968-2AC63077D725}"/>
          </ac:picMkLst>
        </pc:picChg>
      </pc:sldChg>
      <pc:sldChg chg="del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2972417931" sldId="282"/>
        </pc:sldMkLst>
        <pc:spChg chg="del">
          <ac:chgData name="한 지은" userId="c1d00ca1-8c44-47c7-9aa9-9e0cbc1e672d" providerId="ADAL" clId="{373A3040-C929-4061-A8BA-B40B966CF85B}" dt="2024-05-21T06:20:34.469" v="55" actId="478"/>
          <ac:spMkLst>
            <pc:docMk/>
            <pc:sldMk cId="2972417931" sldId="282"/>
            <ac:spMk id="14" creationId="{A391C523-969F-7773-8A5C-9BCBEB6AC5FD}"/>
          </ac:spMkLst>
        </pc:spChg>
        <pc:spChg chg="del">
          <ac:chgData name="한 지은" userId="c1d00ca1-8c44-47c7-9aa9-9e0cbc1e672d" providerId="ADAL" clId="{373A3040-C929-4061-A8BA-B40B966CF85B}" dt="2024-06-19T08:21:21.299" v="263" actId="478"/>
          <ac:spMkLst>
            <pc:docMk/>
            <pc:sldMk cId="2972417931" sldId="282"/>
            <ac:spMk id="120" creationId="{4B618A43-7C6D-4681-86F4-C3DA2818220D}"/>
          </ac:spMkLst>
        </pc:spChg>
        <pc:picChg chg="del">
          <ac:chgData name="한 지은" userId="c1d00ca1-8c44-47c7-9aa9-9e0cbc1e672d" providerId="ADAL" clId="{373A3040-C929-4061-A8BA-B40B966CF85B}" dt="2024-05-21T06:20:33.345" v="54" actId="478"/>
          <ac:picMkLst>
            <pc:docMk/>
            <pc:sldMk cId="2972417931" sldId="282"/>
            <ac:picMk id="12" creationId="{2D4BA2ED-36B0-D236-D9E7-A9F41160D551}"/>
          </ac:picMkLst>
        </pc:picChg>
        <pc:picChg chg="del">
          <ac:chgData name="한 지은" userId="c1d00ca1-8c44-47c7-9aa9-9e0cbc1e672d" providerId="ADAL" clId="{373A3040-C929-4061-A8BA-B40B966CF85B}" dt="2024-05-21T06:20:33.072" v="53" actId="478"/>
          <ac:picMkLst>
            <pc:docMk/>
            <pc:sldMk cId="2972417931" sldId="282"/>
            <ac:picMk id="34" creationId="{E3147398-FA4E-71BC-4DED-205C2B9D9542}"/>
          </ac:picMkLst>
        </pc:picChg>
      </pc:sldChg>
      <pc:sldChg chg="del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2429659713" sldId="283"/>
        </pc:sldMkLst>
        <pc:spChg chg="del">
          <ac:chgData name="한 지은" userId="c1d00ca1-8c44-47c7-9aa9-9e0cbc1e672d" providerId="ADAL" clId="{373A3040-C929-4061-A8BA-B40B966CF85B}" dt="2024-06-19T08:21:21.925" v="264" actId="478"/>
          <ac:spMkLst>
            <pc:docMk/>
            <pc:sldMk cId="2429659713" sldId="283"/>
            <ac:spMk id="120" creationId="{4B618A43-7C6D-4681-86F4-C3DA2818220D}"/>
          </ac:spMkLst>
        </pc:spChg>
        <pc:spChg chg="del">
          <ac:chgData name="한 지은" userId="c1d00ca1-8c44-47c7-9aa9-9e0cbc1e672d" providerId="ADAL" clId="{373A3040-C929-4061-A8BA-B40B966CF85B}" dt="2024-05-21T06:20:32.127" v="52" actId="478"/>
          <ac:spMkLst>
            <pc:docMk/>
            <pc:sldMk cId="2429659713" sldId="283"/>
            <ac:spMk id="152" creationId="{8202ADED-04B0-D3B7-9988-E76115A2211A}"/>
          </ac:spMkLst>
        </pc:spChg>
        <pc:spChg chg="del">
          <ac:chgData name="한 지은" userId="c1d00ca1-8c44-47c7-9aa9-9e0cbc1e672d" providerId="ADAL" clId="{373A3040-C929-4061-A8BA-B40B966CF85B}" dt="2024-05-21T06:20:31.797" v="51" actId="478"/>
          <ac:spMkLst>
            <pc:docMk/>
            <pc:sldMk cId="2429659713" sldId="283"/>
            <ac:spMk id="153" creationId="{AACB4AC6-F430-5DFE-6AE5-7B2ED51C048C}"/>
          </ac:spMkLst>
        </pc:spChg>
        <pc:spChg chg="del">
          <ac:chgData name="한 지은" userId="c1d00ca1-8c44-47c7-9aa9-9e0cbc1e672d" providerId="ADAL" clId="{373A3040-C929-4061-A8BA-B40B966CF85B}" dt="2024-05-21T06:20:31.239" v="50" actId="478"/>
          <ac:spMkLst>
            <pc:docMk/>
            <pc:sldMk cId="2429659713" sldId="283"/>
            <ac:spMk id="197" creationId="{8270E779-D591-6480-83F0-6AC200BE53E3}"/>
          </ac:spMkLst>
        </pc:spChg>
        <pc:spChg chg="del">
          <ac:chgData name="한 지은" userId="c1d00ca1-8c44-47c7-9aa9-9e0cbc1e672d" providerId="ADAL" clId="{373A3040-C929-4061-A8BA-B40B966CF85B}" dt="2024-05-21T06:20:31.239" v="50" actId="478"/>
          <ac:spMkLst>
            <pc:docMk/>
            <pc:sldMk cId="2429659713" sldId="283"/>
            <ac:spMk id="198" creationId="{4F0758F2-1A8E-F65C-2182-FA5613C3F02B}"/>
          </ac:spMkLst>
        </pc:spChg>
        <pc:spChg chg="del">
          <ac:chgData name="한 지은" userId="c1d00ca1-8c44-47c7-9aa9-9e0cbc1e672d" providerId="ADAL" clId="{373A3040-C929-4061-A8BA-B40B966CF85B}" dt="2024-05-21T06:20:31.239" v="50" actId="478"/>
          <ac:spMkLst>
            <pc:docMk/>
            <pc:sldMk cId="2429659713" sldId="283"/>
            <ac:spMk id="199" creationId="{573DB538-35D2-2F42-D4BD-326D290FD88D}"/>
          </ac:spMkLst>
        </pc:spChg>
        <pc:spChg chg="del">
          <ac:chgData name="한 지은" userId="c1d00ca1-8c44-47c7-9aa9-9e0cbc1e672d" providerId="ADAL" clId="{373A3040-C929-4061-A8BA-B40B966CF85B}" dt="2024-05-21T06:20:31.239" v="50" actId="478"/>
          <ac:spMkLst>
            <pc:docMk/>
            <pc:sldMk cId="2429659713" sldId="283"/>
            <ac:spMk id="200" creationId="{4EE89BB9-7820-75ED-26AB-F15F17F7D732}"/>
          </ac:spMkLst>
        </pc:spChg>
        <pc:spChg chg="del">
          <ac:chgData name="한 지은" userId="c1d00ca1-8c44-47c7-9aa9-9e0cbc1e672d" providerId="ADAL" clId="{373A3040-C929-4061-A8BA-B40B966CF85B}" dt="2024-05-21T06:20:31.239" v="50" actId="478"/>
          <ac:spMkLst>
            <pc:docMk/>
            <pc:sldMk cId="2429659713" sldId="283"/>
            <ac:spMk id="201" creationId="{E0F03287-438D-F46C-26B5-77AFD5665BD8}"/>
          </ac:spMkLst>
        </pc:spChg>
        <pc:spChg chg="del">
          <ac:chgData name="한 지은" userId="c1d00ca1-8c44-47c7-9aa9-9e0cbc1e672d" providerId="ADAL" clId="{373A3040-C929-4061-A8BA-B40B966CF85B}" dt="2024-05-21T06:20:30.076" v="49" actId="478"/>
          <ac:spMkLst>
            <pc:docMk/>
            <pc:sldMk cId="2429659713" sldId="283"/>
            <ac:spMk id="202" creationId="{CBDF38BE-0479-2A49-65E3-710E1508868F}"/>
          </ac:spMkLst>
        </pc:spChg>
        <pc:spChg chg="del">
          <ac:chgData name="한 지은" userId="c1d00ca1-8c44-47c7-9aa9-9e0cbc1e672d" providerId="ADAL" clId="{373A3040-C929-4061-A8BA-B40B966CF85B}" dt="2024-05-21T06:20:31.239" v="50" actId="478"/>
          <ac:spMkLst>
            <pc:docMk/>
            <pc:sldMk cId="2429659713" sldId="283"/>
            <ac:spMk id="203" creationId="{48E74186-0056-2ABE-DFE7-4A3A03B29F30}"/>
          </ac:spMkLst>
        </pc:spChg>
        <pc:spChg chg="del">
          <ac:chgData name="한 지은" userId="c1d00ca1-8c44-47c7-9aa9-9e0cbc1e672d" providerId="ADAL" clId="{373A3040-C929-4061-A8BA-B40B966CF85B}" dt="2024-05-21T06:20:31.239" v="50" actId="478"/>
          <ac:spMkLst>
            <pc:docMk/>
            <pc:sldMk cId="2429659713" sldId="283"/>
            <ac:spMk id="204" creationId="{3D75AB8F-217B-6E2E-86B6-DFA233F74A81}"/>
          </ac:spMkLst>
        </pc:spChg>
        <pc:picChg chg="del">
          <ac:chgData name="한 지은" userId="c1d00ca1-8c44-47c7-9aa9-9e0cbc1e672d" providerId="ADAL" clId="{373A3040-C929-4061-A8BA-B40B966CF85B}" dt="2024-05-21T06:20:29.553" v="48" actId="478"/>
          <ac:picMkLst>
            <pc:docMk/>
            <pc:sldMk cId="2429659713" sldId="283"/>
            <ac:picMk id="194" creationId="{78FD0973-C995-570E-B479-26F128F99E3A}"/>
          </ac:picMkLst>
        </pc:picChg>
      </pc:sldChg>
      <pc:sldChg chg="delSp mod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2866914062" sldId="284"/>
        </pc:sldMkLst>
        <pc:spChg chg="del">
          <ac:chgData name="한 지은" userId="c1d00ca1-8c44-47c7-9aa9-9e0cbc1e672d" providerId="ADAL" clId="{373A3040-C929-4061-A8BA-B40B966CF85B}" dt="2024-05-21T06:20:28.805" v="47" actId="478"/>
          <ac:spMkLst>
            <pc:docMk/>
            <pc:sldMk cId="2866914062" sldId="284"/>
            <ac:spMk id="15" creationId="{F53E93EC-8F6F-7592-2377-6DB2716E8395}"/>
          </ac:spMkLst>
        </pc:spChg>
        <pc:spChg chg="del">
          <ac:chgData name="한 지은" userId="c1d00ca1-8c44-47c7-9aa9-9e0cbc1e672d" providerId="ADAL" clId="{373A3040-C929-4061-A8BA-B40B966CF85B}" dt="2024-06-19T08:21:22.743" v="265" actId="478"/>
          <ac:spMkLst>
            <pc:docMk/>
            <pc:sldMk cId="2866914062" sldId="284"/>
            <ac:spMk id="120" creationId="{4B618A43-7C6D-4681-86F4-C3DA2818220D}"/>
          </ac:spMkLst>
        </pc:spChg>
        <pc:picChg chg="del mod">
          <ac:chgData name="한 지은" userId="c1d00ca1-8c44-47c7-9aa9-9e0cbc1e672d" providerId="ADAL" clId="{373A3040-C929-4061-A8BA-B40B966CF85B}" dt="2024-05-21T06:20:28.186" v="46" actId="478"/>
          <ac:picMkLst>
            <pc:docMk/>
            <pc:sldMk cId="2866914062" sldId="284"/>
            <ac:picMk id="12" creationId="{A619B816-DB7A-F568-02DE-7426395FCE35}"/>
          </ac:picMkLst>
        </pc:picChg>
        <pc:picChg chg="del">
          <ac:chgData name="한 지은" userId="c1d00ca1-8c44-47c7-9aa9-9e0cbc1e672d" providerId="ADAL" clId="{373A3040-C929-4061-A8BA-B40B966CF85B}" dt="2024-05-21T06:20:27.928" v="44" actId="478"/>
          <ac:picMkLst>
            <pc:docMk/>
            <pc:sldMk cId="2866914062" sldId="284"/>
            <ac:picMk id="18" creationId="{9322B48D-DA80-51EE-4B9B-4FB52170CBB3}"/>
          </ac:picMkLst>
        </pc:picChg>
      </pc:sldChg>
      <pc:sldChg chg="add del">
        <pc:chgData name="한 지은" userId="c1d00ca1-8c44-47c7-9aa9-9e0cbc1e672d" providerId="ADAL" clId="{373A3040-C929-4061-A8BA-B40B966CF85B}" dt="2024-05-21T06:19:27.415" v="23" actId="47"/>
        <pc:sldMkLst>
          <pc:docMk/>
          <pc:sldMk cId="559053468" sldId="285"/>
        </pc:sldMkLst>
      </pc:sldChg>
      <pc:sldChg chg="del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1454862889" sldId="288"/>
        </pc:sldMkLst>
        <pc:spChg chg="del">
          <ac:chgData name="한 지은" userId="c1d00ca1-8c44-47c7-9aa9-9e0cbc1e672d" providerId="ADAL" clId="{373A3040-C929-4061-A8BA-B40B966CF85B}" dt="2024-06-19T08:21:23.509" v="266" actId="478"/>
          <ac:spMkLst>
            <pc:docMk/>
            <pc:sldMk cId="1454862889" sldId="288"/>
            <ac:spMk id="120" creationId="{4B618A43-7C6D-4681-86F4-C3DA2818220D}"/>
          </ac:spMkLst>
        </pc:spChg>
        <pc:picChg chg="del">
          <ac:chgData name="한 지은" userId="c1d00ca1-8c44-47c7-9aa9-9e0cbc1e672d" providerId="ADAL" clId="{373A3040-C929-4061-A8BA-B40B966CF85B}" dt="2024-05-21T06:20:27.080" v="43" actId="478"/>
          <ac:picMkLst>
            <pc:docMk/>
            <pc:sldMk cId="1454862889" sldId="288"/>
            <ac:picMk id="45" creationId="{4ABC2A2C-5EC3-C854-1C70-F2D126599CC6}"/>
          </ac:picMkLst>
        </pc:picChg>
      </pc:sldChg>
      <pc:sldChg chg="del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1625907004" sldId="289"/>
        </pc:sldMkLst>
        <pc:spChg chg="del">
          <ac:chgData name="한 지은" userId="c1d00ca1-8c44-47c7-9aa9-9e0cbc1e672d" providerId="ADAL" clId="{373A3040-C929-4061-A8BA-B40B966CF85B}" dt="2024-05-21T06:20:25.980" v="41" actId="478"/>
          <ac:spMkLst>
            <pc:docMk/>
            <pc:sldMk cId="1625907004" sldId="289"/>
            <ac:spMk id="3" creationId="{48246CD3-C568-7928-9DE3-4B6F7962F25C}"/>
          </ac:spMkLst>
        </pc:spChg>
        <pc:spChg chg="del">
          <ac:chgData name="한 지은" userId="c1d00ca1-8c44-47c7-9aa9-9e0cbc1e672d" providerId="ADAL" clId="{373A3040-C929-4061-A8BA-B40B966CF85B}" dt="2024-05-21T06:20:26.270" v="42" actId="478"/>
          <ac:spMkLst>
            <pc:docMk/>
            <pc:sldMk cId="1625907004" sldId="289"/>
            <ac:spMk id="18" creationId="{9075EEFA-7132-3675-3A54-4598296F4BBF}"/>
          </ac:spMkLst>
        </pc:spChg>
        <pc:spChg chg="del">
          <ac:chgData name="한 지은" userId="c1d00ca1-8c44-47c7-9aa9-9e0cbc1e672d" providerId="ADAL" clId="{373A3040-C929-4061-A8BA-B40B966CF85B}" dt="2024-06-19T08:21:24.250" v="267" actId="478"/>
          <ac:spMkLst>
            <pc:docMk/>
            <pc:sldMk cId="1625907004" sldId="289"/>
            <ac:spMk id="120" creationId="{4B618A43-7C6D-4681-86F4-C3DA2818220D}"/>
          </ac:spMkLst>
        </pc:spChg>
        <pc:grpChg chg="del">
          <ac:chgData name="한 지은" userId="c1d00ca1-8c44-47c7-9aa9-9e0cbc1e672d" providerId="ADAL" clId="{373A3040-C929-4061-A8BA-B40B966CF85B}" dt="2024-05-21T06:20:25.607" v="40" actId="478"/>
          <ac:grpSpMkLst>
            <pc:docMk/>
            <pc:sldMk cId="1625907004" sldId="289"/>
            <ac:grpSpMk id="43" creationId="{AFAE9D29-29B8-16F9-C40E-D3CE17BB0915}"/>
          </ac:grpSpMkLst>
        </pc:grpChg>
      </pc:sldChg>
      <pc:sldChg chg="del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2059308291" sldId="290"/>
        </pc:sldMkLst>
        <pc:spChg chg="del">
          <ac:chgData name="한 지은" userId="c1d00ca1-8c44-47c7-9aa9-9e0cbc1e672d" providerId="ADAL" clId="{373A3040-C929-4061-A8BA-B40B966CF85B}" dt="2024-05-21T06:20:24.238" v="38" actId="478"/>
          <ac:spMkLst>
            <pc:docMk/>
            <pc:sldMk cId="2059308291" sldId="290"/>
            <ac:spMk id="25" creationId="{926D79B0-6674-D3B4-730C-9890664526EE}"/>
          </ac:spMkLst>
        </pc:spChg>
        <pc:spChg chg="del">
          <ac:chgData name="한 지은" userId="c1d00ca1-8c44-47c7-9aa9-9e0cbc1e672d" providerId="ADAL" clId="{373A3040-C929-4061-A8BA-B40B966CF85B}" dt="2024-05-21T06:20:23.700" v="37" actId="478"/>
          <ac:spMkLst>
            <pc:docMk/>
            <pc:sldMk cId="2059308291" sldId="290"/>
            <ac:spMk id="39" creationId="{24A5D872-F956-419F-DB66-12F352547967}"/>
          </ac:spMkLst>
        </pc:spChg>
        <pc:spChg chg="del">
          <ac:chgData name="한 지은" userId="c1d00ca1-8c44-47c7-9aa9-9e0cbc1e672d" providerId="ADAL" clId="{373A3040-C929-4061-A8BA-B40B966CF85B}" dt="2024-05-21T06:20:24.639" v="39" actId="478"/>
          <ac:spMkLst>
            <pc:docMk/>
            <pc:sldMk cId="2059308291" sldId="290"/>
            <ac:spMk id="87" creationId="{4D509951-B2E0-F32A-BC48-0A3C8D254C86}"/>
          </ac:spMkLst>
        </pc:spChg>
        <pc:spChg chg="del">
          <ac:chgData name="한 지은" userId="c1d00ca1-8c44-47c7-9aa9-9e0cbc1e672d" providerId="ADAL" clId="{373A3040-C929-4061-A8BA-B40B966CF85B}" dt="2024-05-21T06:20:23.148" v="36" actId="478"/>
          <ac:spMkLst>
            <pc:docMk/>
            <pc:sldMk cId="2059308291" sldId="290"/>
            <ac:spMk id="88" creationId="{4273F906-68FE-D8F1-3C03-2561D1E72911}"/>
          </ac:spMkLst>
        </pc:spChg>
        <pc:spChg chg="del">
          <ac:chgData name="한 지은" userId="c1d00ca1-8c44-47c7-9aa9-9e0cbc1e672d" providerId="ADAL" clId="{373A3040-C929-4061-A8BA-B40B966CF85B}" dt="2024-06-19T08:21:24.816" v="268" actId="478"/>
          <ac:spMkLst>
            <pc:docMk/>
            <pc:sldMk cId="2059308291" sldId="290"/>
            <ac:spMk id="120" creationId="{4B618A43-7C6D-4681-86F4-C3DA2818220D}"/>
          </ac:spMkLst>
        </pc:spChg>
      </pc:sldChg>
      <pc:sldChg chg="addSp delSp mod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2419324733" sldId="291"/>
        </pc:sldMkLst>
        <pc:spChg chg="mod">
          <ac:chgData name="한 지은" userId="c1d00ca1-8c44-47c7-9aa9-9e0cbc1e672d" providerId="ADAL" clId="{373A3040-C929-4061-A8BA-B40B966CF85B}" dt="2024-05-21T06:18:51.483" v="18" actId="1076"/>
          <ac:spMkLst>
            <pc:docMk/>
            <pc:sldMk cId="2419324733" sldId="291"/>
            <ac:spMk id="56" creationId="{4878BB09-4C00-75ED-2E14-3621E8C1703E}"/>
          </ac:spMkLst>
        </pc:spChg>
        <pc:grpChg chg="add mod">
          <ac:chgData name="한 지은" userId="c1d00ca1-8c44-47c7-9aa9-9e0cbc1e672d" providerId="ADAL" clId="{373A3040-C929-4061-A8BA-B40B966CF85B}" dt="2024-05-21T06:20:19.597" v="35" actId="1038"/>
          <ac:grpSpMkLst>
            <pc:docMk/>
            <pc:sldMk cId="2419324733" sldId="291"/>
            <ac:grpSpMk id="11" creationId="{6924EEED-2BCB-54B9-0E0D-981EFED58BA3}"/>
          </ac:grpSpMkLst>
        </pc:grpChg>
        <pc:graphicFrameChg chg="mod">
          <ac:chgData name="한 지은" userId="c1d00ca1-8c44-47c7-9aa9-9e0cbc1e672d" providerId="ADAL" clId="{373A3040-C929-4061-A8BA-B40B966CF85B}" dt="2024-05-21T06:20:16.468" v="33" actId="408"/>
          <ac:graphicFrameMkLst>
            <pc:docMk/>
            <pc:sldMk cId="2419324733" sldId="291"/>
            <ac:graphicFrameMk id="15" creationId="{1C9F3C58-0F42-D9D9-38EB-9F965634595D}"/>
          </ac:graphicFrameMkLst>
        </pc:graphicFrameChg>
        <pc:graphicFrameChg chg="mod">
          <ac:chgData name="한 지은" userId="c1d00ca1-8c44-47c7-9aa9-9e0cbc1e672d" providerId="ADAL" clId="{373A3040-C929-4061-A8BA-B40B966CF85B}" dt="2024-05-21T06:20:16.468" v="33" actId="408"/>
          <ac:graphicFrameMkLst>
            <pc:docMk/>
            <pc:sldMk cId="2419324733" sldId="291"/>
            <ac:graphicFrameMk id="55" creationId="{E9CFCF14-3ED4-5F9B-89FA-0049F37CCF5E}"/>
          </ac:graphicFrameMkLst>
        </pc:graphicFrameChg>
        <pc:picChg chg="del">
          <ac:chgData name="한 지은" userId="c1d00ca1-8c44-47c7-9aa9-9e0cbc1e672d" providerId="ADAL" clId="{373A3040-C929-4061-A8BA-B40B966CF85B}" dt="2024-05-21T06:20:12.062" v="32" actId="478"/>
          <ac:picMkLst>
            <pc:docMk/>
            <pc:sldMk cId="2419324733" sldId="291"/>
            <ac:picMk id="3" creationId="{5E18C9D0-6E77-7BC9-68E9-496CE6545AE7}"/>
          </ac:picMkLst>
        </pc:picChg>
        <pc:cxnChg chg="mod">
          <ac:chgData name="한 지은" userId="c1d00ca1-8c44-47c7-9aa9-9e0cbc1e672d" providerId="ADAL" clId="{373A3040-C929-4061-A8BA-B40B966CF85B}" dt="2024-05-21T06:20:17.344" v="34" actId="408"/>
          <ac:cxnSpMkLst>
            <pc:docMk/>
            <pc:sldMk cId="2419324733" sldId="291"/>
            <ac:cxnSpMk id="25" creationId="{7D6A56F3-273B-04B4-DB6E-19EC148EC9F2}"/>
          </ac:cxnSpMkLst>
        </pc:cxnChg>
        <pc:cxnChg chg="mod">
          <ac:chgData name="한 지은" userId="c1d00ca1-8c44-47c7-9aa9-9e0cbc1e672d" providerId="ADAL" clId="{373A3040-C929-4061-A8BA-B40B966CF85B}" dt="2024-05-21T06:20:17.344" v="34" actId="408"/>
          <ac:cxnSpMkLst>
            <pc:docMk/>
            <pc:sldMk cId="2419324733" sldId="291"/>
            <ac:cxnSpMk id="29" creationId="{05E0EBBE-BE43-A8E8-9C5C-472364B1D42E}"/>
          </ac:cxnSpMkLst>
        </pc:cxnChg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093047577" sldId="292"/>
        </pc:sldMkLst>
      </pc:sldChg>
      <pc:sldChg chg="del">
        <pc:chgData name="한 지은" userId="c1d00ca1-8c44-47c7-9aa9-9e0cbc1e672d" providerId="ADAL" clId="{373A3040-C929-4061-A8BA-B40B966CF85B}" dt="2024-05-21T06:17:27.929" v="10" actId="47"/>
        <pc:sldMkLst>
          <pc:docMk/>
          <pc:sldMk cId="1228841611" sldId="293"/>
        </pc:sldMkLst>
      </pc:sldChg>
      <pc:sldChg chg="delSp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553933580" sldId="294"/>
        </pc:sldMkLst>
        <pc:spChg chg="del">
          <ac:chgData name="한 지은" userId="c1d00ca1-8c44-47c7-9aa9-9e0cbc1e672d" providerId="ADAL" clId="{373A3040-C929-4061-A8BA-B40B966CF85B}" dt="2024-05-21T06:20:09.933" v="31" actId="478"/>
          <ac:spMkLst>
            <pc:docMk/>
            <pc:sldMk cId="3553933580" sldId="294"/>
            <ac:spMk id="42" creationId="{E1A984BE-6CBA-407F-312B-2BCD77F1BC89}"/>
          </ac:spMkLst>
        </pc:spChg>
        <pc:picChg chg="del">
          <ac:chgData name="한 지은" userId="c1d00ca1-8c44-47c7-9aa9-9e0cbc1e672d" providerId="ADAL" clId="{373A3040-C929-4061-A8BA-B40B966CF85B}" dt="2024-05-21T06:20:08.895" v="30" actId="478"/>
          <ac:picMkLst>
            <pc:docMk/>
            <pc:sldMk cId="3553933580" sldId="294"/>
            <ac:picMk id="11" creationId="{A3218F43-A1EF-9E7F-F083-D72671237D2B}"/>
          </ac:picMkLst>
        </pc:picChg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4112172328" sldId="295"/>
        </pc:sldMkLst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4104470506" sldId="296"/>
        </pc:sldMkLst>
      </pc:sldChg>
      <pc:sldChg chg="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134364911" sldId="297"/>
        </pc:sldMkLst>
      </pc:sldChg>
      <pc:sldChg chg="addSp modSp new del mod">
        <pc:chgData name="한 지은" userId="c1d00ca1-8c44-47c7-9aa9-9e0cbc1e672d" providerId="ADAL" clId="{373A3040-C929-4061-A8BA-B40B966CF85B}" dt="2024-05-21T01:55:02.759" v="7" actId="47"/>
        <pc:sldMkLst>
          <pc:docMk/>
          <pc:sldMk cId="892394313" sldId="298"/>
        </pc:sldMkLst>
        <pc:picChg chg="add mod">
          <ac:chgData name="한 지은" userId="c1d00ca1-8c44-47c7-9aa9-9e0cbc1e672d" providerId="ADAL" clId="{373A3040-C929-4061-A8BA-B40B966CF85B}" dt="2024-05-21T01:54:03.094" v="6" actId="1076"/>
          <ac:picMkLst>
            <pc:docMk/>
            <pc:sldMk cId="892394313" sldId="298"/>
            <ac:picMk id="3" creationId="{8020AE31-BEB6-CD03-0858-4D94FA2E0131}"/>
          </ac:picMkLst>
        </pc:picChg>
      </pc:sldChg>
      <pc:sldChg chg="add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1996897462" sldId="298"/>
        </pc:sldMkLst>
      </pc:sldChg>
      <pc:sldChg chg="add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1678011102" sldId="299"/>
        </pc:sldMkLst>
      </pc:sldChg>
      <pc:sldChg chg="delSp add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4233046163" sldId="300"/>
        </pc:sldMkLst>
        <pc:grpChg chg="del">
          <ac:chgData name="한 지은" userId="c1d00ca1-8c44-47c7-9aa9-9e0cbc1e672d" providerId="ADAL" clId="{373A3040-C929-4061-A8BA-B40B966CF85B}" dt="2024-05-21T06:20:01.760" v="27" actId="478"/>
          <ac:grpSpMkLst>
            <pc:docMk/>
            <pc:sldMk cId="4233046163" sldId="300"/>
            <ac:grpSpMk id="13" creationId="{264C282C-7EF3-4AFD-D5F4-6C02A580E82F}"/>
          </ac:grpSpMkLst>
        </pc:grpChg>
      </pc:sldChg>
      <pc:sldChg chg="add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3201359666" sldId="301"/>
        </pc:sldMkLst>
      </pc:sldChg>
      <pc:sldChg chg="add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50016801" sldId="302"/>
        </pc:sldMkLst>
      </pc:sldChg>
      <pc:sldChg chg="add mod modClrScheme chgLayout">
        <pc:chgData name="한 지은" userId="c1d00ca1-8c44-47c7-9aa9-9e0cbc1e672d" providerId="ADAL" clId="{373A3040-C929-4061-A8BA-B40B966CF85B}" dt="2024-06-19T08:21:35.269" v="269" actId="700"/>
        <pc:sldMkLst>
          <pc:docMk/>
          <pc:sldMk cId="722880312" sldId="303"/>
        </pc:sldMkLst>
      </pc:sldChg>
      <pc:sldChg chg="addSp delSp modSp add mod modClrScheme chgLayout">
        <pc:chgData name="한 지은" userId="c1d00ca1-8c44-47c7-9aa9-9e0cbc1e672d" providerId="ADAL" clId="{373A3040-C929-4061-A8BA-B40B966CF85B}" dt="2024-06-19T08:21:39.944" v="271" actId="1076"/>
        <pc:sldMkLst>
          <pc:docMk/>
          <pc:sldMk cId="1316121326" sldId="304"/>
        </pc:sldMkLst>
        <pc:spChg chg="mod">
          <ac:chgData name="한 지은" userId="c1d00ca1-8c44-47c7-9aa9-9e0cbc1e672d" providerId="ADAL" clId="{373A3040-C929-4061-A8BA-B40B966CF85B}" dt="2024-06-19T08:21:39.944" v="271" actId="1076"/>
          <ac:spMkLst>
            <pc:docMk/>
            <pc:sldMk cId="1316121326" sldId="304"/>
            <ac:spMk id="5" creationId="{E8FF841B-34DB-813B-DAFC-9F659F455A1B}"/>
          </ac:spMkLst>
        </pc:spChg>
        <pc:spChg chg="mod">
          <ac:chgData name="한 지은" userId="c1d00ca1-8c44-47c7-9aa9-9e0cbc1e672d" providerId="ADAL" clId="{373A3040-C929-4061-A8BA-B40B966CF85B}" dt="2024-06-19T08:21:39.944" v="271" actId="1076"/>
          <ac:spMkLst>
            <pc:docMk/>
            <pc:sldMk cId="1316121326" sldId="304"/>
            <ac:spMk id="6" creationId="{952E1ED9-19D7-D773-9EE2-437D4D6EF830}"/>
          </ac:spMkLst>
        </pc:spChg>
        <pc:spChg chg="mod">
          <ac:chgData name="한 지은" userId="c1d00ca1-8c44-47c7-9aa9-9e0cbc1e672d" providerId="ADAL" clId="{373A3040-C929-4061-A8BA-B40B966CF85B}" dt="2024-06-19T08:21:39.944" v="271" actId="1076"/>
          <ac:spMkLst>
            <pc:docMk/>
            <pc:sldMk cId="1316121326" sldId="304"/>
            <ac:spMk id="7" creationId="{219F8892-36D0-DD19-9A12-3DA53562E92F}"/>
          </ac:spMkLst>
        </pc:spChg>
        <pc:spChg chg="mod">
          <ac:chgData name="한 지은" userId="c1d00ca1-8c44-47c7-9aa9-9e0cbc1e672d" providerId="ADAL" clId="{373A3040-C929-4061-A8BA-B40B966CF85B}" dt="2024-06-19T08:21:39.944" v="271" actId="1076"/>
          <ac:spMkLst>
            <pc:docMk/>
            <pc:sldMk cId="1316121326" sldId="304"/>
            <ac:spMk id="8" creationId="{CFC7B3A1-5E5E-6158-1B74-803EF31CB27A}"/>
          </ac:spMkLst>
        </pc:spChg>
        <pc:spChg chg="mod">
          <ac:chgData name="한 지은" userId="c1d00ca1-8c44-47c7-9aa9-9e0cbc1e672d" providerId="ADAL" clId="{373A3040-C929-4061-A8BA-B40B966CF85B}" dt="2024-06-19T08:21:39.944" v="271" actId="1076"/>
          <ac:spMkLst>
            <pc:docMk/>
            <pc:sldMk cId="1316121326" sldId="304"/>
            <ac:spMk id="9" creationId="{00D3F3FD-A7C9-BFA1-A200-88DF206E9CB8}"/>
          </ac:spMkLst>
        </pc:spChg>
        <pc:spChg chg="mod">
          <ac:chgData name="한 지은" userId="c1d00ca1-8c44-47c7-9aa9-9e0cbc1e672d" providerId="ADAL" clId="{373A3040-C929-4061-A8BA-B40B966CF85B}" dt="2024-06-19T08:21:39.944" v="271" actId="1076"/>
          <ac:spMkLst>
            <pc:docMk/>
            <pc:sldMk cId="1316121326" sldId="304"/>
            <ac:spMk id="10" creationId="{5E25A985-A87C-4062-2DF9-A3A1DAA838BF}"/>
          </ac:spMkLst>
        </pc:spChg>
        <pc:spChg chg="mod">
          <ac:chgData name="한 지은" userId="c1d00ca1-8c44-47c7-9aa9-9e0cbc1e672d" providerId="ADAL" clId="{373A3040-C929-4061-A8BA-B40B966CF85B}" dt="2024-06-19T08:21:39.944" v="271" actId="1076"/>
          <ac:spMkLst>
            <pc:docMk/>
            <pc:sldMk cId="1316121326" sldId="304"/>
            <ac:spMk id="17" creationId="{CB51C1C7-84E0-E2D3-1D6B-A99D1A5AB3D8}"/>
          </ac:spMkLst>
        </pc:spChg>
        <pc:picChg chg="add del">
          <ac:chgData name="한 지은" userId="c1d00ca1-8c44-47c7-9aa9-9e0cbc1e672d" providerId="ADAL" clId="{373A3040-C929-4061-A8BA-B40B966CF85B}" dt="2024-05-21T06:19:58.834" v="26" actId="478"/>
          <ac:picMkLst>
            <pc:docMk/>
            <pc:sldMk cId="1316121326" sldId="304"/>
            <ac:picMk id="11" creationId="{DCB480BC-4C41-98BA-3D2B-E052607FFE5F}"/>
          </ac:picMkLst>
        </pc:picChg>
        <pc:cxnChg chg="mod">
          <ac:chgData name="한 지은" userId="c1d00ca1-8c44-47c7-9aa9-9e0cbc1e672d" providerId="ADAL" clId="{373A3040-C929-4061-A8BA-B40B966CF85B}" dt="2024-06-19T08:21:39.944" v="271" actId="1076"/>
          <ac:cxnSpMkLst>
            <pc:docMk/>
            <pc:sldMk cId="1316121326" sldId="304"/>
            <ac:cxnSpMk id="4" creationId="{984B4F89-53A2-D17F-3F3D-23731BF6DAA0}"/>
          </ac:cxnSpMkLst>
        </pc:cxnChg>
      </pc:sldChg>
      <pc:sldChg chg="new del">
        <pc:chgData name="한 지은" userId="c1d00ca1-8c44-47c7-9aa9-9e0cbc1e672d" providerId="ADAL" clId="{373A3040-C929-4061-A8BA-B40B966CF85B}" dt="2024-06-11T02:35:33.054" v="249" actId="680"/>
        <pc:sldMkLst>
          <pc:docMk/>
          <pc:sldMk cId="1534561453" sldId="305"/>
        </pc:sldMkLst>
      </pc:sldChg>
      <pc:sldMasterChg chg="del delSldLayout">
        <pc:chgData name="한 지은" userId="c1d00ca1-8c44-47c7-9aa9-9e0cbc1e672d" providerId="ADAL" clId="{373A3040-C929-4061-A8BA-B40B966CF85B}" dt="2024-06-19T08:21:35.269" v="269" actId="700"/>
        <pc:sldMasterMkLst>
          <pc:docMk/>
          <pc:sldMasterMk cId="3236213212" sldId="2147483648"/>
        </pc:sldMasterMkLst>
        <pc:sldLayoutChg chg="del">
          <pc:chgData name="한 지은" userId="c1d00ca1-8c44-47c7-9aa9-9e0cbc1e672d" providerId="ADAL" clId="{373A3040-C929-4061-A8BA-B40B966CF85B}" dt="2024-06-19T08:21:35.269" v="269" actId="700"/>
          <pc:sldLayoutMkLst>
            <pc:docMk/>
            <pc:sldMasterMk cId="3236213212" sldId="2147483648"/>
            <pc:sldLayoutMk cId="2776437637" sldId="2147483649"/>
          </pc:sldLayoutMkLst>
        </pc:sldLayoutChg>
        <pc:sldLayoutChg chg="del">
          <pc:chgData name="한 지은" userId="c1d00ca1-8c44-47c7-9aa9-9e0cbc1e672d" providerId="ADAL" clId="{373A3040-C929-4061-A8BA-B40B966CF85B}" dt="2024-06-19T08:21:35.269" v="269" actId="700"/>
          <pc:sldLayoutMkLst>
            <pc:docMk/>
            <pc:sldMasterMk cId="3236213212" sldId="2147483648"/>
            <pc:sldLayoutMk cId="3078302776" sldId="2147483650"/>
          </pc:sldLayoutMkLst>
        </pc:sldLayoutChg>
        <pc:sldLayoutChg chg="del">
          <pc:chgData name="한 지은" userId="c1d00ca1-8c44-47c7-9aa9-9e0cbc1e672d" providerId="ADAL" clId="{373A3040-C929-4061-A8BA-B40B966CF85B}" dt="2024-06-19T08:21:35.269" v="269" actId="700"/>
          <pc:sldLayoutMkLst>
            <pc:docMk/>
            <pc:sldMasterMk cId="3236213212" sldId="2147483648"/>
            <pc:sldLayoutMk cId="3157744786" sldId="2147483651"/>
          </pc:sldLayoutMkLst>
        </pc:sldLayoutChg>
        <pc:sldLayoutChg chg="del">
          <pc:chgData name="한 지은" userId="c1d00ca1-8c44-47c7-9aa9-9e0cbc1e672d" providerId="ADAL" clId="{373A3040-C929-4061-A8BA-B40B966CF85B}" dt="2024-06-19T08:21:35.269" v="269" actId="700"/>
          <pc:sldLayoutMkLst>
            <pc:docMk/>
            <pc:sldMasterMk cId="3236213212" sldId="2147483648"/>
            <pc:sldLayoutMk cId="3624788595" sldId="2147483652"/>
          </pc:sldLayoutMkLst>
        </pc:sldLayoutChg>
        <pc:sldLayoutChg chg="del">
          <pc:chgData name="한 지은" userId="c1d00ca1-8c44-47c7-9aa9-9e0cbc1e672d" providerId="ADAL" clId="{373A3040-C929-4061-A8BA-B40B966CF85B}" dt="2024-06-19T08:21:35.269" v="269" actId="700"/>
          <pc:sldLayoutMkLst>
            <pc:docMk/>
            <pc:sldMasterMk cId="3236213212" sldId="2147483648"/>
            <pc:sldLayoutMk cId="2341692114" sldId="2147483653"/>
          </pc:sldLayoutMkLst>
        </pc:sldLayoutChg>
        <pc:sldLayoutChg chg="del">
          <pc:chgData name="한 지은" userId="c1d00ca1-8c44-47c7-9aa9-9e0cbc1e672d" providerId="ADAL" clId="{373A3040-C929-4061-A8BA-B40B966CF85B}" dt="2024-06-19T08:21:35.269" v="269" actId="700"/>
          <pc:sldLayoutMkLst>
            <pc:docMk/>
            <pc:sldMasterMk cId="3236213212" sldId="2147483648"/>
            <pc:sldLayoutMk cId="3336641904" sldId="2147483654"/>
          </pc:sldLayoutMkLst>
        </pc:sldLayoutChg>
        <pc:sldLayoutChg chg="del">
          <pc:chgData name="한 지은" userId="c1d00ca1-8c44-47c7-9aa9-9e0cbc1e672d" providerId="ADAL" clId="{373A3040-C929-4061-A8BA-B40B966CF85B}" dt="2024-06-19T08:21:35.269" v="269" actId="700"/>
          <pc:sldLayoutMkLst>
            <pc:docMk/>
            <pc:sldMasterMk cId="3236213212" sldId="2147483648"/>
            <pc:sldLayoutMk cId="2396392091" sldId="2147483655"/>
          </pc:sldLayoutMkLst>
        </pc:sldLayoutChg>
        <pc:sldLayoutChg chg="del">
          <pc:chgData name="한 지은" userId="c1d00ca1-8c44-47c7-9aa9-9e0cbc1e672d" providerId="ADAL" clId="{373A3040-C929-4061-A8BA-B40B966CF85B}" dt="2024-06-19T08:21:35.269" v="269" actId="700"/>
          <pc:sldLayoutMkLst>
            <pc:docMk/>
            <pc:sldMasterMk cId="3236213212" sldId="2147483648"/>
            <pc:sldLayoutMk cId="34065791" sldId="2147483656"/>
          </pc:sldLayoutMkLst>
        </pc:sldLayoutChg>
        <pc:sldLayoutChg chg="del">
          <pc:chgData name="한 지은" userId="c1d00ca1-8c44-47c7-9aa9-9e0cbc1e672d" providerId="ADAL" clId="{373A3040-C929-4061-A8BA-B40B966CF85B}" dt="2024-06-19T08:21:35.269" v="269" actId="700"/>
          <pc:sldLayoutMkLst>
            <pc:docMk/>
            <pc:sldMasterMk cId="3236213212" sldId="2147483648"/>
            <pc:sldLayoutMk cId="3064093168" sldId="2147483657"/>
          </pc:sldLayoutMkLst>
        </pc:sldLayoutChg>
        <pc:sldLayoutChg chg="del">
          <pc:chgData name="한 지은" userId="c1d00ca1-8c44-47c7-9aa9-9e0cbc1e672d" providerId="ADAL" clId="{373A3040-C929-4061-A8BA-B40B966CF85B}" dt="2024-06-19T08:21:35.269" v="269" actId="700"/>
          <pc:sldLayoutMkLst>
            <pc:docMk/>
            <pc:sldMasterMk cId="3236213212" sldId="2147483648"/>
            <pc:sldLayoutMk cId="3949163377" sldId="2147483658"/>
          </pc:sldLayoutMkLst>
        </pc:sldLayoutChg>
        <pc:sldLayoutChg chg="del">
          <pc:chgData name="한 지은" userId="c1d00ca1-8c44-47c7-9aa9-9e0cbc1e672d" providerId="ADAL" clId="{373A3040-C929-4061-A8BA-B40B966CF85B}" dt="2024-06-19T08:21:35.269" v="269" actId="700"/>
          <pc:sldLayoutMkLst>
            <pc:docMk/>
            <pc:sldMasterMk cId="3236213212" sldId="2147483648"/>
            <pc:sldLayoutMk cId="3006813640" sldId="2147483659"/>
          </pc:sldLayoutMkLst>
        </pc:sldLayoutChg>
      </pc:sldMasterChg>
      <pc:sldMasterChg chg="addSldLayout modSldLayout">
        <pc:chgData name="한 지은" userId="c1d00ca1-8c44-47c7-9aa9-9e0cbc1e672d" providerId="ADAL" clId="{373A3040-C929-4061-A8BA-B40B966CF85B}" dt="2024-06-11T02:35:58.900" v="256" actId="735"/>
        <pc:sldMasterMkLst>
          <pc:docMk/>
          <pc:sldMasterMk cId="2445081536" sldId="2147483660"/>
        </pc:sldMasterMkLst>
        <pc:sldLayoutChg chg="addSp delSp modSp mod">
          <pc:chgData name="한 지은" userId="c1d00ca1-8c44-47c7-9aa9-9e0cbc1e672d" providerId="ADAL" clId="{373A3040-C929-4061-A8BA-B40B966CF85B}" dt="2024-06-11T02:34:54.119" v="245" actId="735"/>
          <pc:sldLayoutMkLst>
            <pc:docMk/>
            <pc:sldMasterMk cId="2445081536" sldId="2147483660"/>
            <pc:sldLayoutMk cId="2435748818" sldId="2147483667"/>
          </pc:sldLayoutMkLst>
          <pc:spChg chg="add del mod">
            <ac:chgData name="한 지은" userId="c1d00ca1-8c44-47c7-9aa9-9e0cbc1e672d" providerId="ADAL" clId="{373A3040-C929-4061-A8BA-B40B966CF85B}" dt="2024-05-21T06:28:09.424" v="166" actId="478"/>
            <ac:spMkLst>
              <pc:docMk/>
              <pc:sldMasterMk cId="2445081536" sldId="2147483660"/>
              <pc:sldLayoutMk cId="2435748818" sldId="2147483667"/>
              <ac:spMk id="6" creationId="{CAEC9207-D498-09EC-E060-3B69359F30AB}"/>
            </ac:spMkLst>
          </pc:spChg>
          <pc:spChg chg="add del mod">
            <ac:chgData name="한 지은" userId="c1d00ca1-8c44-47c7-9aa9-9e0cbc1e672d" providerId="ADAL" clId="{373A3040-C929-4061-A8BA-B40B966CF85B}" dt="2024-05-21T06:26:47.221" v="100" actId="478"/>
            <ac:spMkLst>
              <pc:docMk/>
              <pc:sldMasterMk cId="2445081536" sldId="2147483660"/>
              <pc:sldLayoutMk cId="2435748818" sldId="2147483667"/>
              <ac:spMk id="7" creationId="{1849C7BF-00F7-59B4-4BE2-08A873133431}"/>
            </ac:spMkLst>
          </pc:spChg>
          <pc:spChg chg="add del mod">
            <ac:chgData name="한 지은" userId="c1d00ca1-8c44-47c7-9aa9-9e0cbc1e672d" providerId="ADAL" clId="{373A3040-C929-4061-A8BA-B40B966CF85B}" dt="2024-05-21T06:28:24.049" v="171" actId="478"/>
            <ac:spMkLst>
              <pc:docMk/>
              <pc:sldMasterMk cId="2445081536" sldId="2147483660"/>
              <pc:sldLayoutMk cId="2435748818" sldId="2147483667"/>
              <ac:spMk id="8" creationId="{1CBFE5F3-5972-440D-913B-0D51D1FD08BB}"/>
            </ac:spMkLst>
          </pc:spChg>
          <pc:spChg chg="add del mod">
            <ac:chgData name="한 지은" userId="c1d00ca1-8c44-47c7-9aa9-9e0cbc1e672d" providerId="ADAL" clId="{373A3040-C929-4061-A8BA-B40B966CF85B}" dt="2024-05-21T06:28:41.438" v="175" actId="478"/>
            <ac:spMkLst>
              <pc:docMk/>
              <pc:sldMasterMk cId="2445081536" sldId="2147483660"/>
              <pc:sldLayoutMk cId="2435748818" sldId="2147483667"/>
              <ac:spMk id="9" creationId="{FDCF144C-3BAA-13FA-8018-8387EB7F2175}"/>
            </ac:spMkLst>
          </pc:spChg>
          <pc:spChg chg="add del mod">
            <ac:chgData name="한 지은" userId="c1d00ca1-8c44-47c7-9aa9-9e0cbc1e672d" providerId="ADAL" clId="{373A3040-C929-4061-A8BA-B40B966CF85B}" dt="2024-05-21T06:28:55.591" v="180" actId="478"/>
            <ac:spMkLst>
              <pc:docMk/>
              <pc:sldMasterMk cId="2445081536" sldId="2147483660"/>
              <pc:sldLayoutMk cId="2435748818" sldId="2147483667"/>
              <ac:spMk id="10" creationId="{5289A597-E184-ABFA-ACC0-A817EF3F98B6}"/>
            </ac:spMkLst>
          </pc:spChg>
          <pc:spChg chg="add del mod">
            <ac:chgData name="한 지은" userId="c1d00ca1-8c44-47c7-9aa9-9e0cbc1e672d" providerId="ADAL" clId="{373A3040-C929-4061-A8BA-B40B966CF85B}" dt="2024-05-21T06:29:34.019" v="244" actId="478"/>
            <ac:spMkLst>
              <pc:docMk/>
              <pc:sldMasterMk cId="2445081536" sldId="2147483660"/>
              <pc:sldLayoutMk cId="2435748818" sldId="2147483667"/>
              <ac:spMk id="11" creationId="{195427C1-B0C8-394C-9469-EF72EB9448A6}"/>
            </ac:spMkLst>
          </pc:spChg>
          <pc:spChg chg="add del">
            <ac:chgData name="한 지은" userId="c1d00ca1-8c44-47c7-9aa9-9e0cbc1e672d" providerId="ADAL" clId="{373A3040-C929-4061-A8BA-B40B966CF85B}" dt="2024-05-21T06:27:05.766" v="101" actId="11529"/>
            <ac:spMkLst>
              <pc:docMk/>
              <pc:sldMasterMk cId="2445081536" sldId="2147483660"/>
              <pc:sldLayoutMk cId="2435748818" sldId="2147483667"/>
              <ac:spMk id="12" creationId="{D461779E-637B-F498-CE70-7237A86861CD}"/>
            </ac:spMkLst>
          </pc:spChg>
          <pc:spChg chg="add mod ord">
            <ac:chgData name="한 지은" userId="c1d00ca1-8c44-47c7-9aa9-9e0cbc1e672d" providerId="ADAL" clId="{373A3040-C929-4061-A8BA-B40B966CF85B}" dt="2024-05-21T06:28:07.193" v="165" actId="167"/>
            <ac:spMkLst>
              <pc:docMk/>
              <pc:sldMasterMk cId="2445081536" sldId="2147483660"/>
              <pc:sldLayoutMk cId="2435748818" sldId="2147483667"/>
              <ac:spMk id="13" creationId="{C632D833-2BC7-C5BA-F36F-F108D0D03ADE}"/>
            </ac:spMkLst>
          </pc:spChg>
          <pc:spChg chg="add mod ord">
            <ac:chgData name="한 지은" userId="c1d00ca1-8c44-47c7-9aa9-9e0cbc1e672d" providerId="ADAL" clId="{373A3040-C929-4061-A8BA-B40B966CF85B}" dt="2024-05-21T06:28:20.926" v="170" actId="167"/>
            <ac:spMkLst>
              <pc:docMk/>
              <pc:sldMasterMk cId="2445081536" sldId="2147483660"/>
              <pc:sldLayoutMk cId="2435748818" sldId="2147483667"/>
              <ac:spMk id="14" creationId="{56BE865E-9132-B445-C301-90F4B20BCEBE}"/>
            </ac:spMkLst>
          </pc:spChg>
          <pc:spChg chg="add mod ord">
            <ac:chgData name="한 지은" userId="c1d00ca1-8c44-47c7-9aa9-9e0cbc1e672d" providerId="ADAL" clId="{373A3040-C929-4061-A8BA-B40B966CF85B}" dt="2024-05-21T06:28:39.744" v="174" actId="167"/>
            <ac:spMkLst>
              <pc:docMk/>
              <pc:sldMasterMk cId="2445081536" sldId="2147483660"/>
              <pc:sldLayoutMk cId="2435748818" sldId="2147483667"/>
              <ac:spMk id="15" creationId="{12F1DCFF-C5EC-A074-7170-BCA4A11D09D3}"/>
            </ac:spMkLst>
          </pc:spChg>
          <pc:spChg chg="add mod ord">
            <ac:chgData name="한 지은" userId="c1d00ca1-8c44-47c7-9aa9-9e0cbc1e672d" providerId="ADAL" clId="{373A3040-C929-4061-A8BA-B40B966CF85B}" dt="2024-05-21T06:28:53.550" v="179" actId="167"/>
            <ac:spMkLst>
              <pc:docMk/>
              <pc:sldMasterMk cId="2445081536" sldId="2147483660"/>
              <pc:sldLayoutMk cId="2435748818" sldId="2147483667"/>
              <ac:spMk id="16" creationId="{A7CC6E5A-DA58-0D21-283B-3DF3C2B99800}"/>
            </ac:spMkLst>
          </pc:spChg>
          <pc:spChg chg="add mod ord">
            <ac:chgData name="한 지은" userId="c1d00ca1-8c44-47c7-9aa9-9e0cbc1e672d" providerId="ADAL" clId="{373A3040-C929-4061-A8BA-B40B966CF85B}" dt="2024-05-21T06:29:32.479" v="243" actId="167"/>
            <ac:spMkLst>
              <pc:docMk/>
              <pc:sldMasterMk cId="2445081536" sldId="2147483660"/>
              <pc:sldLayoutMk cId="2435748818" sldId="2147483667"/>
              <ac:spMk id="17" creationId="{7B3D401F-3768-5239-2510-DCD4FE4A3A33}"/>
            </ac:spMkLst>
          </pc:spChg>
          <pc:cxnChg chg="add mod">
            <ac:chgData name="한 지은" userId="c1d00ca1-8c44-47c7-9aa9-9e0cbc1e672d" providerId="ADAL" clId="{373A3040-C929-4061-A8BA-B40B966CF85B}" dt="2024-05-21T06:26:42.004" v="99"/>
            <ac:cxnSpMkLst>
              <pc:docMk/>
              <pc:sldMasterMk cId="2445081536" sldId="2147483660"/>
              <pc:sldLayoutMk cId="2435748818" sldId="2147483667"/>
              <ac:cxnSpMk id="5" creationId="{356F0280-1D23-AF40-2662-ECF661DC2A92}"/>
            </ac:cxnSpMkLst>
          </pc:cxnChg>
        </pc:sldLayoutChg>
        <pc:sldLayoutChg chg="modSp add mod replId modTransition">
          <pc:chgData name="한 지은" userId="c1d00ca1-8c44-47c7-9aa9-9e0cbc1e672d" providerId="ADAL" clId="{373A3040-C929-4061-A8BA-B40B966CF85B}" dt="2024-06-11T02:35:58.900" v="256" actId="735"/>
          <pc:sldLayoutMkLst>
            <pc:docMk/>
            <pc:sldMasterMk cId="2445081536" sldId="2147483660"/>
            <pc:sldLayoutMk cId="1302299128" sldId="2147483684"/>
          </pc:sldLayoutMkLst>
        </pc:sldLayoutChg>
      </pc:sldMasterChg>
      <pc:sldMasterChg chg="del delSldLayout">
        <pc:chgData name="한 지은" userId="c1d00ca1-8c44-47c7-9aa9-9e0cbc1e672d" providerId="ADAL" clId="{373A3040-C929-4061-A8BA-B40B966CF85B}" dt="2024-06-11T02:35:18.122" v="247" actId="700"/>
        <pc:sldMasterMkLst>
          <pc:docMk/>
          <pc:sldMasterMk cId="3198801958" sldId="2147483672"/>
        </pc:sldMasterMkLst>
        <pc:sldLayoutChg chg="del">
          <pc:chgData name="한 지은" userId="c1d00ca1-8c44-47c7-9aa9-9e0cbc1e672d" providerId="ADAL" clId="{373A3040-C929-4061-A8BA-B40B966CF85B}" dt="2024-06-11T02:35:18.122" v="247" actId="700"/>
          <pc:sldLayoutMkLst>
            <pc:docMk/>
            <pc:sldMasterMk cId="3198801958" sldId="2147483672"/>
            <pc:sldLayoutMk cId="1712188270" sldId="2147483673"/>
          </pc:sldLayoutMkLst>
        </pc:sldLayoutChg>
        <pc:sldLayoutChg chg="del">
          <pc:chgData name="한 지은" userId="c1d00ca1-8c44-47c7-9aa9-9e0cbc1e672d" providerId="ADAL" clId="{373A3040-C929-4061-A8BA-B40B966CF85B}" dt="2024-06-11T02:35:18.122" v="247" actId="700"/>
          <pc:sldLayoutMkLst>
            <pc:docMk/>
            <pc:sldMasterMk cId="3198801958" sldId="2147483672"/>
            <pc:sldLayoutMk cId="72123197" sldId="2147483674"/>
          </pc:sldLayoutMkLst>
        </pc:sldLayoutChg>
        <pc:sldLayoutChg chg="del">
          <pc:chgData name="한 지은" userId="c1d00ca1-8c44-47c7-9aa9-9e0cbc1e672d" providerId="ADAL" clId="{373A3040-C929-4061-A8BA-B40B966CF85B}" dt="2024-06-11T02:35:18.122" v="247" actId="700"/>
          <pc:sldLayoutMkLst>
            <pc:docMk/>
            <pc:sldMasterMk cId="3198801958" sldId="2147483672"/>
            <pc:sldLayoutMk cId="3047307764" sldId="2147483675"/>
          </pc:sldLayoutMkLst>
        </pc:sldLayoutChg>
        <pc:sldLayoutChg chg="del">
          <pc:chgData name="한 지은" userId="c1d00ca1-8c44-47c7-9aa9-9e0cbc1e672d" providerId="ADAL" clId="{373A3040-C929-4061-A8BA-B40B966CF85B}" dt="2024-06-11T02:35:18.122" v="247" actId="700"/>
          <pc:sldLayoutMkLst>
            <pc:docMk/>
            <pc:sldMasterMk cId="3198801958" sldId="2147483672"/>
            <pc:sldLayoutMk cId="4253908706" sldId="2147483676"/>
          </pc:sldLayoutMkLst>
        </pc:sldLayoutChg>
        <pc:sldLayoutChg chg="del">
          <pc:chgData name="한 지은" userId="c1d00ca1-8c44-47c7-9aa9-9e0cbc1e672d" providerId="ADAL" clId="{373A3040-C929-4061-A8BA-B40B966CF85B}" dt="2024-06-11T02:35:18.122" v="247" actId="700"/>
          <pc:sldLayoutMkLst>
            <pc:docMk/>
            <pc:sldMasterMk cId="3198801958" sldId="2147483672"/>
            <pc:sldLayoutMk cId="1422644093" sldId="2147483677"/>
          </pc:sldLayoutMkLst>
        </pc:sldLayoutChg>
        <pc:sldLayoutChg chg="del">
          <pc:chgData name="한 지은" userId="c1d00ca1-8c44-47c7-9aa9-9e0cbc1e672d" providerId="ADAL" clId="{373A3040-C929-4061-A8BA-B40B966CF85B}" dt="2024-06-11T02:35:18.122" v="247" actId="700"/>
          <pc:sldLayoutMkLst>
            <pc:docMk/>
            <pc:sldMasterMk cId="3198801958" sldId="2147483672"/>
            <pc:sldLayoutMk cId="169932516" sldId="2147483678"/>
          </pc:sldLayoutMkLst>
        </pc:sldLayoutChg>
        <pc:sldLayoutChg chg="del">
          <pc:chgData name="한 지은" userId="c1d00ca1-8c44-47c7-9aa9-9e0cbc1e672d" providerId="ADAL" clId="{373A3040-C929-4061-A8BA-B40B966CF85B}" dt="2024-06-11T02:35:18.122" v="247" actId="700"/>
          <pc:sldLayoutMkLst>
            <pc:docMk/>
            <pc:sldMasterMk cId="3198801958" sldId="2147483672"/>
            <pc:sldLayoutMk cId="4101363543" sldId="2147483679"/>
          </pc:sldLayoutMkLst>
        </pc:sldLayoutChg>
        <pc:sldLayoutChg chg="del">
          <pc:chgData name="한 지은" userId="c1d00ca1-8c44-47c7-9aa9-9e0cbc1e672d" providerId="ADAL" clId="{373A3040-C929-4061-A8BA-B40B966CF85B}" dt="2024-06-11T02:35:18.122" v="247" actId="700"/>
          <pc:sldLayoutMkLst>
            <pc:docMk/>
            <pc:sldMasterMk cId="3198801958" sldId="2147483672"/>
            <pc:sldLayoutMk cId="1078391601" sldId="2147483680"/>
          </pc:sldLayoutMkLst>
        </pc:sldLayoutChg>
        <pc:sldLayoutChg chg="del">
          <pc:chgData name="한 지은" userId="c1d00ca1-8c44-47c7-9aa9-9e0cbc1e672d" providerId="ADAL" clId="{373A3040-C929-4061-A8BA-B40B966CF85B}" dt="2024-06-11T02:35:18.122" v="247" actId="700"/>
          <pc:sldLayoutMkLst>
            <pc:docMk/>
            <pc:sldMasterMk cId="3198801958" sldId="2147483672"/>
            <pc:sldLayoutMk cId="1335302744" sldId="2147483681"/>
          </pc:sldLayoutMkLst>
        </pc:sldLayoutChg>
        <pc:sldLayoutChg chg="del">
          <pc:chgData name="한 지은" userId="c1d00ca1-8c44-47c7-9aa9-9e0cbc1e672d" providerId="ADAL" clId="{373A3040-C929-4061-A8BA-B40B966CF85B}" dt="2024-06-11T02:35:18.122" v="247" actId="700"/>
          <pc:sldLayoutMkLst>
            <pc:docMk/>
            <pc:sldMasterMk cId="3198801958" sldId="2147483672"/>
            <pc:sldLayoutMk cId="2510499352" sldId="2147483682"/>
          </pc:sldLayoutMkLst>
        </pc:sldLayoutChg>
        <pc:sldLayoutChg chg="del">
          <pc:chgData name="한 지은" userId="c1d00ca1-8c44-47c7-9aa9-9e0cbc1e672d" providerId="ADAL" clId="{373A3040-C929-4061-A8BA-B40B966CF85B}" dt="2024-06-11T02:35:18.122" v="247" actId="700"/>
          <pc:sldLayoutMkLst>
            <pc:docMk/>
            <pc:sldMasterMk cId="3198801958" sldId="2147483672"/>
            <pc:sldLayoutMk cId="912614054" sldId="2147483683"/>
          </pc:sldLayoutMkLst>
        </pc:sldLayoutChg>
      </pc:sldMasterChg>
    </pc:docChg>
  </pc:docChgLst>
  <pc:docChgLst>
    <pc:chgData name="이 정민" userId="0e3071ae-5971-45b7-b1b8-12fa5ed0d92e" providerId="ADAL" clId="{542386AC-AB9C-47F8-AA3F-7D2285AE2156}"/>
    <pc:docChg chg="custSel addSld modSld">
      <pc:chgData name="이 정민" userId="0e3071ae-5971-45b7-b1b8-12fa5ed0d92e" providerId="ADAL" clId="{542386AC-AB9C-47F8-AA3F-7D2285AE2156}" dt="2024-07-08T03:38:32.914" v="34"/>
      <pc:docMkLst>
        <pc:docMk/>
      </pc:docMkLst>
      <pc:sldChg chg="delSp mod">
        <pc:chgData name="이 정민" userId="0e3071ae-5971-45b7-b1b8-12fa5ed0d92e" providerId="ADAL" clId="{542386AC-AB9C-47F8-AA3F-7D2285AE2156}" dt="2024-07-05T05:37:20.895" v="13" actId="478"/>
        <pc:sldMkLst>
          <pc:docMk/>
          <pc:sldMk cId="2267425910" sldId="293"/>
        </pc:sldMkLst>
        <pc:picChg chg="del">
          <ac:chgData name="이 정민" userId="0e3071ae-5971-45b7-b1b8-12fa5ed0d92e" providerId="ADAL" clId="{542386AC-AB9C-47F8-AA3F-7D2285AE2156}" dt="2024-07-05T05:37:20.895" v="13" actId="478"/>
          <ac:picMkLst>
            <pc:docMk/>
            <pc:sldMk cId="2267425910" sldId="293"/>
            <ac:picMk id="10" creationId="{A81272F7-C1B5-E9D0-46C9-6B204109C745}"/>
          </ac:picMkLst>
        </pc:picChg>
      </pc:sldChg>
      <pc:sldChg chg="addSp delSp modSp mod">
        <pc:chgData name="이 정민" userId="0e3071ae-5971-45b7-b1b8-12fa5ed0d92e" providerId="ADAL" clId="{542386AC-AB9C-47F8-AA3F-7D2285AE2156}" dt="2024-07-08T03:38:32.914" v="34"/>
        <pc:sldMkLst>
          <pc:docMk/>
          <pc:sldMk cId="3134364911" sldId="297"/>
        </pc:sldMkLst>
        <pc:spChg chg="del">
          <ac:chgData name="이 정민" userId="0e3071ae-5971-45b7-b1b8-12fa5ed0d92e" providerId="ADAL" clId="{542386AC-AB9C-47F8-AA3F-7D2285AE2156}" dt="2024-07-08T03:38:32.704" v="33" actId="478"/>
          <ac:spMkLst>
            <pc:docMk/>
            <pc:sldMk cId="3134364911" sldId="297"/>
            <ac:spMk id="3" creationId="{7B624E51-B0DD-0BD2-64F2-CBA45617EEF1}"/>
          </ac:spMkLst>
        </pc:spChg>
        <pc:spChg chg="add mod">
          <ac:chgData name="이 정민" userId="0e3071ae-5971-45b7-b1b8-12fa5ed0d92e" providerId="ADAL" clId="{542386AC-AB9C-47F8-AA3F-7D2285AE2156}" dt="2024-07-08T03:38:32.914" v="34"/>
          <ac:spMkLst>
            <pc:docMk/>
            <pc:sldMk cId="3134364911" sldId="297"/>
            <ac:spMk id="6" creationId="{8D10EAB7-BB99-2D71-18DF-4B18CCD2CD1E}"/>
          </ac:spMkLst>
        </pc:spChg>
      </pc:sldChg>
      <pc:sldChg chg="delSp mod">
        <pc:chgData name="이 정민" userId="0e3071ae-5971-45b7-b1b8-12fa5ed0d92e" providerId="ADAL" clId="{542386AC-AB9C-47F8-AA3F-7D2285AE2156}" dt="2024-07-05T05:37:22.985" v="15" actId="478"/>
        <pc:sldMkLst>
          <pc:docMk/>
          <pc:sldMk cId="864760615" sldId="313"/>
        </pc:sldMkLst>
        <pc:picChg chg="del">
          <ac:chgData name="이 정민" userId="0e3071ae-5971-45b7-b1b8-12fa5ed0d92e" providerId="ADAL" clId="{542386AC-AB9C-47F8-AA3F-7D2285AE2156}" dt="2024-07-05T05:37:22.985" v="15" actId="478"/>
          <ac:picMkLst>
            <pc:docMk/>
            <pc:sldMk cId="864760615" sldId="313"/>
            <ac:picMk id="15" creationId="{3EAB611F-55CA-4EA5-5C2A-D344853DACAE}"/>
          </ac:picMkLst>
        </pc:picChg>
      </pc:sldChg>
      <pc:sldChg chg="delSp mod">
        <pc:chgData name="이 정민" userId="0e3071ae-5971-45b7-b1b8-12fa5ed0d92e" providerId="ADAL" clId="{542386AC-AB9C-47F8-AA3F-7D2285AE2156}" dt="2024-07-05T05:37:21.928" v="14" actId="478"/>
        <pc:sldMkLst>
          <pc:docMk/>
          <pc:sldMk cId="1986985744" sldId="314"/>
        </pc:sldMkLst>
        <pc:picChg chg="del">
          <ac:chgData name="이 정민" userId="0e3071ae-5971-45b7-b1b8-12fa5ed0d92e" providerId="ADAL" clId="{542386AC-AB9C-47F8-AA3F-7D2285AE2156}" dt="2024-07-05T05:37:21.928" v="14" actId="478"/>
          <ac:picMkLst>
            <pc:docMk/>
            <pc:sldMk cId="1986985744" sldId="314"/>
            <ac:picMk id="3" creationId="{5B964657-FBD4-BDF2-7689-9F6B84537F4F}"/>
          </ac:picMkLst>
        </pc:picChg>
      </pc:sldChg>
      <pc:sldChg chg="delSp mod">
        <pc:chgData name="이 정민" userId="0e3071ae-5971-45b7-b1b8-12fa5ed0d92e" providerId="ADAL" clId="{542386AC-AB9C-47F8-AA3F-7D2285AE2156}" dt="2024-07-05T05:37:19.825" v="12" actId="478"/>
        <pc:sldMkLst>
          <pc:docMk/>
          <pc:sldMk cId="880180511" sldId="315"/>
        </pc:sldMkLst>
        <pc:picChg chg="del">
          <ac:chgData name="이 정민" userId="0e3071ae-5971-45b7-b1b8-12fa5ed0d92e" providerId="ADAL" clId="{542386AC-AB9C-47F8-AA3F-7D2285AE2156}" dt="2024-07-05T05:37:19.825" v="12" actId="478"/>
          <ac:picMkLst>
            <pc:docMk/>
            <pc:sldMk cId="880180511" sldId="315"/>
            <ac:picMk id="40" creationId="{7322C6E1-2AC7-9F26-797D-B336609F8CCB}"/>
          </ac:picMkLst>
        </pc:picChg>
      </pc:sldChg>
      <pc:sldChg chg="delSp mod">
        <pc:chgData name="이 정민" userId="0e3071ae-5971-45b7-b1b8-12fa5ed0d92e" providerId="ADAL" clId="{542386AC-AB9C-47F8-AA3F-7D2285AE2156}" dt="2024-07-05T05:37:18.555" v="11" actId="478"/>
        <pc:sldMkLst>
          <pc:docMk/>
          <pc:sldMk cId="1371660360" sldId="316"/>
        </pc:sldMkLst>
        <pc:picChg chg="del">
          <ac:chgData name="이 정민" userId="0e3071ae-5971-45b7-b1b8-12fa5ed0d92e" providerId="ADAL" clId="{542386AC-AB9C-47F8-AA3F-7D2285AE2156}" dt="2024-07-05T05:37:18.555" v="11" actId="478"/>
          <ac:picMkLst>
            <pc:docMk/>
            <pc:sldMk cId="1371660360" sldId="316"/>
            <ac:picMk id="12" creationId="{04FBABAE-DA3C-1EEE-4C5A-CA1D083B0064}"/>
          </ac:picMkLst>
        </pc:picChg>
      </pc:sldChg>
      <pc:sldChg chg="delSp mod">
        <pc:chgData name="이 정민" userId="0e3071ae-5971-45b7-b1b8-12fa5ed0d92e" providerId="ADAL" clId="{542386AC-AB9C-47F8-AA3F-7D2285AE2156}" dt="2024-07-05T05:37:17.645" v="10" actId="478"/>
        <pc:sldMkLst>
          <pc:docMk/>
          <pc:sldMk cId="4235254050" sldId="317"/>
        </pc:sldMkLst>
        <pc:picChg chg="del">
          <ac:chgData name="이 정민" userId="0e3071ae-5971-45b7-b1b8-12fa5ed0d92e" providerId="ADAL" clId="{542386AC-AB9C-47F8-AA3F-7D2285AE2156}" dt="2024-07-05T05:37:17.645" v="10" actId="478"/>
          <ac:picMkLst>
            <pc:docMk/>
            <pc:sldMk cId="4235254050" sldId="317"/>
            <ac:picMk id="3" creationId="{8F7275AC-CBEC-6131-7E05-0EE9829334B8}"/>
          </ac:picMkLst>
        </pc:picChg>
      </pc:sldChg>
      <pc:sldChg chg="delSp mod">
        <pc:chgData name="이 정민" userId="0e3071ae-5971-45b7-b1b8-12fa5ed0d92e" providerId="ADAL" clId="{542386AC-AB9C-47F8-AA3F-7D2285AE2156}" dt="2024-07-05T05:37:16.635" v="9" actId="478"/>
        <pc:sldMkLst>
          <pc:docMk/>
          <pc:sldMk cId="2963733872" sldId="318"/>
        </pc:sldMkLst>
        <pc:picChg chg="del">
          <ac:chgData name="이 정민" userId="0e3071ae-5971-45b7-b1b8-12fa5ed0d92e" providerId="ADAL" clId="{542386AC-AB9C-47F8-AA3F-7D2285AE2156}" dt="2024-07-05T05:37:16.635" v="9" actId="478"/>
          <ac:picMkLst>
            <pc:docMk/>
            <pc:sldMk cId="2963733872" sldId="318"/>
            <ac:picMk id="12" creationId="{B5A20B36-3431-580A-83BA-37544FF7F442}"/>
          </ac:picMkLst>
        </pc:picChg>
      </pc:sldChg>
      <pc:sldChg chg="delSp mod">
        <pc:chgData name="이 정민" userId="0e3071ae-5971-45b7-b1b8-12fa5ed0d92e" providerId="ADAL" clId="{542386AC-AB9C-47F8-AA3F-7D2285AE2156}" dt="2024-07-05T05:37:15.628" v="8" actId="478"/>
        <pc:sldMkLst>
          <pc:docMk/>
          <pc:sldMk cId="3250261049" sldId="319"/>
        </pc:sldMkLst>
        <pc:picChg chg="del">
          <ac:chgData name="이 정민" userId="0e3071ae-5971-45b7-b1b8-12fa5ed0d92e" providerId="ADAL" clId="{542386AC-AB9C-47F8-AA3F-7D2285AE2156}" dt="2024-07-05T05:37:15.628" v="8" actId="478"/>
          <ac:picMkLst>
            <pc:docMk/>
            <pc:sldMk cId="3250261049" sldId="319"/>
            <ac:picMk id="3" creationId="{E77E0708-C8E4-4755-6030-1519A0000C46}"/>
          </ac:picMkLst>
        </pc:picChg>
      </pc:sldChg>
      <pc:sldChg chg="delSp mod">
        <pc:chgData name="이 정민" userId="0e3071ae-5971-45b7-b1b8-12fa5ed0d92e" providerId="ADAL" clId="{542386AC-AB9C-47F8-AA3F-7D2285AE2156}" dt="2024-07-05T05:37:14.245" v="7" actId="478"/>
        <pc:sldMkLst>
          <pc:docMk/>
          <pc:sldMk cId="1623604212" sldId="320"/>
        </pc:sldMkLst>
        <pc:picChg chg="del">
          <ac:chgData name="이 정민" userId="0e3071ae-5971-45b7-b1b8-12fa5ed0d92e" providerId="ADAL" clId="{542386AC-AB9C-47F8-AA3F-7D2285AE2156}" dt="2024-07-05T05:37:14.245" v="7" actId="478"/>
          <ac:picMkLst>
            <pc:docMk/>
            <pc:sldMk cId="1623604212" sldId="320"/>
            <ac:picMk id="38" creationId="{8A35440A-E440-45D0-E17A-AEA1DACBF95A}"/>
          </ac:picMkLst>
        </pc:picChg>
      </pc:sldChg>
      <pc:sldChg chg="mod modClrScheme chgLayout">
        <pc:chgData name="이 정민" userId="0e3071ae-5971-45b7-b1b8-12fa5ed0d92e" providerId="ADAL" clId="{542386AC-AB9C-47F8-AA3F-7D2285AE2156}" dt="2024-07-08T01:43:26.774" v="17" actId="700"/>
        <pc:sldMkLst>
          <pc:docMk/>
          <pc:sldMk cId="775641775" sldId="321"/>
        </pc:sldMkLst>
      </pc:sldChg>
      <pc:sldChg chg="mod modClrScheme chgLayout">
        <pc:chgData name="이 정민" userId="0e3071ae-5971-45b7-b1b8-12fa5ed0d92e" providerId="ADAL" clId="{542386AC-AB9C-47F8-AA3F-7D2285AE2156}" dt="2024-07-08T01:43:28.789" v="18" actId="700"/>
        <pc:sldMkLst>
          <pc:docMk/>
          <pc:sldMk cId="844220598" sldId="322"/>
        </pc:sldMkLst>
      </pc:sldChg>
      <pc:sldChg chg="mod modClrScheme chgLayout">
        <pc:chgData name="이 정민" userId="0e3071ae-5971-45b7-b1b8-12fa5ed0d92e" providerId="ADAL" clId="{542386AC-AB9C-47F8-AA3F-7D2285AE2156}" dt="2024-07-08T01:43:31.984" v="19" actId="700"/>
        <pc:sldMkLst>
          <pc:docMk/>
          <pc:sldMk cId="4084754753" sldId="323"/>
        </pc:sldMkLst>
      </pc:sldChg>
      <pc:sldChg chg="mod modClrScheme chgLayout">
        <pc:chgData name="이 정민" userId="0e3071ae-5971-45b7-b1b8-12fa5ed0d92e" providerId="ADAL" clId="{542386AC-AB9C-47F8-AA3F-7D2285AE2156}" dt="2024-07-08T01:43:33.907" v="20" actId="700"/>
        <pc:sldMkLst>
          <pc:docMk/>
          <pc:sldMk cId="1506910042" sldId="324"/>
        </pc:sldMkLst>
      </pc:sldChg>
      <pc:sldChg chg="mod modClrScheme chgLayout">
        <pc:chgData name="이 정민" userId="0e3071ae-5971-45b7-b1b8-12fa5ed0d92e" providerId="ADAL" clId="{542386AC-AB9C-47F8-AA3F-7D2285AE2156}" dt="2024-07-08T01:43:36.769" v="21" actId="700"/>
        <pc:sldMkLst>
          <pc:docMk/>
          <pc:sldMk cId="4266071764" sldId="325"/>
        </pc:sldMkLst>
      </pc:sldChg>
      <pc:sldChg chg="mod modClrScheme chgLayout">
        <pc:chgData name="이 정민" userId="0e3071ae-5971-45b7-b1b8-12fa5ed0d92e" providerId="ADAL" clId="{542386AC-AB9C-47F8-AA3F-7D2285AE2156}" dt="2024-07-08T01:43:39.435" v="22" actId="700"/>
        <pc:sldMkLst>
          <pc:docMk/>
          <pc:sldMk cId="2361067273" sldId="326"/>
        </pc:sldMkLst>
      </pc:sldChg>
      <pc:sldChg chg="mod modClrScheme chgLayout">
        <pc:chgData name="이 정민" userId="0e3071ae-5971-45b7-b1b8-12fa5ed0d92e" providerId="ADAL" clId="{542386AC-AB9C-47F8-AA3F-7D2285AE2156}" dt="2024-07-08T01:43:42.074" v="23" actId="700"/>
        <pc:sldMkLst>
          <pc:docMk/>
          <pc:sldMk cId="3364548554" sldId="327"/>
        </pc:sldMkLst>
      </pc:sldChg>
      <pc:sldChg chg="mod modClrScheme chgLayout">
        <pc:chgData name="이 정민" userId="0e3071ae-5971-45b7-b1b8-12fa5ed0d92e" providerId="ADAL" clId="{542386AC-AB9C-47F8-AA3F-7D2285AE2156}" dt="2024-07-08T01:43:44.444" v="24" actId="700"/>
        <pc:sldMkLst>
          <pc:docMk/>
          <pc:sldMk cId="2552313692" sldId="328"/>
        </pc:sldMkLst>
      </pc:sldChg>
      <pc:sldChg chg="mod modClrScheme chgLayout">
        <pc:chgData name="이 정민" userId="0e3071ae-5971-45b7-b1b8-12fa5ed0d92e" providerId="ADAL" clId="{542386AC-AB9C-47F8-AA3F-7D2285AE2156}" dt="2024-07-08T01:43:47.214" v="25" actId="700"/>
        <pc:sldMkLst>
          <pc:docMk/>
          <pc:sldMk cId="3030515384" sldId="329"/>
        </pc:sldMkLst>
      </pc:sldChg>
      <pc:sldChg chg="mod modClrScheme chgLayout">
        <pc:chgData name="이 정민" userId="0e3071ae-5971-45b7-b1b8-12fa5ed0d92e" providerId="ADAL" clId="{542386AC-AB9C-47F8-AA3F-7D2285AE2156}" dt="2024-07-08T01:43:49.407" v="26" actId="700"/>
        <pc:sldMkLst>
          <pc:docMk/>
          <pc:sldMk cId="713629533" sldId="330"/>
        </pc:sldMkLst>
      </pc:sldChg>
      <pc:sldChg chg="mod modClrScheme chgLayout">
        <pc:chgData name="이 정민" userId="0e3071ae-5971-45b7-b1b8-12fa5ed0d92e" providerId="ADAL" clId="{542386AC-AB9C-47F8-AA3F-7D2285AE2156}" dt="2024-07-08T01:43:52.354" v="27" actId="700"/>
        <pc:sldMkLst>
          <pc:docMk/>
          <pc:sldMk cId="139367183" sldId="331"/>
        </pc:sldMkLst>
      </pc:sldChg>
      <pc:sldChg chg="mod modClrScheme chgLayout">
        <pc:chgData name="이 정민" userId="0e3071ae-5971-45b7-b1b8-12fa5ed0d92e" providerId="ADAL" clId="{542386AC-AB9C-47F8-AA3F-7D2285AE2156}" dt="2024-07-08T01:43:54.364" v="28" actId="700"/>
        <pc:sldMkLst>
          <pc:docMk/>
          <pc:sldMk cId="827586114" sldId="333"/>
        </pc:sldMkLst>
      </pc:sldChg>
      <pc:sldChg chg="mod modClrScheme chgLayout">
        <pc:chgData name="이 정민" userId="0e3071ae-5971-45b7-b1b8-12fa5ed0d92e" providerId="ADAL" clId="{542386AC-AB9C-47F8-AA3F-7D2285AE2156}" dt="2024-07-08T01:43:57.175" v="29" actId="700"/>
        <pc:sldMkLst>
          <pc:docMk/>
          <pc:sldMk cId="3155394360" sldId="334"/>
        </pc:sldMkLst>
      </pc:sldChg>
      <pc:sldChg chg="mod modClrScheme chgLayout">
        <pc:chgData name="이 정민" userId="0e3071ae-5971-45b7-b1b8-12fa5ed0d92e" providerId="ADAL" clId="{542386AC-AB9C-47F8-AA3F-7D2285AE2156}" dt="2024-07-08T01:43:59.505" v="30" actId="700"/>
        <pc:sldMkLst>
          <pc:docMk/>
          <pc:sldMk cId="2678708532" sldId="335"/>
        </pc:sldMkLst>
      </pc:sldChg>
      <pc:sldChg chg="mod modClrScheme chgLayout">
        <pc:chgData name="이 정민" userId="0e3071ae-5971-45b7-b1b8-12fa5ed0d92e" providerId="ADAL" clId="{542386AC-AB9C-47F8-AA3F-7D2285AE2156}" dt="2024-07-08T01:44:01.935" v="31" actId="700"/>
        <pc:sldMkLst>
          <pc:docMk/>
          <pc:sldMk cId="1814719825" sldId="344"/>
        </pc:sldMkLst>
      </pc:sldChg>
      <pc:sldChg chg="mod chgLayout">
        <pc:chgData name="이 정민" userId="0e3071ae-5971-45b7-b1b8-12fa5ed0d92e" providerId="ADAL" clId="{542386AC-AB9C-47F8-AA3F-7D2285AE2156}" dt="2024-07-08T01:44:04.080" v="32" actId="700"/>
        <pc:sldMkLst>
          <pc:docMk/>
          <pc:sldMk cId="1624979032" sldId="345"/>
        </pc:sldMkLst>
      </pc:sldChg>
      <pc:sldChg chg="delSp mod">
        <pc:chgData name="이 정민" userId="0e3071ae-5971-45b7-b1b8-12fa5ed0d92e" providerId="ADAL" clId="{542386AC-AB9C-47F8-AA3F-7D2285AE2156}" dt="2024-07-05T05:37:06.255" v="6" actId="478"/>
        <pc:sldMkLst>
          <pc:docMk/>
          <pc:sldMk cId="521400611" sldId="348"/>
        </pc:sldMkLst>
        <pc:picChg chg="del">
          <ac:chgData name="이 정민" userId="0e3071ae-5971-45b7-b1b8-12fa5ed0d92e" providerId="ADAL" clId="{542386AC-AB9C-47F8-AA3F-7D2285AE2156}" dt="2024-07-05T05:37:05.835" v="5" actId="478"/>
          <ac:picMkLst>
            <pc:docMk/>
            <pc:sldMk cId="521400611" sldId="348"/>
            <ac:picMk id="11" creationId="{14291D42-CAC1-2C86-5C78-143D82670241}"/>
          </ac:picMkLst>
        </pc:picChg>
        <pc:picChg chg="del">
          <ac:chgData name="이 정민" userId="0e3071ae-5971-45b7-b1b8-12fa5ed0d92e" providerId="ADAL" clId="{542386AC-AB9C-47F8-AA3F-7D2285AE2156}" dt="2024-07-05T05:37:06.255" v="6" actId="478"/>
          <ac:picMkLst>
            <pc:docMk/>
            <pc:sldMk cId="521400611" sldId="348"/>
            <ac:picMk id="97" creationId="{0CABE028-86E8-B42A-5AE6-A664CEAD9E9E}"/>
          </ac:picMkLst>
        </pc:picChg>
      </pc:sldChg>
      <pc:sldChg chg="delSp add mod">
        <pc:chgData name="이 정민" userId="0e3071ae-5971-45b7-b1b8-12fa5ed0d92e" providerId="ADAL" clId="{542386AC-AB9C-47F8-AA3F-7D2285AE2156}" dt="2024-07-05T05:37:03.578" v="4" actId="478"/>
        <pc:sldMkLst>
          <pc:docMk/>
          <pc:sldMk cId="165105795" sldId="350"/>
        </pc:sldMkLst>
        <pc:picChg chg="del">
          <ac:chgData name="이 정민" userId="0e3071ae-5971-45b7-b1b8-12fa5ed0d92e" providerId="ADAL" clId="{542386AC-AB9C-47F8-AA3F-7D2285AE2156}" dt="2024-07-05T05:37:03.578" v="4" actId="478"/>
          <ac:picMkLst>
            <pc:docMk/>
            <pc:sldMk cId="165105795" sldId="350"/>
            <ac:picMk id="10" creationId="{E6491A1A-F859-667F-6C68-698E72BFB42B}"/>
          </ac:picMkLst>
        </pc:picChg>
      </pc:sldChg>
      <pc:sldChg chg="delSp add mod">
        <pc:chgData name="이 정민" userId="0e3071ae-5971-45b7-b1b8-12fa5ed0d92e" providerId="ADAL" clId="{542386AC-AB9C-47F8-AA3F-7D2285AE2156}" dt="2024-07-05T05:37:02.705" v="3" actId="478"/>
        <pc:sldMkLst>
          <pc:docMk/>
          <pc:sldMk cId="656602369" sldId="351"/>
        </pc:sldMkLst>
        <pc:picChg chg="del">
          <ac:chgData name="이 정민" userId="0e3071ae-5971-45b7-b1b8-12fa5ed0d92e" providerId="ADAL" clId="{542386AC-AB9C-47F8-AA3F-7D2285AE2156}" dt="2024-07-05T05:37:02.705" v="3" actId="478"/>
          <ac:picMkLst>
            <pc:docMk/>
            <pc:sldMk cId="656602369" sldId="351"/>
            <ac:picMk id="16" creationId="{DF7FE0CA-EB7A-26AF-B80E-FC6CC00523D9}"/>
          </ac:picMkLst>
        </pc:picChg>
      </pc:sldChg>
      <pc:sldChg chg="delSp add mod">
        <pc:chgData name="이 정민" userId="0e3071ae-5971-45b7-b1b8-12fa5ed0d92e" providerId="ADAL" clId="{542386AC-AB9C-47F8-AA3F-7D2285AE2156}" dt="2024-07-05T05:37:01.675" v="2" actId="478"/>
        <pc:sldMkLst>
          <pc:docMk/>
          <pc:sldMk cId="4062430092" sldId="352"/>
        </pc:sldMkLst>
        <pc:picChg chg="del">
          <ac:chgData name="이 정민" userId="0e3071ae-5971-45b7-b1b8-12fa5ed0d92e" providerId="ADAL" clId="{542386AC-AB9C-47F8-AA3F-7D2285AE2156}" dt="2024-07-05T05:37:01.675" v="2" actId="478"/>
          <ac:picMkLst>
            <pc:docMk/>
            <pc:sldMk cId="4062430092" sldId="352"/>
            <ac:picMk id="10" creationId="{98B825D0-1E28-6DEF-D251-AAF967A38DA3}"/>
          </ac:picMkLst>
        </pc:picChg>
      </pc:sldChg>
      <pc:sldChg chg="delSp add mod">
        <pc:chgData name="이 정민" userId="0e3071ae-5971-45b7-b1b8-12fa5ed0d92e" providerId="ADAL" clId="{542386AC-AB9C-47F8-AA3F-7D2285AE2156}" dt="2024-07-05T05:37:00.485" v="1" actId="478"/>
        <pc:sldMkLst>
          <pc:docMk/>
          <pc:sldMk cId="149079373" sldId="353"/>
        </pc:sldMkLst>
        <pc:picChg chg="del">
          <ac:chgData name="이 정민" userId="0e3071ae-5971-45b7-b1b8-12fa5ed0d92e" providerId="ADAL" clId="{542386AC-AB9C-47F8-AA3F-7D2285AE2156}" dt="2024-07-05T05:37:00.485" v="1" actId="478"/>
          <ac:picMkLst>
            <pc:docMk/>
            <pc:sldMk cId="149079373" sldId="353"/>
            <ac:picMk id="16" creationId="{6B1D49AD-2497-33BE-C1FE-5663BBCE6EEA}"/>
          </ac:picMkLst>
        </pc:picChg>
      </pc:sldChg>
      <pc:sldChg chg="add">
        <pc:chgData name="이 정민" userId="0e3071ae-5971-45b7-b1b8-12fa5ed0d92e" providerId="ADAL" clId="{542386AC-AB9C-47F8-AA3F-7D2285AE2156}" dt="2024-07-05T05:09:42.360" v="0"/>
        <pc:sldMkLst>
          <pc:docMk/>
          <pc:sldMk cId="3512561381" sldId="354"/>
        </pc:sldMkLst>
      </pc:sldChg>
      <pc:sldChg chg="add">
        <pc:chgData name="이 정민" userId="0e3071ae-5971-45b7-b1b8-12fa5ed0d92e" providerId="ADAL" clId="{542386AC-AB9C-47F8-AA3F-7D2285AE2156}" dt="2024-07-08T01:30:39.502" v="16"/>
        <pc:sldMkLst>
          <pc:docMk/>
          <pc:sldMk cId="3432991082" sldId="355"/>
        </pc:sldMkLst>
      </pc:sldChg>
      <pc:sldChg chg="add">
        <pc:chgData name="이 정민" userId="0e3071ae-5971-45b7-b1b8-12fa5ed0d92e" providerId="ADAL" clId="{542386AC-AB9C-47F8-AA3F-7D2285AE2156}" dt="2024-07-08T01:30:39.502" v="16"/>
        <pc:sldMkLst>
          <pc:docMk/>
          <pc:sldMk cId="694054409" sldId="356"/>
        </pc:sldMkLst>
      </pc:sldChg>
      <pc:sldChg chg="add">
        <pc:chgData name="이 정민" userId="0e3071ae-5971-45b7-b1b8-12fa5ed0d92e" providerId="ADAL" clId="{542386AC-AB9C-47F8-AA3F-7D2285AE2156}" dt="2024-07-08T01:30:39.502" v="16"/>
        <pc:sldMkLst>
          <pc:docMk/>
          <pc:sldMk cId="2993071467" sldId="357"/>
        </pc:sldMkLst>
      </pc:sldChg>
      <pc:sldChg chg="add">
        <pc:chgData name="이 정민" userId="0e3071ae-5971-45b7-b1b8-12fa5ed0d92e" providerId="ADAL" clId="{542386AC-AB9C-47F8-AA3F-7D2285AE2156}" dt="2024-07-08T01:30:39.502" v="16"/>
        <pc:sldMkLst>
          <pc:docMk/>
          <pc:sldMk cId="2507918439" sldId="358"/>
        </pc:sldMkLst>
      </pc:sldChg>
      <pc:sldChg chg="add">
        <pc:chgData name="이 정민" userId="0e3071ae-5971-45b7-b1b8-12fa5ed0d92e" providerId="ADAL" clId="{542386AC-AB9C-47F8-AA3F-7D2285AE2156}" dt="2024-07-08T01:30:39.502" v="16"/>
        <pc:sldMkLst>
          <pc:docMk/>
          <pc:sldMk cId="4012449059" sldId="359"/>
        </pc:sldMkLst>
      </pc:sldChg>
    </pc:docChg>
  </pc:docChgLst>
  <pc:docChgLst>
    <pc:chgData name="한 지은" userId="c1d00ca1-8c44-47c7-9aa9-9e0cbc1e672d" providerId="ADAL" clId="{27A9A79F-F9AA-4ABA-8BD5-48261A1B5C27}"/>
    <pc:docChg chg="undo custSel addSld modSld addSection modSection">
      <pc:chgData name="한 지은" userId="c1d00ca1-8c44-47c7-9aa9-9e0cbc1e672d" providerId="ADAL" clId="{27A9A79F-F9AA-4ABA-8BD5-48261A1B5C27}" dt="2024-07-08T02:00:58.100" v="165"/>
      <pc:docMkLst>
        <pc:docMk/>
      </pc:docMkLst>
      <pc:sldChg chg="addSp delSp modSp add mod">
        <pc:chgData name="한 지은" userId="c1d00ca1-8c44-47c7-9aa9-9e0cbc1e672d" providerId="ADAL" clId="{27A9A79F-F9AA-4ABA-8BD5-48261A1B5C27}" dt="2024-06-28T07:35:26.520" v="153" actId="165"/>
        <pc:sldMkLst>
          <pc:docMk/>
          <pc:sldMk cId="3250051835" sldId="274"/>
        </pc:sldMkLst>
        <pc:spChg chg="del">
          <ac:chgData name="한 지은" userId="c1d00ca1-8c44-47c7-9aa9-9e0cbc1e672d" providerId="ADAL" clId="{27A9A79F-F9AA-4ABA-8BD5-48261A1B5C27}" dt="2024-06-28T07:19:19.870" v="18" actId="478"/>
          <ac:spMkLst>
            <pc:docMk/>
            <pc:sldMk cId="3250051835" sldId="274"/>
            <ac:spMk id="2" creationId="{C1858885-1134-E27A-DC08-ADC172BB7E58}"/>
          </ac:spMkLst>
        </pc:spChg>
        <pc:spChg chg="del">
          <ac:chgData name="한 지은" userId="c1d00ca1-8c44-47c7-9aa9-9e0cbc1e672d" providerId="ADAL" clId="{27A9A79F-F9AA-4ABA-8BD5-48261A1B5C27}" dt="2024-06-28T07:19:19.870" v="18" actId="478"/>
          <ac:spMkLst>
            <pc:docMk/>
            <pc:sldMk cId="3250051835" sldId="274"/>
            <ac:spMk id="3" creationId="{B61D485C-919D-9866-3668-0E6E6F30FF01}"/>
          </ac:spMkLst>
        </pc:spChg>
        <pc:spChg chg="del">
          <ac:chgData name="한 지은" userId="c1d00ca1-8c44-47c7-9aa9-9e0cbc1e672d" providerId="ADAL" clId="{27A9A79F-F9AA-4ABA-8BD5-48261A1B5C27}" dt="2024-06-28T07:19:19.870" v="18" actId="478"/>
          <ac:spMkLst>
            <pc:docMk/>
            <pc:sldMk cId="3250051835" sldId="274"/>
            <ac:spMk id="4" creationId="{DFFF9695-AD70-7A60-8823-AE640DB4D838}"/>
          </ac:spMkLst>
        </pc:spChg>
        <pc:spChg chg="del">
          <ac:chgData name="한 지은" userId="c1d00ca1-8c44-47c7-9aa9-9e0cbc1e672d" providerId="ADAL" clId="{27A9A79F-F9AA-4ABA-8BD5-48261A1B5C27}" dt="2024-06-28T07:19:19.870" v="18" actId="478"/>
          <ac:spMkLst>
            <pc:docMk/>
            <pc:sldMk cId="3250051835" sldId="274"/>
            <ac:spMk id="5" creationId="{2F9B997B-9CA1-66C0-680F-EEEB8DE86278}"/>
          </ac:spMkLst>
        </pc:spChg>
        <pc:spChg chg="mod topLvl">
          <ac:chgData name="한 지은" userId="c1d00ca1-8c44-47c7-9aa9-9e0cbc1e672d" providerId="ADAL" clId="{27A9A79F-F9AA-4ABA-8BD5-48261A1B5C27}" dt="2024-06-28T07:35:26.520" v="153" actId="165"/>
          <ac:spMkLst>
            <pc:docMk/>
            <pc:sldMk cId="3250051835" sldId="274"/>
            <ac:spMk id="8" creationId="{B1E8DBF5-BD40-9AAB-78DF-9C279BD359F4}"/>
          </ac:spMkLst>
        </pc:spChg>
        <pc:spChg chg="mod topLvl">
          <ac:chgData name="한 지은" userId="c1d00ca1-8c44-47c7-9aa9-9e0cbc1e672d" providerId="ADAL" clId="{27A9A79F-F9AA-4ABA-8BD5-48261A1B5C27}" dt="2024-06-28T07:35:26.520" v="153" actId="165"/>
          <ac:spMkLst>
            <pc:docMk/>
            <pc:sldMk cId="3250051835" sldId="274"/>
            <ac:spMk id="9" creationId="{CC34942B-6D4D-A604-491F-89EF968FB6C7}"/>
          </ac:spMkLst>
        </pc:spChg>
        <pc:spChg chg="mod topLvl">
          <ac:chgData name="한 지은" userId="c1d00ca1-8c44-47c7-9aa9-9e0cbc1e672d" providerId="ADAL" clId="{27A9A79F-F9AA-4ABA-8BD5-48261A1B5C27}" dt="2024-06-28T07:35:26.520" v="153" actId="165"/>
          <ac:spMkLst>
            <pc:docMk/>
            <pc:sldMk cId="3250051835" sldId="274"/>
            <ac:spMk id="10" creationId="{C926FDC3-820B-D6FD-03B7-DF30F61E2DAC}"/>
          </ac:spMkLst>
        </pc:spChg>
        <pc:spChg chg="mod topLvl">
          <ac:chgData name="한 지은" userId="c1d00ca1-8c44-47c7-9aa9-9e0cbc1e672d" providerId="ADAL" clId="{27A9A79F-F9AA-4ABA-8BD5-48261A1B5C27}" dt="2024-06-28T07:35:26.520" v="153" actId="165"/>
          <ac:spMkLst>
            <pc:docMk/>
            <pc:sldMk cId="3250051835" sldId="274"/>
            <ac:spMk id="11" creationId="{6EDD3787-2448-CA90-2B8B-E2A7122CC53B}"/>
          </ac:spMkLst>
        </pc:spChg>
        <pc:spChg chg="mod topLvl">
          <ac:chgData name="한 지은" userId="c1d00ca1-8c44-47c7-9aa9-9e0cbc1e672d" providerId="ADAL" clId="{27A9A79F-F9AA-4ABA-8BD5-48261A1B5C27}" dt="2024-06-28T07:35:26.520" v="153" actId="165"/>
          <ac:spMkLst>
            <pc:docMk/>
            <pc:sldMk cId="3250051835" sldId="274"/>
            <ac:spMk id="12" creationId="{214A3B9F-DDF0-AF7E-A7A6-66FFE6F2D1F4}"/>
          </ac:spMkLst>
        </pc:spChg>
        <pc:spChg chg="mod topLvl">
          <ac:chgData name="한 지은" userId="c1d00ca1-8c44-47c7-9aa9-9e0cbc1e672d" providerId="ADAL" clId="{27A9A79F-F9AA-4ABA-8BD5-48261A1B5C27}" dt="2024-06-28T07:35:26.520" v="153" actId="165"/>
          <ac:spMkLst>
            <pc:docMk/>
            <pc:sldMk cId="3250051835" sldId="274"/>
            <ac:spMk id="13" creationId="{92121AC3-18BF-7E90-F98A-02D69A835698}"/>
          </ac:spMkLst>
        </pc:spChg>
        <pc:spChg chg="add mod">
          <ac:chgData name="한 지은" userId="c1d00ca1-8c44-47c7-9aa9-9e0cbc1e672d" providerId="ADAL" clId="{27A9A79F-F9AA-4ABA-8BD5-48261A1B5C27}" dt="2024-06-28T07:20:19.857" v="59"/>
          <ac:spMkLst>
            <pc:docMk/>
            <pc:sldMk cId="3250051835" sldId="274"/>
            <ac:spMk id="14" creationId="{9A486373-600D-C7A1-593A-1770CC8595B0}"/>
          </ac:spMkLst>
        </pc:spChg>
        <pc:spChg chg="mod">
          <ac:chgData name="한 지은" userId="c1d00ca1-8c44-47c7-9aa9-9e0cbc1e672d" providerId="ADAL" clId="{27A9A79F-F9AA-4ABA-8BD5-48261A1B5C27}" dt="2024-06-28T07:20:32.770" v="61" actId="207"/>
          <ac:spMkLst>
            <pc:docMk/>
            <pc:sldMk cId="3250051835" sldId="274"/>
            <ac:spMk id="52" creationId="{D3EF934E-6F6F-B52C-CB3F-8F78654C6574}"/>
          </ac:spMkLst>
        </pc:spChg>
        <pc:spChg chg="mod">
          <ac:chgData name="한 지은" userId="c1d00ca1-8c44-47c7-9aa9-9e0cbc1e672d" providerId="ADAL" clId="{27A9A79F-F9AA-4ABA-8BD5-48261A1B5C27}" dt="2024-06-28T07:20:32.770" v="61" actId="207"/>
          <ac:spMkLst>
            <pc:docMk/>
            <pc:sldMk cId="3250051835" sldId="274"/>
            <ac:spMk id="53" creationId="{5D056ADF-CC5B-FF8A-54E0-99FCB8C62D9B}"/>
          </ac:spMkLst>
        </pc:spChg>
        <pc:spChg chg="mod">
          <ac:chgData name="한 지은" userId="c1d00ca1-8c44-47c7-9aa9-9e0cbc1e672d" providerId="ADAL" clId="{27A9A79F-F9AA-4ABA-8BD5-48261A1B5C27}" dt="2024-06-28T07:20:32.770" v="61" actId="207"/>
          <ac:spMkLst>
            <pc:docMk/>
            <pc:sldMk cId="3250051835" sldId="274"/>
            <ac:spMk id="69" creationId="{7BEDC82F-214C-0497-2A1F-C3ED891B584B}"/>
          </ac:spMkLst>
        </pc:spChg>
        <pc:spChg chg="mod">
          <ac:chgData name="한 지은" userId="c1d00ca1-8c44-47c7-9aa9-9e0cbc1e672d" providerId="ADAL" clId="{27A9A79F-F9AA-4ABA-8BD5-48261A1B5C27}" dt="2024-06-28T07:20:32.770" v="61" actId="207"/>
          <ac:spMkLst>
            <pc:docMk/>
            <pc:sldMk cId="3250051835" sldId="274"/>
            <ac:spMk id="70" creationId="{32836563-B2E8-6620-D8C1-90D1F14A0E79}"/>
          </ac:spMkLst>
        </pc:spChg>
        <pc:spChg chg="mod">
          <ac:chgData name="한 지은" userId="c1d00ca1-8c44-47c7-9aa9-9e0cbc1e672d" providerId="ADAL" clId="{27A9A79F-F9AA-4ABA-8BD5-48261A1B5C27}" dt="2024-06-28T07:20:26.050" v="60" actId="207"/>
          <ac:spMkLst>
            <pc:docMk/>
            <pc:sldMk cId="3250051835" sldId="274"/>
            <ac:spMk id="77" creationId="{355BE7EC-8D6B-EB53-9AB7-CFF9CD0D909F}"/>
          </ac:spMkLst>
        </pc:spChg>
        <pc:spChg chg="mod">
          <ac:chgData name="한 지은" userId="c1d00ca1-8c44-47c7-9aa9-9e0cbc1e672d" providerId="ADAL" clId="{27A9A79F-F9AA-4ABA-8BD5-48261A1B5C27}" dt="2024-06-28T07:20:26.050" v="60" actId="207"/>
          <ac:spMkLst>
            <pc:docMk/>
            <pc:sldMk cId="3250051835" sldId="274"/>
            <ac:spMk id="78" creationId="{5BF4084B-8ECC-F8B3-CBA0-AFAB364C6C94}"/>
          </ac:spMkLst>
        </pc:spChg>
        <pc:grpChg chg="add del mod">
          <ac:chgData name="한 지은" userId="c1d00ca1-8c44-47c7-9aa9-9e0cbc1e672d" providerId="ADAL" clId="{27A9A79F-F9AA-4ABA-8BD5-48261A1B5C27}" dt="2024-06-28T07:35:26.520" v="153" actId="165"/>
          <ac:grpSpMkLst>
            <pc:docMk/>
            <pc:sldMk cId="3250051835" sldId="274"/>
            <ac:grpSpMk id="6" creationId="{C716D482-5819-5BBF-6861-CFCBA71C66DC}"/>
          </ac:grpSpMkLst>
        </pc:grpChg>
        <pc:cxnChg chg="mod topLvl">
          <ac:chgData name="한 지은" userId="c1d00ca1-8c44-47c7-9aa9-9e0cbc1e672d" providerId="ADAL" clId="{27A9A79F-F9AA-4ABA-8BD5-48261A1B5C27}" dt="2024-06-28T07:35:26.520" v="153" actId="165"/>
          <ac:cxnSpMkLst>
            <pc:docMk/>
            <pc:sldMk cId="3250051835" sldId="274"/>
            <ac:cxnSpMk id="7" creationId="{14FA7219-C55F-7AC5-F4A7-35C643EB4870}"/>
          </ac:cxnSpMkLst>
        </pc:cxnChg>
      </pc:sldChg>
      <pc:sldChg chg="addSp delSp modSp add mod">
        <pc:chgData name="한 지은" userId="c1d00ca1-8c44-47c7-9aa9-9e0cbc1e672d" providerId="ADAL" clId="{27A9A79F-F9AA-4ABA-8BD5-48261A1B5C27}" dt="2024-06-28T07:21:11.178" v="83" actId="207"/>
        <pc:sldMkLst>
          <pc:docMk/>
          <pc:sldMk cId="1092548471" sldId="285"/>
        </pc:sldMkLst>
        <pc:spChg chg="del">
          <ac:chgData name="한 지은" userId="c1d00ca1-8c44-47c7-9aa9-9e0cbc1e672d" providerId="ADAL" clId="{27A9A79F-F9AA-4ABA-8BD5-48261A1B5C27}" dt="2024-06-28T07:19:32.320" v="24" actId="478"/>
          <ac:spMkLst>
            <pc:docMk/>
            <pc:sldMk cId="1092548471" sldId="285"/>
            <ac:spMk id="2" creationId="{AC539983-6F10-DFD6-1033-5BFBE52ACEE0}"/>
          </ac:spMkLst>
        </pc:spChg>
        <pc:spChg chg="del">
          <ac:chgData name="한 지은" userId="c1d00ca1-8c44-47c7-9aa9-9e0cbc1e672d" providerId="ADAL" clId="{27A9A79F-F9AA-4ABA-8BD5-48261A1B5C27}" dt="2024-06-28T07:19:32.320" v="24" actId="478"/>
          <ac:spMkLst>
            <pc:docMk/>
            <pc:sldMk cId="1092548471" sldId="285"/>
            <ac:spMk id="3" creationId="{09869D6F-313E-98EE-9647-A93767858277}"/>
          </ac:spMkLst>
        </pc:spChg>
        <pc:spChg chg="del">
          <ac:chgData name="한 지은" userId="c1d00ca1-8c44-47c7-9aa9-9e0cbc1e672d" providerId="ADAL" clId="{27A9A79F-F9AA-4ABA-8BD5-48261A1B5C27}" dt="2024-06-28T07:19:32.320" v="24" actId="478"/>
          <ac:spMkLst>
            <pc:docMk/>
            <pc:sldMk cId="1092548471" sldId="285"/>
            <ac:spMk id="4" creationId="{9383C1B7-6BDB-82ED-5E40-6309E9C4FD7F}"/>
          </ac:spMkLst>
        </pc:spChg>
        <pc:spChg chg="del">
          <ac:chgData name="한 지은" userId="c1d00ca1-8c44-47c7-9aa9-9e0cbc1e672d" providerId="ADAL" clId="{27A9A79F-F9AA-4ABA-8BD5-48261A1B5C27}" dt="2024-06-28T07:19:32.320" v="24" actId="478"/>
          <ac:spMkLst>
            <pc:docMk/>
            <pc:sldMk cId="1092548471" sldId="285"/>
            <ac:spMk id="5" creationId="{03D55B10-1A2C-3F04-3A14-504CBB7DD557}"/>
          </ac:spMkLst>
        </pc:spChg>
        <pc:spChg chg="mod">
          <ac:chgData name="한 지은" userId="c1d00ca1-8c44-47c7-9aa9-9e0cbc1e672d" providerId="ADAL" clId="{27A9A79F-F9AA-4ABA-8BD5-48261A1B5C27}" dt="2024-06-28T07:19:32.538" v="25"/>
          <ac:spMkLst>
            <pc:docMk/>
            <pc:sldMk cId="1092548471" sldId="285"/>
            <ac:spMk id="8" creationId="{1BAE33BA-C4EF-08A8-74E1-6682854240C7}"/>
          </ac:spMkLst>
        </pc:spChg>
        <pc:spChg chg="mod">
          <ac:chgData name="한 지은" userId="c1d00ca1-8c44-47c7-9aa9-9e0cbc1e672d" providerId="ADAL" clId="{27A9A79F-F9AA-4ABA-8BD5-48261A1B5C27}" dt="2024-06-28T07:19:32.538" v="25"/>
          <ac:spMkLst>
            <pc:docMk/>
            <pc:sldMk cId="1092548471" sldId="285"/>
            <ac:spMk id="9" creationId="{12FC6B48-B59E-C25A-23F6-0F4C4839E1BB}"/>
          </ac:spMkLst>
        </pc:spChg>
        <pc:spChg chg="mod">
          <ac:chgData name="한 지은" userId="c1d00ca1-8c44-47c7-9aa9-9e0cbc1e672d" providerId="ADAL" clId="{27A9A79F-F9AA-4ABA-8BD5-48261A1B5C27}" dt="2024-06-28T07:19:32.538" v="25"/>
          <ac:spMkLst>
            <pc:docMk/>
            <pc:sldMk cId="1092548471" sldId="285"/>
            <ac:spMk id="10" creationId="{734AF2FE-8595-A81C-C998-3C259CE729B4}"/>
          </ac:spMkLst>
        </pc:spChg>
        <pc:spChg chg="mod">
          <ac:chgData name="한 지은" userId="c1d00ca1-8c44-47c7-9aa9-9e0cbc1e672d" providerId="ADAL" clId="{27A9A79F-F9AA-4ABA-8BD5-48261A1B5C27}" dt="2024-06-28T07:19:32.538" v="25"/>
          <ac:spMkLst>
            <pc:docMk/>
            <pc:sldMk cId="1092548471" sldId="285"/>
            <ac:spMk id="11" creationId="{B136018E-9921-8E52-A683-D344A820C53B}"/>
          </ac:spMkLst>
        </pc:spChg>
        <pc:spChg chg="mod">
          <ac:chgData name="한 지은" userId="c1d00ca1-8c44-47c7-9aa9-9e0cbc1e672d" providerId="ADAL" clId="{27A9A79F-F9AA-4ABA-8BD5-48261A1B5C27}" dt="2024-06-28T07:19:32.538" v="25"/>
          <ac:spMkLst>
            <pc:docMk/>
            <pc:sldMk cId="1092548471" sldId="285"/>
            <ac:spMk id="12" creationId="{A5A7911B-E854-8E27-3870-CA728AEF0ACF}"/>
          </ac:spMkLst>
        </pc:spChg>
        <pc:spChg chg="mod">
          <ac:chgData name="한 지은" userId="c1d00ca1-8c44-47c7-9aa9-9e0cbc1e672d" providerId="ADAL" clId="{27A9A79F-F9AA-4ABA-8BD5-48261A1B5C27}" dt="2024-06-28T07:19:32.538" v="25"/>
          <ac:spMkLst>
            <pc:docMk/>
            <pc:sldMk cId="1092548471" sldId="285"/>
            <ac:spMk id="13" creationId="{809B1416-E415-11D7-5BC1-14F689F977AA}"/>
          </ac:spMkLst>
        </pc:spChg>
        <pc:spChg chg="mod">
          <ac:chgData name="한 지은" userId="c1d00ca1-8c44-47c7-9aa9-9e0cbc1e672d" providerId="ADAL" clId="{27A9A79F-F9AA-4ABA-8BD5-48261A1B5C27}" dt="2024-06-28T07:21:11.178" v="83" actId="207"/>
          <ac:spMkLst>
            <pc:docMk/>
            <pc:sldMk cId="1092548471" sldId="285"/>
            <ac:spMk id="71" creationId="{74B789AD-278C-74C9-8920-A2B50C3D5A6B}"/>
          </ac:spMkLst>
        </pc:spChg>
        <pc:spChg chg="mod">
          <ac:chgData name="한 지은" userId="c1d00ca1-8c44-47c7-9aa9-9e0cbc1e672d" providerId="ADAL" clId="{27A9A79F-F9AA-4ABA-8BD5-48261A1B5C27}" dt="2024-06-28T07:21:11.178" v="83" actId="207"/>
          <ac:spMkLst>
            <pc:docMk/>
            <pc:sldMk cId="1092548471" sldId="285"/>
            <ac:spMk id="76" creationId="{FF212B4E-79B8-68FB-1BDE-94E7F6D7F70B}"/>
          </ac:spMkLst>
        </pc:spChg>
        <pc:spChg chg="mod">
          <ac:chgData name="한 지은" userId="c1d00ca1-8c44-47c7-9aa9-9e0cbc1e672d" providerId="ADAL" clId="{27A9A79F-F9AA-4ABA-8BD5-48261A1B5C27}" dt="2024-06-28T07:21:06.447" v="82" actId="207"/>
          <ac:spMkLst>
            <pc:docMk/>
            <pc:sldMk cId="1092548471" sldId="285"/>
            <ac:spMk id="78" creationId="{F2070B47-D266-3E3C-D084-06EB9C3BD832}"/>
          </ac:spMkLst>
        </pc:spChg>
        <pc:grpChg chg="add mod">
          <ac:chgData name="한 지은" userId="c1d00ca1-8c44-47c7-9aa9-9e0cbc1e672d" providerId="ADAL" clId="{27A9A79F-F9AA-4ABA-8BD5-48261A1B5C27}" dt="2024-06-28T07:19:32.538" v="25"/>
          <ac:grpSpMkLst>
            <pc:docMk/>
            <pc:sldMk cId="1092548471" sldId="285"/>
            <ac:grpSpMk id="6" creationId="{85A193E8-936C-8DCC-AFE0-6E87C9CB5617}"/>
          </ac:grpSpMkLst>
        </pc:grpChg>
        <pc:picChg chg="mod">
          <ac:chgData name="한 지은" userId="c1d00ca1-8c44-47c7-9aa9-9e0cbc1e672d" providerId="ADAL" clId="{27A9A79F-F9AA-4ABA-8BD5-48261A1B5C27}" dt="2024-06-28T07:21:06.447" v="82" actId="207"/>
          <ac:picMkLst>
            <pc:docMk/>
            <pc:sldMk cId="1092548471" sldId="285"/>
            <ac:picMk id="75" creationId="{C9E66F9D-16EF-BF30-BEA8-38981DAABB03}"/>
          </ac:picMkLst>
        </pc:picChg>
        <pc:cxnChg chg="mod">
          <ac:chgData name="한 지은" userId="c1d00ca1-8c44-47c7-9aa9-9e0cbc1e672d" providerId="ADAL" clId="{27A9A79F-F9AA-4ABA-8BD5-48261A1B5C27}" dt="2024-06-28T07:19:32.538" v="25"/>
          <ac:cxnSpMkLst>
            <pc:docMk/>
            <pc:sldMk cId="1092548471" sldId="285"/>
            <ac:cxnSpMk id="7" creationId="{DFB056A3-B56A-D30E-C1F4-EE08D26EF509}"/>
          </ac:cxnSpMkLst>
        </pc:cxnChg>
      </pc:sldChg>
      <pc:sldChg chg="addSp delSp modSp add mod">
        <pc:chgData name="한 지은" userId="c1d00ca1-8c44-47c7-9aa9-9e0cbc1e672d" providerId="ADAL" clId="{27A9A79F-F9AA-4ABA-8BD5-48261A1B5C27}" dt="2024-06-28T07:20:41.206" v="73" actId="165"/>
        <pc:sldMkLst>
          <pc:docMk/>
          <pc:sldMk cId="1046302934" sldId="286"/>
        </pc:sldMkLst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2" creationId="{F0BB596E-09A4-1E07-E948-58E75D0778B0}"/>
          </ac:spMkLst>
        </pc:spChg>
        <pc:spChg chg="mod">
          <ac:chgData name="한 지은" userId="c1d00ca1-8c44-47c7-9aa9-9e0cbc1e672d" providerId="ADAL" clId="{27A9A79F-F9AA-4ABA-8BD5-48261A1B5C27}" dt="2024-06-28T07:19:25.189" v="21"/>
          <ac:spMkLst>
            <pc:docMk/>
            <pc:sldMk cId="1046302934" sldId="286"/>
            <ac:spMk id="5" creationId="{53439A70-E908-E241-FB64-8E9045845076}"/>
          </ac:spMkLst>
        </pc:spChg>
        <pc:spChg chg="mod">
          <ac:chgData name="한 지은" userId="c1d00ca1-8c44-47c7-9aa9-9e0cbc1e672d" providerId="ADAL" clId="{27A9A79F-F9AA-4ABA-8BD5-48261A1B5C27}" dt="2024-06-28T07:19:25.189" v="21"/>
          <ac:spMkLst>
            <pc:docMk/>
            <pc:sldMk cId="1046302934" sldId="286"/>
            <ac:spMk id="6" creationId="{987831C7-769B-B290-8450-5A0E436CB27D}"/>
          </ac:spMkLst>
        </pc:spChg>
        <pc:spChg chg="mod">
          <ac:chgData name="한 지은" userId="c1d00ca1-8c44-47c7-9aa9-9e0cbc1e672d" providerId="ADAL" clId="{27A9A79F-F9AA-4ABA-8BD5-48261A1B5C27}" dt="2024-06-28T07:19:25.189" v="21"/>
          <ac:spMkLst>
            <pc:docMk/>
            <pc:sldMk cId="1046302934" sldId="286"/>
            <ac:spMk id="7" creationId="{26A76D94-2A5A-DC0C-2067-65B85B7D6C4F}"/>
          </ac:spMkLst>
        </pc:spChg>
        <pc:spChg chg="del">
          <ac:chgData name="한 지은" userId="c1d00ca1-8c44-47c7-9aa9-9e0cbc1e672d" providerId="ADAL" clId="{27A9A79F-F9AA-4ABA-8BD5-48261A1B5C27}" dt="2024-06-28T07:19:25.007" v="20" actId="478"/>
          <ac:spMkLst>
            <pc:docMk/>
            <pc:sldMk cId="1046302934" sldId="286"/>
            <ac:spMk id="8" creationId="{74CBCB2F-FF68-C88D-0DA8-7FAC02F128E6}"/>
          </ac:spMkLst>
        </pc:spChg>
        <pc:spChg chg="mod">
          <ac:chgData name="한 지은" userId="c1d00ca1-8c44-47c7-9aa9-9e0cbc1e672d" providerId="ADAL" clId="{27A9A79F-F9AA-4ABA-8BD5-48261A1B5C27}" dt="2024-06-28T07:19:25.189" v="21"/>
          <ac:spMkLst>
            <pc:docMk/>
            <pc:sldMk cId="1046302934" sldId="286"/>
            <ac:spMk id="9" creationId="{61F95238-1775-5FAB-7A4B-76EA38270E98}"/>
          </ac:spMkLst>
        </pc:spChg>
        <pc:spChg chg="del">
          <ac:chgData name="한 지은" userId="c1d00ca1-8c44-47c7-9aa9-9e0cbc1e672d" providerId="ADAL" clId="{27A9A79F-F9AA-4ABA-8BD5-48261A1B5C27}" dt="2024-06-28T07:19:25.007" v="20" actId="478"/>
          <ac:spMkLst>
            <pc:docMk/>
            <pc:sldMk cId="1046302934" sldId="286"/>
            <ac:spMk id="10" creationId="{EBAD9BAB-6C16-5F35-8AD2-0F4C7F0F741F}"/>
          </ac:spMkLst>
        </pc:spChg>
        <pc:spChg chg="del">
          <ac:chgData name="한 지은" userId="c1d00ca1-8c44-47c7-9aa9-9e0cbc1e672d" providerId="ADAL" clId="{27A9A79F-F9AA-4ABA-8BD5-48261A1B5C27}" dt="2024-06-28T07:19:25.007" v="20" actId="478"/>
          <ac:spMkLst>
            <pc:docMk/>
            <pc:sldMk cId="1046302934" sldId="286"/>
            <ac:spMk id="11" creationId="{8FD962D6-6B50-6C49-D00F-87559CC135B5}"/>
          </ac:spMkLst>
        </pc:spChg>
        <pc:spChg chg="del">
          <ac:chgData name="한 지은" userId="c1d00ca1-8c44-47c7-9aa9-9e0cbc1e672d" providerId="ADAL" clId="{27A9A79F-F9AA-4ABA-8BD5-48261A1B5C27}" dt="2024-06-28T07:19:25.007" v="20" actId="478"/>
          <ac:spMkLst>
            <pc:docMk/>
            <pc:sldMk cId="1046302934" sldId="286"/>
            <ac:spMk id="12" creationId="{AE769516-B758-98FE-68B4-3CA3F2322BB3}"/>
          </ac:spMkLst>
        </pc:spChg>
        <pc:spChg chg="mod">
          <ac:chgData name="한 지은" userId="c1d00ca1-8c44-47c7-9aa9-9e0cbc1e672d" providerId="ADAL" clId="{27A9A79F-F9AA-4ABA-8BD5-48261A1B5C27}" dt="2024-06-28T07:19:25.189" v="21"/>
          <ac:spMkLst>
            <pc:docMk/>
            <pc:sldMk cId="1046302934" sldId="286"/>
            <ac:spMk id="13" creationId="{617DAF01-81CB-942D-D86E-CD534046C459}"/>
          </ac:spMkLst>
        </pc:spChg>
        <pc:spChg chg="mod">
          <ac:chgData name="한 지은" userId="c1d00ca1-8c44-47c7-9aa9-9e0cbc1e672d" providerId="ADAL" clId="{27A9A79F-F9AA-4ABA-8BD5-48261A1B5C27}" dt="2024-06-28T07:19:25.189" v="21"/>
          <ac:spMkLst>
            <pc:docMk/>
            <pc:sldMk cId="1046302934" sldId="286"/>
            <ac:spMk id="14" creationId="{F6795252-E64C-CAAE-5657-4CC1A82236AC}"/>
          </ac:spMkLst>
        </pc:spChg>
        <pc:spChg chg="add mod">
          <ac:chgData name="한 지은" userId="c1d00ca1-8c44-47c7-9aa9-9e0cbc1e672d" providerId="ADAL" clId="{27A9A79F-F9AA-4ABA-8BD5-48261A1B5C27}" dt="2024-06-28T07:20:36.071" v="62"/>
          <ac:spMkLst>
            <pc:docMk/>
            <pc:sldMk cId="1046302934" sldId="286"/>
            <ac:spMk id="15" creationId="{5BEE0603-1DD6-72C3-EB16-F7A55A82B7A1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23" creationId="{E7A78B2B-118C-DF21-9C73-8F111BF803B9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26" creationId="{F5055B5D-6BEC-F480-16E1-2C5988EA1A71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29" creationId="{2CBD860B-CCFB-B364-7247-3B3B822ED523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30" creationId="{0FA488E6-742D-E159-B368-B745CFF3CA13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53" creationId="{EBA3F3A3-3008-5D6F-FBF4-39F2CB85C5E7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54" creationId="{A72766CC-C158-62F0-70D7-926DA0BA34EF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58" creationId="{08E72702-4353-E189-E7B9-FCB34406EEF2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94" creationId="{CD7172B7-43E1-76EA-130E-C88D4CF4BE3A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95" creationId="{E1DA966E-6E62-2E4F-CA82-A74CE2DCBEE7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96" creationId="{9F61A6CD-0662-7724-31B4-521CF4042436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101" creationId="{15C1B50D-3FE5-6E64-3D2E-CA1656B319E0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102" creationId="{7C507134-617E-CDBE-3E2A-73C23A6E14B9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103" creationId="{FB6E0C87-D10D-2D4E-4CA7-5A1498828A1B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104" creationId="{3A747358-3E88-6DF4-D6B8-27087A62D9B5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105" creationId="{D59D77B5-42DB-5682-DC02-F2F96017D9D1}"/>
          </ac:spMkLst>
        </pc:spChg>
        <pc:spChg chg="mod topLvl">
          <ac:chgData name="한 지은" userId="c1d00ca1-8c44-47c7-9aa9-9e0cbc1e672d" providerId="ADAL" clId="{27A9A79F-F9AA-4ABA-8BD5-48261A1B5C27}" dt="2024-06-28T07:20:41.206" v="73" actId="165"/>
          <ac:spMkLst>
            <pc:docMk/>
            <pc:sldMk cId="1046302934" sldId="286"/>
            <ac:spMk id="106" creationId="{9EE65825-6F66-B5B8-4848-80931B3BA84A}"/>
          </ac:spMkLst>
        </pc:spChg>
        <pc:grpChg chg="add mod">
          <ac:chgData name="한 지은" userId="c1d00ca1-8c44-47c7-9aa9-9e0cbc1e672d" providerId="ADAL" clId="{27A9A79F-F9AA-4ABA-8BD5-48261A1B5C27}" dt="2024-06-28T07:19:25.189" v="21"/>
          <ac:grpSpMkLst>
            <pc:docMk/>
            <pc:sldMk cId="1046302934" sldId="286"/>
            <ac:grpSpMk id="3" creationId="{F685D631-4DAE-261F-A9DD-6BC4679EF139}"/>
          </ac:grpSpMkLst>
        </pc:grpChg>
        <pc:grpChg chg="add del mod">
          <ac:chgData name="한 지은" userId="c1d00ca1-8c44-47c7-9aa9-9e0cbc1e672d" providerId="ADAL" clId="{27A9A79F-F9AA-4ABA-8BD5-48261A1B5C27}" dt="2024-06-28T07:20:41.206" v="73" actId="165"/>
          <ac:grpSpMkLst>
            <pc:docMk/>
            <pc:sldMk cId="1046302934" sldId="286"/>
            <ac:grpSpMk id="16" creationId="{20888635-BF94-3E51-C1FD-41E8EC205604}"/>
          </ac:grpSpMkLst>
        </pc:grpChg>
        <pc:cxnChg chg="mod">
          <ac:chgData name="한 지은" userId="c1d00ca1-8c44-47c7-9aa9-9e0cbc1e672d" providerId="ADAL" clId="{27A9A79F-F9AA-4ABA-8BD5-48261A1B5C27}" dt="2024-06-28T07:19:25.189" v="21"/>
          <ac:cxnSpMkLst>
            <pc:docMk/>
            <pc:sldMk cId="1046302934" sldId="286"/>
            <ac:cxnSpMk id="4" creationId="{0FEC59A9-DE4A-B3BE-592D-EF68659FFB92}"/>
          </ac:cxnSpMkLst>
        </pc:cxnChg>
      </pc:sldChg>
      <pc:sldChg chg="addSp delSp modSp add mod">
        <pc:chgData name="한 지은" userId="c1d00ca1-8c44-47c7-9aa9-9e0cbc1e672d" providerId="ADAL" clId="{27A9A79F-F9AA-4ABA-8BD5-48261A1B5C27}" dt="2024-06-28T07:22:54.048" v="118" actId="165"/>
        <pc:sldMkLst>
          <pc:docMk/>
          <pc:sldMk cId="2267425910" sldId="293"/>
        </pc:sldMkLst>
        <pc:spChg chg="del">
          <ac:chgData name="한 지은" userId="c1d00ca1-8c44-47c7-9aa9-9e0cbc1e672d" providerId="ADAL" clId="{27A9A79F-F9AA-4ABA-8BD5-48261A1B5C27}" dt="2024-06-28T07:19:50.651" v="34" actId="478"/>
          <ac:spMkLst>
            <pc:docMk/>
            <pc:sldMk cId="2267425910" sldId="293"/>
            <ac:spMk id="3" creationId="{CEB65961-68BE-104D-588C-0762E8B38636}"/>
          </ac:spMkLst>
        </pc:spChg>
        <pc:spChg chg="del">
          <ac:chgData name="한 지은" userId="c1d00ca1-8c44-47c7-9aa9-9e0cbc1e672d" providerId="ADAL" clId="{27A9A79F-F9AA-4ABA-8BD5-48261A1B5C27}" dt="2024-06-28T07:19:50.651" v="34" actId="478"/>
          <ac:spMkLst>
            <pc:docMk/>
            <pc:sldMk cId="2267425910" sldId="293"/>
            <ac:spMk id="4" creationId="{4239E8F5-59A2-ED01-8D54-EEE181ECCD80}"/>
          </ac:spMkLst>
        </pc:spChg>
        <pc:spChg chg="del">
          <ac:chgData name="한 지은" userId="c1d00ca1-8c44-47c7-9aa9-9e0cbc1e672d" providerId="ADAL" clId="{27A9A79F-F9AA-4ABA-8BD5-48261A1B5C27}" dt="2024-06-28T07:19:50.651" v="34" actId="478"/>
          <ac:spMkLst>
            <pc:docMk/>
            <pc:sldMk cId="2267425910" sldId="293"/>
            <ac:spMk id="5" creationId="{0254EC6A-E41B-4942-61BF-420123D46597}"/>
          </ac:spMkLst>
        </pc:spChg>
        <pc:spChg chg="del">
          <ac:chgData name="한 지은" userId="c1d00ca1-8c44-47c7-9aa9-9e0cbc1e672d" providerId="ADAL" clId="{27A9A79F-F9AA-4ABA-8BD5-48261A1B5C27}" dt="2024-06-28T07:19:50.651" v="34" actId="478"/>
          <ac:spMkLst>
            <pc:docMk/>
            <pc:sldMk cId="2267425910" sldId="293"/>
            <ac:spMk id="7" creationId="{68BCAD96-3EC8-1F34-C4BE-9A796D2D0041}"/>
          </ac:spMkLst>
        </pc:spChg>
        <pc:spChg chg="mod">
          <ac:chgData name="한 지은" userId="c1d00ca1-8c44-47c7-9aa9-9e0cbc1e672d" providerId="ADAL" clId="{27A9A79F-F9AA-4ABA-8BD5-48261A1B5C27}" dt="2024-06-28T07:19:50.899" v="35"/>
          <ac:spMkLst>
            <pc:docMk/>
            <pc:sldMk cId="2267425910" sldId="293"/>
            <ac:spMk id="8" creationId="{16D8E445-AEB8-6DF6-E55D-118AC4CD2C87}"/>
          </ac:spMkLst>
        </pc:spChg>
        <pc:spChg chg="mod">
          <ac:chgData name="한 지은" userId="c1d00ca1-8c44-47c7-9aa9-9e0cbc1e672d" providerId="ADAL" clId="{27A9A79F-F9AA-4ABA-8BD5-48261A1B5C27}" dt="2024-06-28T07:19:50.899" v="35"/>
          <ac:spMkLst>
            <pc:docMk/>
            <pc:sldMk cId="2267425910" sldId="293"/>
            <ac:spMk id="9" creationId="{FAC3A389-CB38-FB4E-74C7-B04884BA2E82}"/>
          </ac:spMkLst>
        </pc:spChg>
        <pc:spChg chg="mod">
          <ac:chgData name="한 지은" userId="c1d00ca1-8c44-47c7-9aa9-9e0cbc1e672d" providerId="ADAL" clId="{27A9A79F-F9AA-4ABA-8BD5-48261A1B5C27}" dt="2024-06-28T07:19:50.899" v="35"/>
          <ac:spMkLst>
            <pc:docMk/>
            <pc:sldMk cId="2267425910" sldId="293"/>
            <ac:spMk id="11" creationId="{A63B3143-05FE-5F97-26BB-0A9DAB3AC850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12" creationId="{01358BCD-9FA1-A4FC-E194-60EB0B9D57FC}"/>
          </ac:spMkLst>
        </pc:spChg>
        <pc:spChg chg="mod">
          <ac:chgData name="한 지은" userId="c1d00ca1-8c44-47c7-9aa9-9e0cbc1e672d" providerId="ADAL" clId="{27A9A79F-F9AA-4ABA-8BD5-48261A1B5C27}" dt="2024-06-28T07:19:50.899" v="35"/>
          <ac:spMkLst>
            <pc:docMk/>
            <pc:sldMk cId="2267425910" sldId="293"/>
            <ac:spMk id="13" creationId="{1F147BD7-CE46-73C9-9E91-90B3C5982B0C}"/>
          </ac:spMkLst>
        </pc:spChg>
        <pc:spChg chg="mod">
          <ac:chgData name="한 지은" userId="c1d00ca1-8c44-47c7-9aa9-9e0cbc1e672d" providerId="ADAL" clId="{27A9A79F-F9AA-4ABA-8BD5-48261A1B5C27}" dt="2024-06-28T07:19:50.899" v="35"/>
          <ac:spMkLst>
            <pc:docMk/>
            <pc:sldMk cId="2267425910" sldId="293"/>
            <ac:spMk id="14" creationId="{6895FDCA-EE0C-93E0-8361-4DFDD2D274E1}"/>
          </ac:spMkLst>
        </pc:spChg>
        <pc:spChg chg="mod">
          <ac:chgData name="한 지은" userId="c1d00ca1-8c44-47c7-9aa9-9e0cbc1e672d" providerId="ADAL" clId="{27A9A79F-F9AA-4ABA-8BD5-48261A1B5C27}" dt="2024-06-28T07:19:50.899" v="35"/>
          <ac:spMkLst>
            <pc:docMk/>
            <pc:sldMk cId="2267425910" sldId="293"/>
            <ac:spMk id="15" creationId="{0524D2D9-7913-1EBF-8CE7-3A214D5793DF}"/>
          </ac:spMkLst>
        </pc:spChg>
        <pc:spChg chg="add mod">
          <ac:chgData name="한 지은" userId="c1d00ca1-8c44-47c7-9aa9-9e0cbc1e672d" providerId="ADAL" clId="{27A9A79F-F9AA-4ABA-8BD5-48261A1B5C27}" dt="2024-06-28T07:22:37.547" v="98"/>
          <ac:spMkLst>
            <pc:docMk/>
            <pc:sldMk cId="2267425910" sldId="293"/>
            <ac:spMk id="16" creationId="{DDEC4FE4-78E2-7B43-4A29-3843AB3FCE2C}"/>
          </ac:spMkLst>
        </pc:spChg>
        <pc:spChg chg="add mod">
          <ac:chgData name="한 지은" userId="c1d00ca1-8c44-47c7-9aa9-9e0cbc1e672d" providerId="ADAL" clId="{27A9A79F-F9AA-4ABA-8BD5-48261A1B5C27}" dt="2024-06-28T07:22:40.621" v="99"/>
          <ac:spMkLst>
            <pc:docMk/>
            <pc:sldMk cId="2267425910" sldId="293"/>
            <ac:spMk id="17" creationId="{368DC40F-C4D5-B007-B425-A093FCDB8F72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21" creationId="{4118AB27-142D-F3B0-4AB2-5805DC606C4E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25" creationId="{BAF6DB55-F8A7-BA1C-AE4C-2372796FC99D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26" creationId="{00269EE2-FF9E-F8B8-7735-C204A03B6D0F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31" creationId="{291FB036-A188-0C44-68B8-50D4E236C2D8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32" creationId="{4BA47F9A-3E61-E615-D451-0933DCD9E7CE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33" creationId="{16DB293A-16CF-D56C-4BD0-BF77715769EA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34" creationId="{E3C2B74E-4B15-0FD5-2553-7EC22E296F41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40" creationId="{1754316F-56C5-8039-A1B4-7F872CADCB61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41" creationId="{E2DAA117-B967-CEAC-FA74-4FD249FB94DF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42" creationId="{63C9413E-7987-B1A6-2D9A-19E91F03AE02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43" creationId="{E17F3639-1155-73D7-598D-318980D25249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44" creationId="{BBD2B156-5D64-0B49-0070-CD64034AEDD0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45" creationId="{CFD3FA11-A241-F195-61D9-C1542C404127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54" creationId="{A12B30A8-AC6D-6CB4-6B3A-13A72192FBCA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55" creationId="{2A27FB49-72D8-2CA1-C116-04427AA03D9E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56" creationId="{AE0AE5DB-7D06-7BBB-7EF0-258333D70660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57" creationId="{4907A569-E177-733C-F15C-E8B2BEE55A96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58" creationId="{1B0C4AC0-3CE2-CB44-B3BF-F9F5B45911BD}"/>
          </ac:spMkLst>
        </pc:spChg>
        <pc:spChg chg="mod topLvl">
          <ac:chgData name="한 지은" userId="c1d00ca1-8c44-47c7-9aa9-9e0cbc1e672d" providerId="ADAL" clId="{27A9A79F-F9AA-4ABA-8BD5-48261A1B5C27}" dt="2024-06-28T07:22:54.048" v="118" actId="165"/>
          <ac:spMkLst>
            <pc:docMk/>
            <pc:sldMk cId="2267425910" sldId="293"/>
            <ac:spMk id="59" creationId="{D6AB0AE4-FB2E-F70A-A196-0029592A357C}"/>
          </ac:spMkLst>
        </pc:spChg>
        <pc:grpChg chg="add mod">
          <ac:chgData name="한 지은" userId="c1d00ca1-8c44-47c7-9aa9-9e0cbc1e672d" providerId="ADAL" clId="{27A9A79F-F9AA-4ABA-8BD5-48261A1B5C27}" dt="2024-06-28T07:19:50.899" v="35"/>
          <ac:grpSpMkLst>
            <pc:docMk/>
            <pc:sldMk cId="2267425910" sldId="293"/>
            <ac:grpSpMk id="2" creationId="{7CF6FEA4-4CB4-6E3C-65AB-939A7B81042A}"/>
          </ac:grpSpMkLst>
        </pc:grpChg>
        <pc:grpChg chg="add del mod">
          <ac:chgData name="한 지은" userId="c1d00ca1-8c44-47c7-9aa9-9e0cbc1e672d" providerId="ADAL" clId="{27A9A79F-F9AA-4ABA-8BD5-48261A1B5C27}" dt="2024-06-28T07:22:54.048" v="118" actId="165"/>
          <ac:grpSpMkLst>
            <pc:docMk/>
            <pc:sldMk cId="2267425910" sldId="293"/>
            <ac:grpSpMk id="18" creationId="{C25CA954-153B-96B1-98BC-EE0CA92339C3}"/>
          </ac:grpSpMkLst>
        </pc:grpChg>
        <pc:cxnChg chg="mod">
          <ac:chgData name="한 지은" userId="c1d00ca1-8c44-47c7-9aa9-9e0cbc1e672d" providerId="ADAL" clId="{27A9A79F-F9AA-4ABA-8BD5-48261A1B5C27}" dt="2024-06-28T07:19:50.899" v="35"/>
          <ac:cxnSpMkLst>
            <pc:docMk/>
            <pc:sldMk cId="2267425910" sldId="293"/>
            <ac:cxnSpMk id="6" creationId="{61AF905A-5E6F-1F90-1C68-041DEEF037EE}"/>
          </ac:cxnSpMkLst>
        </pc:cxnChg>
      </pc:sldChg>
      <pc:sldChg chg="addSp delSp modSp mod">
        <pc:chgData name="한 지은" userId="c1d00ca1-8c44-47c7-9aa9-9e0cbc1e672d" providerId="ADAL" clId="{27A9A79F-F9AA-4ABA-8BD5-48261A1B5C27}" dt="2024-06-28T07:18:46.334" v="9"/>
        <pc:sldMkLst>
          <pc:docMk/>
          <pc:sldMk cId="4104470506" sldId="296"/>
        </pc:sldMkLst>
        <pc:spChg chg="add mod">
          <ac:chgData name="한 지은" userId="c1d00ca1-8c44-47c7-9aa9-9e0cbc1e672d" providerId="ADAL" clId="{27A9A79F-F9AA-4ABA-8BD5-48261A1B5C27}" dt="2024-06-28T07:18:46.334" v="9"/>
          <ac:spMkLst>
            <pc:docMk/>
            <pc:sldMk cId="4104470506" sldId="296"/>
            <ac:spMk id="2" creationId="{8B56FF4F-7448-B0D0-30D8-9C0B6BA60C8D}"/>
          </ac:spMkLst>
        </pc:spChg>
        <pc:spChg chg="del">
          <ac:chgData name="한 지은" userId="c1d00ca1-8c44-47c7-9aa9-9e0cbc1e672d" providerId="ADAL" clId="{27A9A79F-F9AA-4ABA-8BD5-48261A1B5C27}" dt="2024-06-28T07:18:43.879" v="8" actId="478"/>
          <ac:spMkLst>
            <pc:docMk/>
            <pc:sldMk cId="4104470506" sldId="296"/>
            <ac:spMk id="6" creationId="{952E1ED9-19D7-D773-9EE2-437D4D6EF830}"/>
          </ac:spMkLst>
        </pc:spChg>
      </pc:sldChg>
      <pc:sldChg chg="addSp delSp modSp mod">
        <pc:chgData name="한 지은" userId="c1d00ca1-8c44-47c7-9aa9-9e0cbc1e672d" providerId="ADAL" clId="{27A9A79F-F9AA-4ABA-8BD5-48261A1B5C27}" dt="2024-07-08T02:00:58.100" v="165"/>
        <pc:sldMkLst>
          <pc:docMk/>
          <pc:sldMk cId="3134364911" sldId="297"/>
        </pc:sldMkLst>
        <pc:spChg chg="add mod">
          <ac:chgData name="한 지은" userId="c1d00ca1-8c44-47c7-9aa9-9e0cbc1e672d" providerId="ADAL" clId="{27A9A79F-F9AA-4ABA-8BD5-48261A1B5C27}" dt="2024-07-08T02:00:58.100" v="165"/>
          <ac:spMkLst>
            <pc:docMk/>
            <pc:sldMk cId="3134364911" sldId="297"/>
            <ac:spMk id="3" creationId="{7B624E51-B0DD-0BD2-64F2-CBA45617EEF1}"/>
          </ac:spMkLst>
        </pc:spChg>
        <pc:spChg chg="del">
          <ac:chgData name="한 지은" userId="c1d00ca1-8c44-47c7-9aa9-9e0cbc1e672d" providerId="ADAL" clId="{27A9A79F-F9AA-4ABA-8BD5-48261A1B5C27}" dt="2024-07-08T02:00:55.704" v="164" actId="478"/>
          <ac:spMkLst>
            <pc:docMk/>
            <pc:sldMk cId="3134364911" sldId="297"/>
            <ac:spMk id="6" creationId="{952E1ED9-19D7-D773-9EE2-437D4D6EF830}"/>
          </ac:spMkLst>
        </pc:spChg>
      </pc:sldChg>
      <pc:sldChg chg="addSp modSp">
        <pc:chgData name="한 지은" userId="c1d00ca1-8c44-47c7-9aa9-9e0cbc1e672d" providerId="ADAL" clId="{27A9A79F-F9AA-4ABA-8BD5-48261A1B5C27}" dt="2024-06-28T07:18:54.361" v="10" actId="164"/>
        <pc:sldMkLst>
          <pc:docMk/>
          <pc:sldMk cId="50016801" sldId="302"/>
        </pc:sldMkLst>
        <pc:spChg chg="mod">
          <ac:chgData name="한 지은" userId="c1d00ca1-8c44-47c7-9aa9-9e0cbc1e672d" providerId="ADAL" clId="{27A9A79F-F9AA-4ABA-8BD5-48261A1B5C27}" dt="2024-06-28T07:18:54.361" v="10" actId="164"/>
          <ac:spMkLst>
            <pc:docMk/>
            <pc:sldMk cId="50016801" sldId="302"/>
            <ac:spMk id="5" creationId="{E8FF841B-34DB-813B-DAFC-9F659F455A1B}"/>
          </ac:spMkLst>
        </pc:spChg>
        <pc:spChg chg="mod">
          <ac:chgData name="한 지은" userId="c1d00ca1-8c44-47c7-9aa9-9e0cbc1e672d" providerId="ADAL" clId="{27A9A79F-F9AA-4ABA-8BD5-48261A1B5C27}" dt="2024-06-28T07:18:54.361" v="10" actId="164"/>
          <ac:spMkLst>
            <pc:docMk/>
            <pc:sldMk cId="50016801" sldId="302"/>
            <ac:spMk id="6" creationId="{952E1ED9-19D7-D773-9EE2-437D4D6EF830}"/>
          </ac:spMkLst>
        </pc:spChg>
        <pc:spChg chg="mod">
          <ac:chgData name="한 지은" userId="c1d00ca1-8c44-47c7-9aa9-9e0cbc1e672d" providerId="ADAL" clId="{27A9A79F-F9AA-4ABA-8BD5-48261A1B5C27}" dt="2024-06-28T07:18:54.361" v="10" actId="164"/>
          <ac:spMkLst>
            <pc:docMk/>
            <pc:sldMk cId="50016801" sldId="302"/>
            <ac:spMk id="7" creationId="{219F8892-36D0-DD19-9A12-3DA53562E92F}"/>
          </ac:spMkLst>
        </pc:spChg>
        <pc:spChg chg="mod">
          <ac:chgData name="한 지은" userId="c1d00ca1-8c44-47c7-9aa9-9e0cbc1e672d" providerId="ADAL" clId="{27A9A79F-F9AA-4ABA-8BD5-48261A1B5C27}" dt="2024-06-28T07:18:54.361" v="10" actId="164"/>
          <ac:spMkLst>
            <pc:docMk/>
            <pc:sldMk cId="50016801" sldId="302"/>
            <ac:spMk id="8" creationId="{CFC7B3A1-5E5E-6158-1B74-803EF31CB27A}"/>
          </ac:spMkLst>
        </pc:spChg>
        <pc:spChg chg="mod">
          <ac:chgData name="한 지은" userId="c1d00ca1-8c44-47c7-9aa9-9e0cbc1e672d" providerId="ADAL" clId="{27A9A79F-F9AA-4ABA-8BD5-48261A1B5C27}" dt="2024-06-28T07:18:54.361" v="10" actId="164"/>
          <ac:spMkLst>
            <pc:docMk/>
            <pc:sldMk cId="50016801" sldId="302"/>
            <ac:spMk id="9" creationId="{00D3F3FD-A7C9-BFA1-A200-88DF206E9CB8}"/>
          </ac:spMkLst>
        </pc:spChg>
        <pc:spChg chg="mod">
          <ac:chgData name="한 지은" userId="c1d00ca1-8c44-47c7-9aa9-9e0cbc1e672d" providerId="ADAL" clId="{27A9A79F-F9AA-4ABA-8BD5-48261A1B5C27}" dt="2024-06-28T07:18:54.361" v="10" actId="164"/>
          <ac:spMkLst>
            <pc:docMk/>
            <pc:sldMk cId="50016801" sldId="302"/>
            <ac:spMk id="10" creationId="{5E25A985-A87C-4062-2DF9-A3A1DAA838BF}"/>
          </ac:spMkLst>
        </pc:spChg>
        <pc:grpChg chg="add mod">
          <ac:chgData name="한 지은" userId="c1d00ca1-8c44-47c7-9aa9-9e0cbc1e672d" providerId="ADAL" clId="{27A9A79F-F9AA-4ABA-8BD5-48261A1B5C27}" dt="2024-06-28T07:18:54.361" v="10" actId="164"/>
          <ac:grpSpMkLst>
            <pc:docMk/>
            <pc:sldMk cId="50016801" sldId="302"/>
            <ac:grpSpMk id="3" creationId="{76C984F5-EB14-4B7C-042E-5684DB5E0C71}"/>
          </ac:grpSpMkLst>
        </pc:grpChg>
        <pc:cxnChg chg="mod">
          <ac:chgData name="한 지은" userId="c1d00ca1-8c44-47c7-9aa9-9e0cbc1e672d" providerId="ADAL" clId="{27A9A79F-F9AA-4ABA-8BD5-48261A1B5C27}" dt="2024-06-28T07:18:54.361" v="10" actId="164"/>
          <ac:cxnSpMkLst>
            <pc:docMk/>
            <pc:sldMk cId="50016801" sldId="302"/>
            <ac:cxnSpMk id="4" creationId="{984B4F89-53A2-D17F-3F3D-23731BF6DAA0}"/>
          </ac:cxnSpMkLst>
        </pc:cxnChg>
      </pc:sldChg>
      <pc:sldChg chg="modSp add mod setBg">
        <pc:chgData name="한 지은" userId="c1d00ca1-8c44-47c7-9aa9-9e0cbc1e672d" providerId="ADAL" clId="{27A9A79F-F9AA-4ABA-8BD5-48261A1B5C27}" dt="2024-06-28T07:18:17.786" v="5"/>
        <pc:sldMkLst>
          <pc:docMk/>
          <pc:sldMk cId="1245194238" sldId="305"/>
        </pc:sldMkLst>
        <pc:spChg chg="mod">
          <ac:chgData name="한 지은" userId="c1d00ca1-8c44-47c7-9aa9-9e0cbc1e672d" providerId="ADAL" clId="{27A9A79F-F9AA-4ABA-8BD5-48261A1B5C27}" dt="2024-06-28T07:18:07.691" v="4" actId="1076"/>
          <ac:spMkLst>
            <pc:docMk/>
            <pc:sldMk cId="1245194238" sldId="305"/>
            <ac:spMk id="4" creationId="{CE93B634-B76B-D855-BB24-8818635A3F03}"/>
          </ac:spMkLst>
        </pc:spChg>
      </pc:sldChg>
      <pc:sldChg chg="delSp modSp add mod">
        <pc:chgData name="한 지은" userId="c1d00ca1-8c44-47c7-9aa9-9e0cbc1e672d" providerId="ADAL" clId="{27A9A79F-F9AA-4ABA-8BD5-48261A1B5C27}" dt="2024-06-28T07:35:51.862" v="163" actId="108"/>
        <pc:sldMkLst>
          <pc:docMk/>
          <pc:sldMk cId="2923474324" sldId="306"/>
        </pc:sldMkLst>
        <pc:spChg chg="del mod">
          <ac:chgData name="한 지은" userId="c1d00ca1-8c44-47c7-9aa9-9e0cbc1e672d" providerId="ADAL" clId="{27A9A79F-F9AA-4ABA-8BD5-48261A1B5C27}" dt="2024-06-28T07:18:31.038" v="7" actId="478"/>
          <ac:spMkLst>
            <pc:docMk/>
            <pc:sldMk cId="2923474324" sldId="306"/>
            <ac:spMk id="15" creationId="{130E4A08-CBF1-8584-A036-2FD7950DB961}"/>
          </ac:spMkLst>
        </pc:spChg>
        <pc:cxnChg chg="mod">
          <ac:chgData name="한 지은" userId="c1d00ca1-8c44-47c7-9aa9-9e0cbc1e672d" providerId="ADAL" clId="{27A9A79F-F9AA-4ABA-8BD5-48261A1B5C27}" dt="2024-06-28T07:35:51.470" v="162" actId="108"/>
          <ac:cxnSpMkLst>
            <pc:docMk/>
            <pc:sldMk cId="2923474324" sldId="306"/>
            <ac:cxnSpMk id="16" creationId="{7EF248E0-C92E-FAC9-2EC6-FA1F549219FD}"/>
          </ac:cxnSpMkLst>
        </pc:cxnChg>
        <pc:cxnChg chg="mod">
          <ac:chgData name="한 지은" userId="c1d00ca1-8c44-47c7-9aa9-9e0cbc1e672d" providerId="ADAL" clId="{27A9A79F-F9AA-4ABA-8BD5-48261A1B5C27}" dt="2024-06-28T07:35:51.862" v="163" actId="108"/>
          <ac:cxnSpMkLst>
            <pc:docMk/>
            <pc:sldMk cId="2923474324" sldId="306"/>
            <ac:cxnSpMk id="20" creationId="{95A1F954-00BD-45C9-656B-997EF277270A}"/>
          </ac:cxnSpMkLst>
        </pc:cxnChg>
      </pc:sldChg>
      <pc:sldChg chg="addSp delSp modSp add mod">
        <pc:chgData name="한 지은" userId="c1d00ca1-8c44-47c7-9aa9-9e0cbc1e672d" providerId="ADAL" clId="{27A9A79F-F9AA-4ABA-8BD5-48261A1B5C27}" dt="2024-06-28T07:35:18.151" v="149" actId="165"/>
        <pc:sldMkLst>
          <pc:docMk/>
          <pc:sldMk cId="4172773439" sldId="307"/>
        </pc:sldMkLst>
        <pc:spChg chg="del">
          <ac:chgData name="한 지은" userId="c1d00ca1-8c44-47c7-9aa9-9e0cbc1e672d" providerId="ADAL" clId="{27A9A79F-F9AA-4ABA-8BD5-48261A1B5C27}" dt="2024-06-28T07:19:11.714" v="14" actId="478"/>
          <ac:spMkLst>
            <pc:docMk/>
            <pc:sldMk cId="4172773439" sldId="307"/>
            <ac:spMk id="2" creationId="{B7C3EAAD-2A77-54D6-FCEF-C542B986217A}"/>
          </ac:spMkLst>
        </pc:spChg>
        <pc:spChg chg="del">
          <ac:chgData name="한 지은" userId="c1d00ca1-8c44-47c7-9aa9-9e0cbc1e672d" providerId="ADAL" clId="{27A9A79F-F9AA-4ABA-8BD5-48261A1B5C27}" dt="2024-06-28T07:19:11.714" v="14" actId="478"/>
          <ac:spMkLst>
            <pc:docMk/>
            <pc:sldMk cId="4172773439" sldId="307"/>
            <ac:spMk id="3" creationId="{9A1432F3-BB0C-BF92-2B81-6E6CFDD63330}"/>
          </ac:spMkLst>
        </pc:spChg>
        <pc:spChg chg="del">
          <ac:chgData name="한 지은" userId="c1d00ca1-8c44-47c7-9aa9-9e0cbc1e672d" providerId="ADAL" clId="{27A9A79F-F9AA-4ABA-8BD5-48261A1B5C27}" dt="2024-06-28T07:19:11.714" v="14" actId="478"/>
          <ac:spMkLst>
            <pc:docMk/>
            <pc:sldMk cId="4172773439" sldId="307"/>
            <ac:spMk id="4" creationId="{B108F9D0-BEC7-4C55-C408-A5DADC863CB8}"/>
          </ac:spMkLst>
        </pc:spChg>
        <pc:spChg chg="del">
          <ac:chgData name="한 지은" userId="c1d00ca1-8c44-47c7-9aa9-9e0cbc1e672d" providerId="ADAL" clId="{27A9A79F-F9AA-4ABA-8BD5-48261A1B5C27}" dt="2024-06-28T07:19:11.714" v="14" actId="478"/>
          <ac:spMkLst>
            <pc:docMk/>
            <pc:sldMk cId="4172773439" sldId="307"/>
            <ac:spMk id="5" creationId="{F1183966-1728-B31B-816B-378CBC3D9965}"/>
          </ac:spMkLst>
        </pc:spChg>
        <pc:spChg chg="mod topLvl">
          <ac:chgData name="한 지은" userId="c1d00ca1-8c44-47c7-9aa9-9e0cbc1e672d" providerId="ADAL" clId="{27A9A79F-F9AA-4ABA-8BD5-48261A1B5C27}" dt="2024-06-28T07:35:18.151" v="149" actId="165"/>
          <ac:spMkLst>
            <pc:docMk/>
            <pc:sldMk cId="4172773439" sldId="307"/>
            <ac:spMk id="8" creationId="{E7349B74-24C4-24EE-4B5B-E71A10C2E935}"/>
          </ac:spMkLst>
        </pc:spChg>
        <pc:spChg chg="mod topLvl">
          <ac:chgData name="한 지은" userId="c1d00ca1-8c44-47c7-9aa9-9e0cbc1e672d" providerId="ADAL" clId="{27A9A79F-F9AA-4ABA-8BD5-48261A1B5C27}" dt="2024-06-28T07:35:18.151" v="149" actId="165"/>
          <ac:spMkLst>
            <pc:docMk/>
            <pc:sldMk cId="4172773439" sldId="307"/>
            <ac:spMk id="9" creationId="{DB4E1B2F-FD2F-A3A2-890E-66D125CE81AB}"/>
          </ac:spMkLst>
        </pc:spChg>
        <pc:spChg chg="mod topLvl">
          <ac:chgData name="한 지은" userId="c1d00ca1-8c44-47c7-9aa9-9e0cbc1e672d" providerId="ADAL" clId="{27A9A79F-F9AA-4ABA-8BD5-48261A1B5C27}" dt="2024-06-28T07:35:18.151" v="149" actId="165"/>
          <ac:spMkLst>
            <pc:docMk/>
            <pc:sldMk cId="4172773439" sldId="307"/>
            <ac:spMk id="10" creationId="{20CE0360-86C1-9637-B99A-9053CDD5C22D}"/>
          </ac:spMkLst>
        </pc:spChg>
        <pc:spChg chg="mod topLvl">
          <ac:chgData name="한 지은" userId="c1d00ca1-8c44-47c7-9aa9-9e0cbc1e672d" providerId="ADAL" clId="{27A9A79F-F9AA-4ABA-8BD5-48261A1B5C27}" dt="2024-06-28T07:35:18.151" v="149" actId="165"/>
          <ac:spMkLst>
            <pc:docMk/>
            <pc:sldMk cId="4172773439" sldId="307"/>
            <ac:spMk id="11" creationId="{005E2603-12B4-EF6F-47E4-1147826E4F82}"/>
          </ac:spMkLst>
        </pc:spChg>
        <pc:spChg chg="mod topLvl">
          <ac:chgData name="한 지은" userId="c1d00ca1-8c44-47c7-9aa9-9e0cbc1e672d" providerId="ADAL" clId="{27A9A79F-F9AA-4ABA-8BD5-48261A1B5C27}" dt="2024-06-28T07:35:18.151" v="149" actId="165"/>
          <ac:spMkLst>
            <pc:docMk/>
            <pc:sldMk cId="4172773439" sldId="307"/>
            <ac:spMk id="12" creationId="{9F48C8A9-45C1-89AF-422C-72B45089C072}"/>
          </ac:spMkLst>
        </pc:spChg>
        <pc:spChg chg="mod topLvl">
          <ac:chgData name="한 지은" userId="c1d00ca1-8c44-47c7-9aa9-9e0cbc1e672d" providerId="ADAL" clId="{27A9A79F-F9AA-4ABA-8BD5-48261A1B5C27}" dt="2024-06-28T07:35:18.151" v="149" actId="165"/>
          <ac:spMkLst>
            <pc:docMk/>
            <pc:sldMk cId="4172773439" sldId="307"/>
            <ac:spMk id="13" creationId="{02FEE22D-7BF1-0E5C-10D9-79FBD9834067}"/>
          </ac:spMkLst>
        </pc:spChg>
        <pc:spChg chg="add mod">
          <ac:chgData name="한 지은" userId="c1d00ca1-8c44-47c7-9aa9-9e0cbc1e672d" providerId="ADAL" clId="{27A9A79F-F9AA-4ABA-8BD5-48261A1B5C27}" dt="2024-06-28T07:20:10.745" v="55" actId="12788"/>
          <ac:spMkLst>
            <pc:docMk/>
            <pc:sldMk cId="4172773439" sldId="307"/>
            <ac:spMk id="14" creationId="{8D170879-5936-96DA-6921-A193F1AF9B08}"/>
          </ac:spMkLst>
        </pc:spChg>
        <pc:spChg chg="add mod">
          <ac:chgData name="한 지은" userId="c1d00ca1-8c44-47c7-9aa9-9e0cbc1e672d" providerId="ADAL" clId="{27A9A79F-F9AA-4ABA-8BD5-48261A1B5C27}" dt="2024-06-28T07:20:03.004" v="39"/>
          <ac:spMkLst>
            <pc:docMk/>
            <pc:sldMk cId="4172773439" sldId="307"/>
            <ac:spMk id="15" creationId="{14AFDDB2-8439-B0AF-9B6D-284AD30C9AF6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23" creationId="{30492183-3D53-CB4C-9945-0BA476B0D258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24" creationId="{A03963A1-0918-5B24-9BB3-98D6F49EC337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28" creationId="{7C5F9A65-6ADA-BF80-6432-A96BA6B50902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33" creationId="{6FF89F59-1980-CC0E-EA97-9F35FEAD2A39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44" creationId="{D1095608-663F-6972-1EFB-5BFA9003C2E7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64" creationId="{A93B4FEA-F063-D5C3-8524-17E3803CCC13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74" creationId="{62426767-658B-6B60-39CC-CAB00A159795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75" creationId="{11B2487C-B8A9-F078-BA15-FE21A4505745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78" creationId="{17DA03F8-C5EC-A464-82F1-79214D14F3F1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79" creationId="{0B6B793F-4F10-EFCC-5902-E657227BD1AA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85" creationId="{C91AD085-3321-CD9B-C452-75638EB5F1FA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86" creationId="{9517D9C9-9A5B-2FA1-E188-9450477B6688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88" creationId="{6C75509D-085E-DE29-5F83-F4658894114C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89" creationId="{4D2B4CE9-AB66-9F72-534C-316E8D8A92D4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91" creationId="{03654ED8-009C-00D6-5F7D-E0BC77469F2C}"/>
          </ac:spMkLst>
        </pc:spChg>
        <pc:spChg chg="mod">
          <ac:chgData name="한 지은" userId="c1d00ca1-8c44-47c7-9aa9-9e0cbc1e672d" providerId="ADAL" clId="{27A9A79F-F9AA-4ABA-8BD5-48261A1B5C27}" dt="2024-06-28T07:20:06.663" v="54" actId="1036"/>
          <ac:spMkLst>
            <pc:docMk/>
            <pc:sldMk cId="4172773439" sldId="307"/>
            <ac:spMk id="92" creationId="{A6254542-3702-8B86-70ED-2493ADC45703}"/>
          </ac:spMkLst>
        </pc:spChg>
        <pc:grpChg chg="add del mod">
          <ac:chgData name="한 지은" userId="c1d00ca1-8c44-47c7-9aa9-9e0cbc1e672d" providerId="ADAL" clId="{27A9A79F-F9AA-4ABA-8BD5-48261A1B5C27}" dt="2024-06-28T07:35:18.151" v="149" actId="165"/>
          <ac:grpSpMkLst>
            <pc:docMk/>
            <pc:sldMk cId="4172773439" sldId="307"/>
            <ac:grpSpMk id="6" creationId="{746C3474-8D60-CBBA-0129-4E7B9A5411D6}"/>
          </ac:grpSpMkLst>
        </pc:grpChg>
        <pc:picChg chg="mod">
          <ac:chgData name="한 지은" userId="c1d00ca1-8c44-47c7-9aa9-9e0cbc1e672d" providerId="ADAL" clId="{27A9A79F-F9AA-4ABA-8BD5-48261A1B5C27}" dt="2024-06-28T07:20:06.663" v="54" actId="1036"/>
          <ac:picMkLst>
            <pc:docMk/>
            <pc:sldMk cId="4172773439" sldId="307"/>
            <ac:picMk id="80" creationId="{302BA263-239D-E5E8-D4F9-ABA4C0B32076}"/>
          </ac:picMkLst>
        </pc:picChg>
        <pc:picChg chg="mod">
          <ac:chgData name="한 지은" userId="c1d00ca1-8c44-47c7-9aa9-9e0cbc1e672d" providerId="ADAL" clId="{27A9A79F-F9AA-4ABA-8BD5-48261A1B5C27}" dt="2024-06-28T07:20:06.663" v="54" actId="1036"/>
          <ac:picMkLst>
            <pc:docMk/>
            <pc:sldMk cId="4172773439" sldId="307"/>
            <ac:picMk id="81" creationId="{2A059679-82FE-6337-7B24-72DDCB2D707A}"/>
          </ac:picMkLst>
        </pc:picChg>
        <pc:picChg chg="mod">
          <ac:chgData name="한 지은" userId="c1d00ca1-8c44-47c7-9aa9-9e0cbc1e672d" providerId="ADAL" clId="{27A9A79F-F9AA-4ABA-8BD5-48261A1B5C27}" dt="2024-06-28T07:20:06.663" v="54" actId="1036"/>
          <ac:picMkLst>
            <pc:docMk/>
            <pc:sldMk cId="4172773439" sldId="307"/>
            <ac:picMk id="82" creationId="{2ADFBC23-F094-4B2C-3076-3F151BF06865}"/>
          </ac:picMkLst>
        </pc:picChg>
        <pc:picChg chg="mod">
          <ac:chgData name="한 지은" userId="c1d00ca1-8c44-47c7-9aa9-9e0cbc1e672d" providerId="ADAL" clId="{27A9A79F-F9AA-4ABA-8BD5-48261A1B5C27}" dt="2024-06-28T07:20:06.663" v="54" actId="1036"/>
          <ac:picMkLst>
            <pc:docMk/>
            <pc:sldMk cId="4172773439" sldId="307"/>
            <ac:picMk id="83" creationId="{6B36EBD9-33E9-7AA4-9023-53F5C3D5B3FD}"/>
          </ac:picMkLst>
        </pc:picChg>
        <pc:cxnChg chg="mod topLvl">
          <ac:chgData name="한 지은" userId="c1d00ca1-8c44-47c7-9aa9-9e0cbc1e672d" providerId="ADAL" clId="{27A9A79F-F9AA-4ABA-8BD5-48261A1B5C27}" dt="2024-06-28T07:35:18.151" v="149" actId="165"/>
          <ac:cxnSpMkLst>
            <pc:docMk/>
            <pc:sldMk cId="4172773439" sldId="307"/>
            <ac:cxnSpMk id="7" creationId="{75E6B578-5E7D-3F69-23E6-235FD0AFC58E}"/>
          </ac:cxnSpMkLst>
        </pc:cxnChg>
      </pc:sldChg>
      <pc:sldChg chg="addSp delSp modSp add mod">
        <pc:chgData name="한 지은" userId="c1d00ca1-8c44-47c7-9aa9-9e0cbc1e672d" providerId="ADAL" clId="{27A9A79F-F9AA-4ABA-8BD5-48261A1B5C27}" dt="2024-06-28T07:35:24.809" v="152" actId="165"/>
        <pc:sldMkLst>
          <pc:docMk/>
          <pc:sldMk cId="797639271" sldId="308"/>
        </pc:sldMkLst>
        <pc:spChg chg="del">
          <ac:chgData name="한 지은" userId="c1d00ca1-8c44-47c7-9aa9-9e0cbc1e672d" providerId="ADAL" clId="{27A9A79F-F9AA-4ABA-8BD5-48261A1B5C27}" dt="2024-06-28T07:19:15.431" v="16" actId="478"/>
          <ac:spMkLst>
            <pc:docMk/>
            <pc:sldMk cId="797639271" sldId="308"/>
            <ac:spMk id="2" creationId="{FC435118-DD4F-566B-2127-62F5953836BD}"/>
          </ac:spMkLst>
        </pc:spChg>
        <pc:spChg chg="del">
          <ac:chgData name="한 지은" userId="c1d00ca1-8c44-47c7-9aa9-9e0cbc1e672d" providerId="ADAL" clId="{27A9A79F-F9AA-4ABA-8BD5-48261A1B5C27}" dt="2024-06-28T07:19:15.431" v="16" actId="478"/>
          <ac:spMkLst>
            <pc:docMk/>
            <pc:sldMk cId="797639271" sldId="308"/>
            <ac:spMk id="3" creationId="{6BA4097D-854D-7382-AE86-A6B3FB83FC1D}"/>
          </ac:spMkLst>
        </pc:spChg>
        <pc:spChg chg="del">
          <ac:chgData name="한 지은" userId="c1d00ca1-8c44-47c7-9aa9-9e0cbc1e672d" providerId="ADAL" clId="{27A9A79F-F9AA-4ABA-8BD5-48261A1B5C27}" dt="2024-06-28T07:19:15.431" v="16" actId="478"/>
          <ac:spMkLst>
            <pc:docMk/>
            <pc:sldMk cId="797639271" sldId="308"/>
            <ac:spMk id="4" creationId="{36830055-21BC-F030-F48E-4111CC4A7FD7}"/>
          </ac:spMkLst>
        </pc:spChg>
        <pc:spChg chg="del">
          <ac:chgData name="한 지은" userId="c1d00ca1-8c44-47c7-9aa9-9e0cbc1e672d" providerId="ADAL" clId="{27A9A79F-F9AA-4ABA-8BD5-48261A1B5C27}" dt="2024-06-28T07:19:15.431" v="16" actId="478"/>
          <ac:spMkLst>
            <pc:docMk/>
            <pc:sldMk cId="797639271" sldId="308"/>
            <ac:spMk id="5" creationId="{656B9352-0020-8E94-C5F0-F07DF23ED58A}"/>
          </ac:spMkLst>
        </pc:spChg>
        <pc:spChg chg="mod topLvl">
          <ac:chgData name="한 지은" userId="c1d00ca1-8c44-47c7-9aa9-9e0cbc1e672d" providerId="ADAL" clId="{27A9A79F-F9AA-4ABA-8BD5-48261A1B5C27}" dt="2024-06-28T07:35:24.809" v="152" actId="165"/>
          <ac:spMkLst>
            <pc:docMk/>
            <pc:sldMk cId="797639271" sldId="308"/>
            <ac:spMk id="8" creationId="{19D6B74B-F11E-1634-043B-011B13103E87}"/>
          </ac:spMkLst>
        </pc:spChg>
        <pc:spChg chg="mod topLvl">
          <ac:chgData name="한 지은" userId="c1d00ca1-8c44-47c7-9aa9-9e0cbc1e672d" providerId="ADAL" clId="{27A9A79F-F9AA-4ABA-8BD5-48261A1B5C27}" dt="2024-06-28T07:35:24.809" v="152" actId="165"/>
          <ac:spMkLst>
            <pc:docMk/>
            <pc:sldMk cId="797639271" sldId="308"/>
            <ac:spMk id="9" creationId="{6B88DF9C-E6BE-7F08-895C-FF0117ECCFD5}"/>
          </ac:spMkLst>
        </pc:spChg>
        <pc:spChg chg="mod topLvl">
          <ac:chgData name="한 지은" userId="c1d00ca1-8c44-47c7-9aa9-9e0cbc1e672d" providerId="ADAL" clId="{27A9A79F-F9AA-4ABA-8BD5-48261A1B5C27}" dt="2024-06-28T07:35:24.809" v="152" actId="165"/>
          <ac:spMkLst>
            <pc:docMk/>
            <pc:sldMk cId="797639271" sldId="308"/>
            <ac:spMk id="10" creationId="{0EAF7CC5-A38C-9B94-7E67-426B48BD9622}"/>
          </ac:spMkLst>
        </pc:spChg>
        <pc:spChg chg="mod topLvl">
          <ac:chgData name="한 지은" userId="c1d00ca1-8c44-47c7-9aa9-9e0cbc1e672d" providerId="ADAL" clId="{27A9A79F-F9AA-4ABA-8BD5-48261A1B5C27}" dt="2024-06-28T07:35:24.809" v="152" actId="165"/>
          <ac:spMkLst>
            <pc:docMk/>
            <pc:sldMk cId="797639271" sldId="308"/>
            <ac:spMk id="14" creationId="{D1646149-C3A6-153C-5805-CC2DFA705215}"/>
          </ac:spMkLst>
        </pc:spChg>
        <pc:spChg chg="mod topLvl">
          <ac:chgData name="한 지은" userId="c1d00ca1-8c44-47c7-9aa9-9e0cbc1e672d" providerId="ADAL" clId="{27A9A79F-F9AA-4ABA-8BD5-48261A1B5C27}" dt="2024-06-28T07:35:24.809" v="152" actId="165"/>
          <ac:spMkLst>
            <pc:docMk/>
            <pc:sldMk cId="797639271" sldId="308"/>
            <ac:spMk id="16" creationId="{0B466338-F44B-3563-3C85-71665A9E0028}"/>
          </ac:spMkLst>
        </pc:spChg>
        <pc:spChg chg="mod topLvl">
          <ac:chgData name="한 지은" userId="c1d00ca1-8c44-47c7-9aa9-9e0cbc1e672d" providerId="ADAL" clId="{27A9A79F-F9AA-4ABA-8BD5-48261A1B5C27}" dt="2024-06-28T07:35:24.809" v="152" actId="165"/>
          <ac:spMkLst>
            <pc:docMk/>
            <pc:sldMk cId="797639271" sldId="308"/>
            <ac:spMk id="19" creationId="{A9EDDE47-CF75-05C2-7855-8580425C7C38}"/>
          </ac:spMkLst>
        </pc:spChg>
        <pc:spChg chg="add mod">
          <ac:chgData name="한 지은" userId="c1d00ca1-8c44-47c7-9aa9-9e0cbc1e672d" providerId="ADAL" clId="{27A9A79F-F9AA-4ABA-8BD5-48261A1B5C27}" dt="2024-06-28T07:20:12.593" v="56"/>
          <ac:spMkLst>
            <pc:docMk/>
            <pc:sldMk cId="797639271" sldId="308"/>
            <ac:spMk id="20" creationId="{70B16DBD-FB32-9EF2-7681-FE559D79B198}"/>
          </ac:spMkLst>
        </pc:spChg>
        <pc:spChg chg="add mod">
          <ac:chgData name="한 지은" userId="c1d00ca1-8c44-47c7-9aa9-9e0cbc1e672d" providerId="ADAL" clId="{27A9A79F-F9AA-4ABA-8BD5-48261A1B5C27}" dt="2024-06-28T07:20:13.648" v="57"/>
          <ac:spMkLst>
            <pc:docMk/>
            <pc:sldMk cId="797639271" sldId="308"/>
            <ac:spMk id="21" creationId="{71E2478F-37EE-EDA9-EB64-75305AD9AE9A}"/>
          </ac:spMkLst>
        </pc:spChg>
        <pc:spChg chg="add mod">
          <ac:chgData name="한 지은" userId="c1d00ca1-8c44-47c7-9aa9-9e0cbc1e672d" providerId="ADAL" clId="{27A9A79F-F9AA-4ABA-8BD5-48261A1B5C27}" dt="2024-06-28T07:20:16.996" v="58"/>
          <ac:spMkLst>
            <pc:docMk/>
            <pc:sldMk cId="797639271" sldId="308"/>
            <ac:spMk id="23" creationId="{350D8C37-69C8-274F-4EAA-EB8895C806B8}"/>
          </ac:spMkLst>
        </pc:spChg>
        <pc:grpChg chg="add del mod">
          <ac:chgData name="한 지은" userId="c1d00ca1-8c44-47c7-9aa9-9e0cbc1e672d" providerId="ADAL" clId="{27A9A79F-F9AA-4ABA-8BD5-48261A1B5C27}" dt="2024-06-28T07:35:24.809" v="152" actId="165"/>
          <ac:grpSpMkLst>
            <pc:docMk/>
            <pc:sldMk cId="797639271" sldId="308"/>
            <ac:grpSpMk id="6" creationId="{351E185C-7643-C865-368C-FEEE273921AC}"/>
          </ac:grpSpMkLst>
        </pc:grpChg>
        <pc:cxnChg chg="mod topLvl">
          <ac:chgData name="한 지은" userId="c1d00ca1-8c44-47c7-9aa9-9e0cbc1e672d" providerId="ADAL" clId="{27A9A79F-F9AA-4ABA-8BD5-48261A1B5C27}" dt="2024-06-28T07:35:24.809" v="152" actId="165"/>
          <ac:cxnSpMkLst>
            <pc:docMk/>
            <pc:sldMk cId="797639271" sldId="308"/>
            <ac:cxnSpMk id="7" creationId="{6FD4105B-F5F6-FD05-ECCD-1DF1171D079F}"/>
          </ac:cxnSpMkLst>
        </pc:cxnChg>
      </pc:sldChg>
      <pc:sldChg chg="addSp delSp modSp add mod">
        <pc:chgData name="한 지은" userId="c1d00ca1-8c44-47c7-9aa9-9e0cbc1e672d" providerId="ADAL" clId="{27A9A79F-F9AA-4ABA-8BD5-48261A1B5C27}" dt="2024-06-28T07:19:03.521" v="13" actId="478"/>
        <pc:sldMkLst>
          <pc:docMk/>
          <pc:sldMk cId="88438418" sldId="309"/>
        </pc:sldMkLst>
        <pc:spChg chg="mod">
          <ac:chgData name="한 지은" userId="c1d00ca1-8c44-47c7-9aa9-9e0cbc1e672d" providerId="ADAL" clId="{27A9A79F-F9AA-4ABA-8BD5-48261A1B5C27}" dt="2024-06-28T07:18:59.926" v="12"/>
          <ac:spMkLst>
            <pc:docMk/>
            <pc:sldMk cId="88438418" sldId="309"/>
            <ac:spMk id="8" creationId="{90E2DBCA-E2F4-FF22-765C-41B3CD711EA7}"/>
          </ac:spMkLst>
        </pc:spChg>
        <pc:spChg chg="mod">
          <ac:chgData name="한 지은" userId="c1d00ca1-8c44-47c7-9aa9-9e0cbc1e672d" providerId="ADAL" clId="{27A9A79F-F9AA-4ABA-8BD5-48261A1B5C27}" dt="2024-06-28T07:18:59.926" v="12"/>
          <ac:spMkLst>
            <pc:docMk/>
            <pc:sldMk cId="88438418" sldId="309"/>
            <ac:spMk id="9" creationId="{766C6D5F-D35E-A0C0-5541-0424CD09093D}"/>
          </ac:spMkLst>
        </pc:spChg>
        <pc:spChg chg="mod">
          <ac:chgData name="한 지은" userId="c1d00ca1-8c44-47c7-9aa9-9e0cbc1e672d" providerId="ADAL" clId="{27A9A79F-F9AA-4ABA-8BD5-48261A1B5C27}" dt="2024-06-28T07:18:59.926" v="12"/>
          <ac:spMkLst>
            <pc:docMk/>
            <pc:sldMk cId="88438418" sldId="309"/>
            <ac:spMk id="10" creationId="{FA5FF5E0-E2D7-DC38-35C0-9C3A905ED14F}"/>
          </ac:spMkLst>
        </pc:spChg>
        <pc:spChg chg="mod">
          <ac:chgData name="한 지은" userId="c1d00ca1-8c44-47c7-9aa9-9e0cbc1e672d" providerId="ADAL" clId="{27A9A79F-F9AA-4ABA-8BD5-48261A1B5C27}" dt="2024-06-28T07:18:59.926" v="12"/>
          <ac:spMkLst>
            <pc:docMk/>
            <pc:sldMk cId="88438418" sldId="309"/>
            <ac:spMk id="11" creationId="{AFA6C636-F0A7-542A-6CB0-A3D95CCA2F88}"/>
          </ac:spMkLst>
        </pc:spChg>
        <pc:spChg chg="mod">
          <ac:chgData name="한 지은" userId="c1d00ca1-8c44-47c7-9aa9-9e0cbc1e672d" providerId="ADAL" clId="{27A9A79F-F9AA-4ABA-8BD5-48261A1B5C27}" dt="2024-06-28T07:18:59.926" v="12"/>
          <ac:spMkLst>
            <pc:docMk/>
            <pc:sldMk cId="88438418" sldId="309"/>
            <ac:spMk id="12" creationId="{6DE1D638-7F9A-12C6-4435-C5C2A43C7002}"/>
          </ac:spMkLst>
        </pc:spChg>
        <pc:spChg chg="mod">
          <ac:chgData name="한 지은" userId="c1d00ca1-8c44-47c7-9aa9-9e0cbc1e672d" providerId="ADAL" clId="{27A9A79F-F9AA-4ABA-8BD5-48261A1B5C27}" dt="2024-06-28T07:18:59.926" v="12"/>
          <ac:spMkLst>
            <pc:docMk/>
            <pc:sldMk cId="88438418" sldId="309"/>
            <ac:spMk id="13" creationId="{9714A40B-1D42-FAF7-C23C-9539E5C2117B}"/>
          </ac:spMkLst>
        </pc:spChg>
        <pc:spChg chg="del">
          <ac:chgData name="한 지은" userId="c1d00ca1-8c44-47c7-9aa9-9e0cbc1e672d" providerId="ADAL" clId="{27A9A79F-F9AA-4ABA-8BD5-48261A1B5C27}" dt="2024-06-28T07:19:03.521" v="13" actId="478"/>
          <ac:spMkLst>
            <pc:docMk/>
            <pc:sldMk cId="88438418" sldId="309"/>
            <ac:spMk id="59" creationId="{A538FD2B-0636-3ECF-818B-E40251700807}"/>
          </ac:spMkLst>
        </pc:spChg>
        <pc:spChg chg="del">
          <ac:chgData name="한 지은" userId="c1d00ca1-8c44-47c7-9aa9-9e0cbc1e672d" providerId="ADAL" clId="{27A9A79F-F9AA-4ABA-8BD5-48261A1B5C27}" dt="2024-06-28T07:18:59.162" v="11" actId="478"/>
          <ac:spMkLst>
            <pc:docMk/>
            <pc:sldMk cId="88438418" sldId="309"/>
            <ac:spMk id="60" creationId="{78AD558B-ED9F-EA13-6C05-766C8C7725D2}"/>
          </ac:spMkLst>
        </pc:spChg>
        <pc:spChg chg="del">
          <ac:chgData name="한 지은" userId="c1d00ca1-8c44-47c7-9aa9-9e0cbc1e672d" providerId="ADAL" clId="{27A9A79F-F9AA-4ABA-8BD5-48261A1B5C27}" dt="2024-06-28T07:18:59.162" v="11" actId="478"/>
          <ac:spMkLst>
            <pc:docMk/>
            <pc:sldMk cId="88438418" sldId="309"/>
            <ac:spMk id="61" creationId="{19431956-F78C-8F3A-8F24-9E06F82DBDF5}"/>
          </ac:spMkLst>
        </pc:spChg>
        <pc:spChg chg="del">
          <ac:chgData name="한 지은" userId="c1d00ca1-8c44-47c7-9aa9-9e0cbc1e672d" providerId="ADAL" clId="{27A9A79F-F9AA-4ABA-8BD5-48261A1B5C27}" dt="2024-06-28T07:18:59.162" v="11" actId="478"/>
          <ac:spMkLst>
            <pc:docMk/>
            <pc:sldMk cId="88438418" sldId="309"/>
            <ac:spMk id="63" creationId="{87F3183D-F3BC-125F-994F-ACE16FEA4F38}"/>
          </ac:spMkLst>
        </pc:spChg>
        <pc:grpChg chg="add mod">
          <ac:chgData name="한 지은" userId="c1d00ca1-8c44-47c7-9aa9-9e0cbc1e672d" providerId="ADAL" clId="{27A9A79F-F9AA-4ABA-8BD5-48261A1B5C27}" dt="2024-06-28T07:18:59.926" v="12"/>
          <ac:grpSpMkLst>
            <pc:docMk/>
            <pc:sldMk cId="88438418" sldId="309"/>
            <ac:grpSpMk id="2" creationId="{A02F26F9-C4C0-FC28-A036-A17E2F6F8287}"/>
          </ac:grpSpMkLst>
        </pc:grpChg>
        <pc:cxnChg chg="mod">
          <ac:chgData name="한 지은" userId="c1d00ca1-8c44-47c7-9aa9-9e0cbc1e672d" providerId="ADAL" clId="{27A9A79F-F9AA-4ABA-8BD5-48261A1B5C27}" dt="2024-06-28T07:18:59.926" v="12"/>
          <ac:cxnSpMkLst>
            <pc:docMk/>
            <pc:sldMk cId="88438418" sldId="309"/>
            <ac:cxnSpMk id="6" creationId="{1BF5FE07-EC7C-9BA2-E171-B13DFF91A4E5}"/>
          </ac:cxnSpMkLst>
        </pc:cxnChg>
      </pc:sldChg>
      <pc:sldChg chg="addSp delSp modSp add mod">
        <pc:chgData name="한 지은" userId="c1d00ca1-8c44-47c7-9aa9-9e0cbc1e672d" providerId="ADAL" clId="{27A9A79F-F9AA-4ABA-8BD5-48261A1B5C27}" dt="2024-06-28T07:20:55.197" v="81" actId="207"/>
        <pc:sldMkLst>
          <pc:docMk/>
          <pc:sldMk cId="3633365394" sldId="310"/>
        </pc:sldMkLst>
        <pc:spChg chg="del">
          <ac:chgData name="한 지은" userId="c1d00ca1-8c44-47c7-9aa9-9e0cbc1e672d" providerId="ADAL" clId="{27A9A79F-F9AA-4ABA-8BD5-48261A1B5C27}" dt="2024-06-28T07:19:29.155" v="22" actId="478"/>
          <ac:spMkLst>
            <pc:docMk/>
            <pc:sldMk cId="3633365394" sldId="310"/>
            <ac:spMk id="5" creationId="{16812B6B-DE20-AE87-010D-3ACA4FE8E6B4}"/>
          </ac:spMkLst>
        </pc:spChg>
        <pc:spChg chg="del">
          <ac:chgData name="한 지은" userId="c1d00ca1-8c44-47c7-9aa9-9e0cbc1e672d" providerId="ADAL" clId="{27A9A79F-F9AA-4ABA-8BD5-48261A1B5C27}" dt="2024-06-28T07:19:29.155" v="22" actId="478"/>
          <ac:spMkLst>
            <pc:docMk/>
            <pc:sldMk cId="3633365394" sldId="310"/>
            <ac:spMk id="7" creationId="{9C7BDFB7-4F36-9727-70FC-860BEE430EB0}"/>
          </ac:spMkLst>
        </pc:spChg>
        <pc:spChg chg="mod">
          <ac:chgData name="한 지은" userId="c1d00ca1-8c44-47c7-9aa9-9e0cbc1e672d" providerId="ADAL" clId="{27A9A79F-F9AA-4ABA-8BD5-48261A1B5C27}" dt="2024-06-28T07:20:50.378" v="78" actId="108"/>
          <ac:spMkLst>
            <pc:docMk/>
            <pc:sldMk cId="3633365394" sldId="310"/>
            <ac:spMk id="8" creationId="{C05031A0-410A-5D42-BF65-20A4745BDF16}"/>
          </ac:spMkLst>
        </pc:spChg>
        <pc:spChg chg="del">
          <ac:chgData name="한 지은" userId="c1d00ca1-8c44-47c7-9aa9-9e0cbc1e672d" providerId="ADAL" clId="{27A9A79F-F9AA-4ABA-8BD5-48261A1B5C27}" dt="2024-06-28T07:19:29.155" v="22" actId="478"/>
          <ac:spMkLst>
            <pc:docMk/>
            <pc:sldMk cId="3633365394" sldId="310"/>
            <ac:spMk id="11" creationId="{B7723E41-22EB-B0A2-8455-A242B82C8E31}"/>
          </ac:spMkLst>
        </pc:spChg>
        <pc:spChg chg="del">
          <ac:chgData name="한 지은" userId="c1d00ca1-8c44-47c7-9aa9-9e0cbc1e672d" providerId="ADAL" clId="{27A9A79F-F9AA-4ABA-8BD5-48261A1B5C27}" dt="2024-06-28T07:19:29.155" v="22" actId="478"/>
          <ac:spMkLst>
            <pc:docMk/>
            <pc:sldMk cId="3633365394" sldId="310"/>
            <ac:spMk id="14" creationId="{414AAF39-ADA5-9854-9111-B4537418AC3D}"/>
          </ac:spMkLst>
        </pc:spChg>
        <pc:spChg chg="mod">
          <ac:chgData name="한 지은" userId="c1d00ca1-8c44-47c7-9aa9-9e0cbc1e672d" providerId="ADAL" clId="{27A9A79F-F9AA-4ABA-8BD5-48261A1B5C27}" dt="2024-06-28T07:19:29.328" v="23"/>
          <ac:spMkLst>
            <pc:docMk/>
            <pc:sldMk cId="3633365394" sldId="310"/>
            <ac:spMk id="15" creationId="{772C675A-D6C9-B69F-B5B2-11DCB17BEF78}"/>
          </ac:spMkLst>
        </pc:spChg>
        <pc:spChg chg="mod">
          <ac:chgData name="한 지은" userId="c1d00ca1-8c44-47c7-9aa9-9e0cbc1e672d" providerId="ADAL" clId="{27A9A79F-F9AA-4ABA-8BD5-48261A1B5C27}" dt="2024-06-28T07:19:29.328" v="23"/>
          <ac:spMkLst>
            <pc:docMk/>
            <pc:sldMk cId="3633365394" sldId="310"/>
            <ac:spMk id="16" creationId="{62CB5C87-E4EC-D539-2855-5964295F3BD0}"/>
          </ac:spMkLst>
        </pc:spChg>
        <pc:spChg chg="mod">
          <ac:chgData name="한 지은" userId="c1d00ca1-8c44-47c7-9aa9-9e0cbc1e672d" providerId="ADAL" clId="{27A9A79F-F9AA-4ABA-8BD5-48261A1B5C27}" dt="2024-06-28T07:19:29.328" v="23"/>
          <ac:spMkLst>
            <pc:docMk/>
            <pc:sldMk cId="3633365394" sldId="310"/>
            <ac:spMk id="17" creationId="{B573D5EB-4753-B147-662E-C4BF20EF3222}"/>
          </ac:spMkLst>
        </pc:spChg>
        <pc:spChg chg="mod">
          <ac:chgData name="한 지은" userId="c1d00ca1-8c44-47c7-9aa9-9e0cbc1e672d" providerId="ADAL" clId="{27A9A79F-F9AA-4ABA-8BD5-48261A1B5C27}" dt="2024-06-28T07:19:29.328" v="23"/>
          <ac:spMkLst>
            <pc:docMk/>
            <pc:sldMk cId="3633365394" sldId="310"/>
            <ac:spMk id="18" creationId="{22F4EDD2-AC04-6208-298F-5BD4B7907ECE}"/>
          </ac:spMkLst>
        </pc:spChg>
        <pc:spChg chg="mod">
          <ac:chgData name="한 지은" userId="c1d00ca1-8c44-47c7-9aa9-9e0cbc1e672d" providerId="ADAL" clId="{27A9A79F-F9AA-4ABA-8BD5-48261A1B5C27}" dt="2024-06-28T07:19:29.328" v="23"/>
          <ac:spMkLst>
            <pc:docMk/>
            <pc:sldMk cId="3633365394" sldId="310"/>
            <ac:spMk id="21" creationId="{AAF7D04B-E364-BA51-2977-F2470675907A}"/>
          </ac:spMkLst>
        </pc:spChg>
        <pc:spChg chg="mod">
          <ac:chgData name="한 지은" userId="c1d00ca1-8c44-47c7-9aa9-9e0cbc1e672d" providerId="ADAL" clId="{27A9A79F-F9AA-4ABA-8BD5-48261A1B5C27}" dt="2024-06-28T07:19:29.328" v="23"/>
          <ac:spMkLst>
            <pc:docMk/>
            <pc:sldMk cId="3633365394" sldId="310"/>
            <ac:spMk id="29" creationId="{0CA0D3BC-C1C2-460F-F081-0239169B2DCB}"/>
          </ac:spMkLst>
        </pc:spChg>
        <pc:spChg chg="add mod">
          <ac:chgData name="한 지은" userId="c1d00ca1-8c44-47c7-9aa9-9e0cbc1e672d" providerId="ADAL" clId="{27A9A79F-F9AA-4ABA-8BD5-48261A1B5C27}" dt="2024-06-28T07:20:42.865" v="74"/>
          <ac:spMkLst>
            <pc:docMk/>
            <pc:sldMk cId="3633365394" sldId="310"/>
            <ac:spMk id="30" creationId="{1E798E03-F8DE-4E0D-C7A6-D35E3953CA4D}"/>
          </ac:spMkLst>
        </pc:spChg>
        <pc:spChg chg="mod">
          <ac:chgData name="한 지은" userId="c1d00ca1-8c44-47c7-9aa9-9e0cbc1e672d" providerId="ADAL" clId="{27A9A79F-F9AA-4ABA-8BD5-48261A1B5C27}" dt="2024-06-28T07:20:55.197" v="81" actId="207"/>
          <ac:spMkLst>
            <pc:docMk/>
            <pc:sldMk cId="3633365394" sldId="310"/>
            <ac:spMk id="35" creationId="{F8AAC254-882F-1AE2-583B-62375D503290}"/>
          </ac:spMkLst>
        </pc:spChg>
        <pc:grpChg chg="add mod">
          <ac:chgData name="한 지은" userId="c1d00ca1-8c44-47c7-9aa9-9e0cbc1e672d" providerId="ADAL" clId="{27A9A79F-F9AA-4ABA-8BD5-48261A1B5C27}" dt="2024-06-28T07:19:29.328" v="23"/>
          <ac:grpSpMkLst>
            <pc:docMk/>
            <pc:sldMk cId="3633365394" sldId="310"/>
            <ac:grpSpMk id="6" creationId="{4C923EF1-5E28-955E-0B23-C7CCDC774BAA}"/>
          </ac:grpSpMkLst>
        </pc:grpChg>
        <pc:cxnChg chg="mod">
          <ac:chgData name="한 지은" userId="c1d00ca1-8c44-47c7-9aa9-9e0cbc1e672d" providerId="ADAL" clId="{27A9A79F-F9AA-4ABA-8BD5-48261A1B5C27}" dt="2024-06-28T07:19:29.328" v="23"/>
          <ac:cxnSpMkLst>
            <pc:docMk/>
            <pc:sldMk cId="3633365394" sldId="310"/>
            <ac:cxnSpMk id="9" creationId="{AA807D72-F135-305A-98AD-EB0A81BEA419}"/>
          </ac:cxnSpMkLst>
        </pc:cxnChg>
      </pc:sldChg>
      <pc:sldChg chg="addSp delSp modSp add mod">
        <pc:chgData name="한 지은" userId="c1d00ca1-8c44-47c7-9aa9-9e0cbc1e672d" providerId="ADAL" clId="{27A9A79F-F9AA-4ABA-8BD5-48261A1B5C27}" dt="2024-06-28T07:22:05.092" v="91" actId="208"/>
        <pc:sldMkLst>
          <pc:docMk/>
          <pc:sldMk cId="2914719055" sldId="311"/>
        </pc:sldMkLst>
        <pc:spChg chg="del">
          <ac:chgData name="한 지은" userId="c1d00ca1-8c44-47c7-9aa9-9e0cbc1e672d" providerId="ADAL" clId="{27A9A79F-F9AA-4ABA-8BD5-48261A1B5C27}" dt="2024-06-28T07:19:35.791" v="26" actId="478"/>
          <ac:spMkLst>
            <pc:docMk/>
            <pc:sldMk cId="2914719055" sldId="311"/>
            <ac:spMk id="2" creationId="{F9BA9EE2-8AAD-ACBF-A9F8-B8FADB47FAA6}"/>
          </ac:spMkLst>
        </pc:spChg>
        <pc:spChg chg="del">
          <ac:chgData name="한 지은" userId="c1d00ca1-8c44-47c7-9aa9-9e0cbc1e672d" providerId="ADAL" clId="{27A9A79F-F9AA-4ABA-8BD5-48261A1B5C27}" dt="2024-06-28T07:19:35.791" v="26" actId="478"/>
          <ac:spMkLst>
            <pc:docMk/>
            <pc:sldMk cId="2914719055" sldId="311"/>
            <ac:spMk id="3" creationId="{3EFF4218-47B8-D661-E643-FF0C3CE763E7}"/>
          </ac:spMkLst>
        </pc:spChg>
        <pc:spChg chg="mod">
          <ac:chgData name="한 지은" userId="c1d00ca1-8c44-47c7-9aa9-9e0cbc1e672d" providerId="ADAL" clId="{27A9A79F-F9AA-4ABA-8BD5-48261A1B5C27}" dt="2024-06-28T07:21:39.192" v="87" actId="207"/>
          <ac:spMkLst>
            <pc:docMk/>
            <pc:sldMk cId="2914719055" sldId="311"/>
            <ac:spMk id="4" creationId="{DAFC3CA0-B6B5-6A7B-0F24-D89ACAEC13AC}"/>
          </ac:spMkLst>
        </pc:spChg>
        <pc:spChg chg="del">
          <ac:chgData name="한 지은" userId="c1d00ca1-8c44-47c7-9aa9-9e0cbc1e672d" providerId="ADAL" clId="{27A9A79F-F9AA-4ABA-8BD5-48261A1B5C27}" dt="2024-06-28T07:19:35.791" v="26" actId="478"/>
          <ac:spMkLst>
            <pc:docMk/>
            <pc:sldMk cId="2914719055" sldId="311"/>
            <ac:spMk id="5" creationId="{FE55E761-34B6-E325-607A-7CE212218241}"/>
          </ac:spMkLst>
        </pc:spChg>
        <pc:spChg chg="del">
          <ac:chgData name="한 지은" userId="c1d00ca1-8c44-47c7-9aa9-9e0cbc1e672d" providerId="ADAL" clId="{27A9A79F-F9AA-4ABA-8BD5-48261A1B5C27}" dt="2024-06-28T07:19:35.791" v="26" actId="478"/>
          <ac:spMkLst>
            <pc:docMk/>
            <pc:sldMk cId="2914719055" sldId="311"/>
            <ac:spMk id="7" creationId="{2D939CEC-7403-691D-3589-5107136DA504}"/>
          </ac:spMkLst>
        </pc:spChg>
        <pc:spChg chg="mod">
          <ac:chgData name="한 지은" userId="c1d00ca1-8c44-47c7-9aa9-9e0cbc1e672d" providerId="ADAL" clId="{27A9A79F-F9AA-4ABA-8BD5-48261A1B5C27}" dt="2024-06-28T07:19:35.959" v="27"/>
          <ac:spMkLst>
            <pc:docMk/>
            <pc:sldMk cId="2914719055" sldId="311"/>
            <ac:spMk id="9" creationId="{A8B3DB86-23D2-02E5-C9EF-C3385166A62F}"/>
          </ac:spMkLst>
        </pc:spChg>
        <pc:spChg chg="mod">
          <ac:chgData name="한 지은" userId="c1d00ca1-8c44-47c7-9aa9-9e0cbc1e672d" providerId="ADAL" clId="{27A9A79F-F9AA-4ABA-8BD5-48261A1B5C27}" dt="2024-06-28T07:19:35.959" v="27"/>
          <ac:spMkLst>
            <pc:docMk/>
            <pc:sldMk cId="2914719055" sldId="311"/>
            <ac:spMk id="10" creationId="{93805E56-B078-3D55-30DC-B9110CC93F62}"/>
          </ac:spMkLst>
        </pc:spChg>
        <pc:spChg chg="mod">
          <ac:chgData name="한 지은" userId="c1d00ca1-8c44-47c7-9aa9-9e0cbc1e672d" providerId="ADAL" clId="{27A9A79F-F9AA-4ABA-8BD5-48261A1B5C27}" dt="2024-06-28T07:19:35.959" v="27"/>
          <ac:spMkLst>
            <pc:docMk/>
            <pc:sldMk cId="2914719055" sldId="311"/>
            <ac:spMk id="11" creationId="{2CC7865A-AD76-FF01-AFB9-2530AAC157D4}"/>
          </ac:spMkLst>
        </pc:spChg>
        <pc:spChg chg="mod">
          <ac:chgData name="한 지은" userId="c1d00ca1-8c44-47c7-9aa9-9e0cbc1e672d" providerId="ADAL" clId="{27A9A79F-F9AA-4ABA-8BD5-48261A1B5C27}" dt="2024-06-28T07:19:35.959" v="27"/>
          <ac:spMkLst>
            <pc:docMk/>
            <pc:sldMk cId="2914719055" sldId="311"/>
            <ac:spMk id="12" creationId="{CF8F0A58-55DB-59EF-2AA4-945D16AF5FE3}"/>
          </ac:spMkLst>
        </pc:spChg>
        <pc:spChg chg="mod">
          <ac:chgData name="한 지은" userId="c1d00ca1-8c44-47c7-9aa9-9e0cbc1e672d" providerId="ADAL" clId="{27A9A79F-F9AA-4ABA-8BD5-48261A1B5C27}" dt="2024-06-28T07:19:35.959" v="27"/>
          <ac:spMkLst>
            <pc:docMk/>
            <pc:sldMk cId="2914719055" sldId="311"/>
            <ac:spMk id="13" creationId="{8F4D580D-D47E-EB27-AFFA-F40439A1EFA1}"/>
          </ac:spMkLst>
        </pc:spChg>
        <pc:spChg chg="mod">
          <ac:chgData name="한 지은" userId="c1d00ca1-8c44-47c7-9aa9-9e0cbc1e672d" providerId="ADAL" clId="{27A9A79F-F9AA-4ABA-8BD5-48261A1B5C27}" dt="2024-06-28T07:19:35.959" v="27"/>
          <ac:spMkLst>
            <pc:docMk/>
            <pc:sldMk cId="2914719055" sldId="311"/>
            <ac:spMk id="14" creationId="{CAFF9AFC-8BC1-96E4-5052-6FBB7501177F}"/>
          </ac:spMkLst>
        </pc:spChg>
        <pc:spChg chg="mod">
          <ac:chgData name="한 지은" userId="c1d00ca1-8c44-47c7-9aa9-9e0cbc1e672d" providerId="ADAL" clId="{27A9A79F-F9AA-4ABA-8BD5-48261A1B5C27}" dt="2024-06-28T07:21:27" v="85" actId="207"/>
          <ac:spMkLst>
            <pc:docMk/>
            <pc:sldMk cId="2914719055" sldId="311"/>
            <ac:spMk id="20" creationId="{BF950D93-0E11-2AC7-63C8-D01F3E7E1902}"/>
          </ac:spMkLst>
        </pc:spChg>
        <pc:spChg chg="mod">
          <ac:chgData name="한 지은" userId="c1d00ca1-8c44-47c7-9aa9-9e0cbc1e672d" providerId="ADAL" clId="{27A9A79F-F9AA-4ABA-8BD5-48261A1B5C27}" dt="2024-06-28T07:21:50.562" v="89" actId="207"/>
          <ac:spMkLst>
            <pc:docMk/>
            <pc:sldMk cId="2914719055" sldId="311"/>
            <ac:spMk id="48" creationId="{C43AACE5-0FEF-63A8-203F-952C40478154}"/>
          </ac:spMkLst>
        </pc:spChg>
        <pc:spChg chg="mod">
          <ac:chgData name="한 지은" userId="c1d00ca1-8c44-47c7-9aa9-9e0cbc1e672d" providerId="ADAL" clId="{27A9A79F-F9AA-4ABA-8BD5-48261A1B5C27}" dt="2024-06-28T07:21:58.220" v="90" actId="207"/>
          <ac:spMkLst>
            <pc:docMk/>
            <pc:sldMk cId="2914719055" sldId="311"/>
            <ac:spMk id="50" creationId="{406D115A-E487-B28B-AAB0-B0B676E562DA}"/>
          </ac:spMkLst>
        </pc:spChg>
        <pc:grpChg chg="add mod">
          <ac:chgData name="한 지은" userId="c1d00ca1-8c44-47c7-9aa9-9e0cbc1e672d" providerId="ADAL" clId="{27A9A79F-F9AA-4ABA-8BD5-48261A1B5C27}" dt="2024-06-28T07:19:35.959" v="27"/>
          <ac:grpSpMkLst>
            <pc:docMk/>
            <pc:sldMk cId="2914719055" sldId="311"/>
            <ac:grpSpMk id="6" creationId="{9DB1EE04-94A8-DE56-E07B-2EBED6AB9ECC}"/>
          </ac:grpSpMkLst>
        </pc:grpChg>
        <pc:cxnChg chg="mod">
          <ac:chgData name="한 지은" userId="c1d00ca1-8c44-47c7-9aa9-9e0cbc1e672d" providerId="ADAL" clId="{27A9A79F-F9AA-4ABA-8BD5-48261A1B5C27}" dt="2024-06-28T07:19:35.959" v="27"/>
          <ac:cxnSpMkLst>
            <pc:docMk/>
            <pc:sldMk cId="2914719055" sldId="311"/>
            <ac:cxnSpMk id="8" creationId="{ACAB99D4-4640-4738-8A07-2C686D7BEA3E}"/>
          </ac:cxnSpMkLst>
        </pc:cxnChg>
        <pc:cxnChg chg="mod">
          <ac:chgData name="한 지은" userId="c1d00ca1-8c44-47c7-9aa9-9e0cbc1e672d" providerId="ADAL" clId="{27A9A79F-F9AA-4ABA-8BD5-48261A1B5C27}" dt="2024-06-28T07:21:30.395" v="86" actId="208"/>
          <ac:cxnSpMkLst>
            <pc:docMk/>
            <pc:sldMk cId="2914719055" sldId="311"/>
            <ac:cxnSpMk id="15" creationId="{868D7278-1FEE-2EAB-5B43-5CFD62CFC8D7}"/>
          </ac:cxnSpMkLst>
        </pc:cxnChg>
        <pc:cxnChg chg="mod">
          <ac:chgData name="한 지은" userId="c1d00ca1-8c44-47c7-9aa9-9e0cbc1e672d" providerId="ADAL" clId="{27A9A79F-F9AA-4ABA-8BD5-48261A1B5C27}" dt="2024-06-28T07:22:05.092" v="91" actId="208"/>
          <ac:cxnSpMkLst>
            <pc:docMk/>
            <pc:sldMk cId="2914719055" sldId="311"/>
            <ac:cxnSpMk id="49" creationId="{F6860FC4-7A5E-53A2-D5F2-8015E0381E35}"/>
          </ac:cxnSpMkLst>
        </pc:cxnChg>
      </pc:sldChg>
      <pc:sldChg chg="addSp delSp modSp add mod">
        <pc:chgData name="한 지은" userId="c1d00ca1-8c44-47c7-9aa9-9e0cbc1e672d" providerId="ADAL" clId="{27A9A79F-F9AA-4ABA-8BD5-48261A1B5C27}" dt="2024-06-28T07:22:27.742" v="96" actId="207"/>
        <pc:sldMkLst>
          <pc:docMk/>
          <pc:sldMk cId="838903209" sldId="312"/>
        </pc:sldMkLst>
        <pc:spChg chg="del">
          <ac:chgData name="한 지은" userId="c1d00ca1-8c44-47c7-9aa9-9e0cbc1e672d" providerId="ADAL" clId="{27A9A79F-F9AA-4ABA-8BD5-48261A1B5C27}" dt="2024-06-28T07:19:40.313" v="28" actId="478"/>
          <ac:spMkLst>
            <pc:docMk/>
            <pc:sldMk cId="838903209" sldId="312"/>
            <ac:spMk id="3" creationId="{9E31E094-016D-63F3-F2C7-821D5E44C954}"/>
          </ac:spMkLst>
        </pc:spChg>
        <pc:spChg chg="del">
          <ac:chgData name="한 지은" userId="c1d00ca1-8c44-47c7-9aa9-9e0cbc1e672d" providerId="ADAL" clId="{27A9A79F-F9AA-4ABA-8BD5-48261A1B5C27}" dt="2024-06-28T07:19:40.313" v="28" actId="478"/>
          <ac:spMkLst>
            <pc:docMk/>
            <pc:sldMk cId="838903209" sldId="312"/>
            <ac:spMk id="4" creationId="{DFFEB893-A5AB-0EC9-1E09-4DEC2C9222F4}"/>
          </ac:spMkLst>
        </pc:spChg>
        <pc:spChg chg="del">
          <ac:chgData name="한 지은" userId="c1d00ca1-8c44-47c7-9aa9-9e0cbc1e672d" providerId="ADAL" clId="{27A9A79F-F9AA-4ABA-8BD5-48261A1B5C27}" dt="2024-06-28T07:19:40.313" v="28" actId="478"/>
          <ac:spMkLst>
            <pc:docMk/>
            <pc:sldMk cId="838903209" sldId="312"/>
            <ac:spMk id="5" creationId="{FFF4D00C-FFB9-12F0-1583-A4FFF5224AC4}"/>
          </ac:spMkLst>
        </pc:spChg>
        <pc:spChg chg="del">
          <ac:chgData name="한 지은" userId="c1d00ca1-8c44-47c7-9aa9-9e0cbc1e672d" providerId="ADAL" clId="{27A9A79F-F9AA-4ABA-8BD5-48261A1B5C27}" dt="2024-06-28T07:19:40.313" v="28" actId="478"/>
          <ac:spMkLst>
            <pc:docMk/>
            <pc:sldMk cId="838903209" sldId="312"/>
            <ac:spMk id="7" creationId="{ACA30A15-7673-AC45-61F3-1695360A242B}"/>
          </ac:spMkLst>
        </pc:spChg>
        <pc:spChg chg="mod">
          <ac:chgData name="한 지은" userId="c1d00ca1-8c44-47c7-9aa9-9e0cbc1e672d" providerId="ADAL" clId="{27A9A79F-F9AA-4ABA-8BD5-48261A1B5C27}" dt="2024-06-28T07:19:40.576" v="29"/>
          <ac:spMkLst>
            <pc:docMk/>
            <pc:sldMk cId="838903209" sldId="312"/>
            <ac:spMk id="9" creationId="{F03B19C1-9780-9879-4CFC-0A4DDB00ED2B}"/>
          </ac:spMkLst>
        </pc:spChg>
        <pc:spChg chg="mod">
          <ac:chgData name="한 지은" userId="c1d00ca1-8c44-47c7-9aa9-9e0cbc1e672d" providerId="ADAL" clId="{27A9A79F-F9AA-4ABA-8BD5-48261A1B5C27}" dt="2024-06-28T07:19:40.576" v="29"/>
          <ac:spMkLst>
            <pc:docMk/>
            <pc:sldMk cId="838903209" sldId="312"/>
            <ac:spMk id="10" creationId="{6517B434-77AE-FE91-3362-A7C9D4030713}"/>
          </ac:spMkLst>
        </pc:spChg>
        <pc:spChg chg="mod">
          <ac:chgData name="한 지은" userId="c1d00ca1-8c44-47c7-9aa9-9e0cbc1e672d" providerId="ADAL" clId="{27A9A79F-F9AA-4ABA-8BD5-48261A1B5C27}" dt="2024-06-28T07:19:40.576" v="29"/>
          <ac:spMkLst>
            <pc:docMk/>
            <pc:sldMk cId="838903209" sldId="312"/>
            <ac:spMk id="11" creationId="{346F2EF1-2899-C7BA-C014-8F2CBAD5B77A}"/>
          </ac:spMkLst>
        </pc:spChg>
        <pc:spChg chg="mod">
          <ac:chgData name="한 지은" userId="c1d00ca1-8c44-47c7-9aa9-9e0cbc1e672d" providerId="ADAL" clId="{27A9A79F-F9AA-4ABA-8BD5-48261A1B5C27}" dt="2024-06-28T07:19:40.576" v="29"/>
          <ac:spMkLst>
            <pc:docMk/>
            <pc:sldMk cId="838903209" sldId="312"/>
            <ac:spMk id="12" creationId="{ABCC47C2-36C7-294F-9B7E-E949F594AF5C}"/>
          </ac:spMkLst>
        </pc:spChg>
        <pc:spChg chg="mod">
          <ac:chgData name="한 지은" userId="c1d00ca1-8c44-47c7-9aa9-9e0cbc1e672d" providerId="ADAL" clId="{27A9A79F-F9AA-4ABA-8BD5-48261A1B5C27}" dt="2024-06-28T07:19:40.576" v="29"/>
          <ac:spMkLst>
            <pc:docMk/>
            <pc:sldMk cId="838903209" sldId="312"/>
            <ac:spMk id="13" creationId="{F6A3E459-C5DA-CD65-B397-36CFDF7584A3}"/>
          </ac:spMkLst>
        </pc:spChg>
        <pc:spChg chg="mod">
          <ac:chgData name="한 지은" userId="c1d00ca1-8c44-47c7-9aa9-9e0cbc1e672d" providerId="ADAL" clId="{27A9A79F-F9AA-4ABA-8BD5-48261A1B5C27}" dt="2024-06-28T07:19:40.576" v="29"/>
          <ac:spMkLst>
            <pc:docMk/>
            <pc:sldMk cId="838903209" sldId="312"/>
            <ac:spMk id="14" creationId="{852BCCDD-A478-8868-6A16-C7B9C2EF01D0}"/>
          </ac:spMkLst>
        </pc:spChg>
        <pc:spChg chg="mod">
          <ac:chgData name="한 지은" userId="c1d00ca1-8c44-47c7-9aa9-9e0cbc1e672d" providerId="ADAL" clId="{27A9A79F-F9AA-4ABA-8BD5-48261A1B5C27}" dt="2024-06-28T07:22:23.197" v="95" actId="207"/>
          <ac:spMkLst>
            <pc:docMk/>
            <pc:sldMk cId="838903209" sldId="312"/>
            <ac:spMk id="30" creationId="{779752EB-83BF-7688-EDAD-7D167B612CE6}"/>
          </ac:spMkLst>
        </pc:spChg>
        <pc:spChg chg="mod">
          <ac:chgData name="한 지은" userId="c1d00ca1-8c44-47c7-9aa9-9e0cbc1e672d" providerId="ADAL" clId="{27A9A79F-F9AA-4ABA-8BD5-48261A1B5C27}" dt="2024-06-28T07:22:17.849" v="94" actId="207"/>
          <ac:spMkLst>
            <pc:docMk/>
            <pc:sldMk cId="838903209" sldId="312"/>
            <ac:spMk id="32" creationId="{1594B3E9-12D6-69B2-186E-B84329ABCA3E}"/>
          </ac:spMkLst>
        </pc:spChg>
        <pc:grpChg chg="add mod">
          <ac:chgData name="한 지은" userId="c1d00ca1-8c44-47c7-9aa9-9e0cbc1e672d" providerId="ADAL" clId="{27A9A79F-F9AA-4ABA-8BD5-48261A1B5C27}" dt="2024-06-28T07:19:40.576" v="29"/>
          <ac:grpSpMkLst>
            <pc:docMk/>
            <pc:sldMk cId="838903209" sldId="312"/>
            <ac:grpSpMk id="6" creationId="{68D007F8-375D-80DC-EFD2-1DBFFA208505}"/>
          </ac:grpSpMkLst>
        </pc:grpChg>
        <pc:picChg chg="mod">
          <ac:chgData name="한 지은" userId="c1d00ca1-8c44-47c7-9aa9-9e0cbc1e672d" providerId="ADAL" clId="{27A9A79F-F9AA-4ABA-8BD5-48261A1B5C27}" dt="2024-06-28T07:22:27.742" v="96" actId="207"/>
          <ac:picMkLst>
            <pc:docMk/>
            <pc:sldMk cId="838903209" sldId="312"/>
            <ac:picMk id="37" creationId="{2FEBDAFD-0DB1-5860-D8A4-0CDCD8D9C4E1}"/>
          </ac:picMkLst>
        </pc:picChg>
        <pc:cxnChg chg="mod">
          <ac:chgData name="한 지은" userId="c1d00ca1-8c44-47c7-9aa9-9e0cbc1e672d" providerId="ADAL" clId="{27A9A79F-F9AA-4ABA-8BD5-48261A1B5C27}" dt="2024-06-28T07:19:40.576" v="29"/>
          <ac:cxnSpMkLst>
            <pc:docMk/>
            <pc:sldMk cId="838903209" sldId="312"/>
            <ac:cxnSpMk id="8" creationId="{32E10E01-ED94-C2D0-CFFF-BFD892218BC3}"/>
          </ac:cxnSpMkLst>
        </pc:cxnChg>
      </pc:sldChg>
      <pc:sldChg chg="addSp delSp modSp add mod setBg">
        <pc:chgData name="한 지은" userId="c1d00ca1-8c44-47c7-9aa9-9e0cbc1e672d" providerId="ADAL" clId="{27A9A79F-F9AA-4ABA-8BD5-48261A1B5C27}" dt="2024-06-28T07:19:43.951" v="31"/>
        <pc:sldMkLst>
          <pc:docMk/>
          <pc:sldMk cId="864760615" sldId="313"/>
        </pc:sldMkLst>
        <pc:spChg chg="del">
          <ac:chgData name="한 지은" userId="c1d00ca1-8c44-47c7-9aa9-9e0cbc1e672d" providerId="ADAL" clId="{27A9A79F-F9AA-4ABA-8BD5-48261A1B5C27}" dt="2024-06-28T07:19:43.701" v="30" actId="478"/>
          <ac:spMkLst>
            <pc:docMk/>
            <pc:sldMk cId="864760615" sldId="313"/>
            <ac:spMk id="2" creationId="{105997C4-B9D8-0834-353D-23CBAE963BAD}"/>
          </ac:spMkLst>
        </pc:spChg>
        <pc:spChg chg="del">
          <ac:chgData name="한 지은" userId="c1d00ca1-8c44-47c7-9aa9-9e0cbc1e672d" providerId="ADAL" clId="{27A9A79F-F9AA-4ABA-8BD5-48261A1B5C27}" dt="2024-06-28T07:19:43.701" v="30" actId="478"/>
          <ac:spMkLst>
            <pc:docMk/>
            <pc:sldMk cId="864760615" sldId="313"/>
            <ac:spMk id="3" creationId="{9E7B8B97-6DC5-C3F3-24AE-95982FD6C39E}"/>
          </ac:spMkLst>
        </pc:spChg>
        <pc:spChg chg="del">
          <ac:chgData name="한 지은" userId="c1d00ca1-8c44-47c7-9aa9-9e0cbc1e672d" providerId="ADAL" clId="{27A9A79F-F9AA-4ABA-8BD5-48261A1B5C27}" dt="2024-06-28T07:19:43.701" v="30" actId="478"/>
          <ac:spMkLst>
            <pc:docMk/>
            <pc:sldMk cId="864760615" sldId="313"/>
            <ac:spMk id="4" creationId="{9592125A-E5B2-2E0B-978E-3FDC30590BBD}"/>
          </ac:spMkLst>
        </pc:spChg>
        <pc:spChg chg="del">
          <ac:chgData name="한 지은" userId="c1d00ca1-8c44-47c7-9aa9-9e0cbc1e672d" providerId="ADAL" clId="{27A9A79F-F9AA-4ABA-8BD5-48261A1B5C27}" dt="2024-06-28T07:19:43.701" v="30" actId="478"/>
          <ac:spMkLst>
            <pc:docMk/>
            <pc:sldMk cId="864760615" sldId="313"/>
            <ac:spMk id="5" creationId="{95C0D2AC-80AD-1F15-9048-2EB8E83A28D6}"/>
          </ac:spMkLst>
        </pc:spChg>
        <pc:spChg chg="mod">
          <ac:chgData name="한 지은" userId="c1d00ca1-8c44-47c7-9aa9-9e0cbc1e672d" providerId="ADAL" clId="{27A9A79F-F9AA-4ABA-8BD5-48261A1B5C27}" dt="2024-06-28T07:19:43.951" v="31"/>
          <ac:spMkLst>
            <pc:docMk/>
            <pc:sldMk cId="864760615" sldId="313"/>
            <ac:spMk id="8" creationId="{11A7AC04-473E-B14B-332F-D0709E9ED690}"/>
          </ac:spMkLst>
        </pc:spChg>
        <pc:spChg chg="mod">
          <ac:chgData name="한 지은" userId="c1d00ca1-8c44-47c7-9aa9-9e0cbc1e672d" providerId="ADAL" clId="{27A9A79F-F9AA-4ABA-8BD5-48261A1B5C27}" dt="2024-06-28T07:19:43.951" v="31"/>
          <ac:spMkLst>
            <pc:docMk/>
            <pc:sldMk cId="864760615" sldId="313"/>
            <ac:spMk id="9" creationId="{2F52D3D5-B6B5-E70E-21C5-33A2DAE88206}"/>
          </ac:spMkLst>
        </pc:spChg>
        <pc:spChg chg="mod">
          <ac:chgData name="한 지은" userId="c1d00ca1-8c44-47c7-9aa9-9e0cbc1e672d" providerId="ADAL" clId="{27A9A79F-F9AA-4ABA-8BD5-48261A1B5C27}" dt="2024-06-28T07:19:43.951" v="31"/>
          <ac:spMkLst>
            <pc:docMk/>
            <pc:sldMk cId="864760615" sldId="313"/>
            <ac:spMk id="10" creationId="{3323138B-F497-A218-643C-E5F1D433A3B4}"/>
          </ac:spMkLst>
        </pc:spChg>
        <pc:spChg chg="mod">
          <ac:chgData name="한 지은" userId="c1d00ca1-8c44-47c7-9aa9-9e0cbc1e672d" providerId="ADAL" clId="{27A9A79F-F9AA-4ABA-8BD5-48261A1B5C27}" dt="2024-06-28T07:19:43.951" v="31"/>
          <ac:spMkLst>
            <pc:docMk/>
            <pc:sldMk cId="864760615" sldId="313"/>
            <ac:spMk id="11" creationId="{B5A6B25F-AC82-986D-822C-919BDA4212BE}"/>
          </ac:spMkLst>
        </pc:spChg>
        <pc:spChg chg="mod">
          <ac:chgData name="한 지은" userId="c1d00ca1-8c44-47c7-9aa9-9e0cbc1e672d" providerId="ADAL" clId="{27A9A79F-F9AA-4ABA-8BD5-48261A1B5C27}" dt="2024-06-28T07:19:43.951" v="31"/>
          <ac:spMkLst>
            <pc:docMk/>
            <pc:sldMk cId="864760615" sldId="313"/>
            <ac:spMk id="12" creationId="{F7B89C4F-62D2-99B2-EC53-C16254CEA0BD}"/>
          </ac:spMkLst>
        </pc:spChg>
        <pc:spChg chg="mod">
          <ac:chgData name="한 지은" userId="c1d00ca1-8c44-47c7-9aa9-9e0cbc1e672d" providerId="ADAL" clId="{27A9A79F-F9AA-4ABA-8BD5-48261A1B5C27}" dt="2024-06-28T07:19:43.951" v="31"/>
          <ac:spMkLst>
            <pc:docMk/>
            <pc:sldMk cId="864760615" sldId="313"/>
            <ac:spMk id="13" creationId="{C7566139-94FB-4E3B-638C-228FEB3E4B44}"/>
          </ac:spMkLst>
        </pc:spChg>
        <pc:grpChg chg="add mod">
          <ac:chgData name="한 지은" userId="c1d00ca1-8c44-47c7-9aa9-9e0cbc1e672d" providerId="ADAL" clId="{27A9A79F-F9AA-4ABA-8BD5-48261A1B5C27}" dt="2024-06-28T07:19:43.951" v="31"/>
          <ac:grpSpMkLst>
            <pc:docMk/>
            <pc:sldMk cId="864760615" sldId="313"/>
            <ac:grpSpMk id="6" creationId="{A5024D82-70A2-848D-F1F1-A28D114851B6}"/>
          </ac:grpSpMkLst>
        </pc:grpChg>
        <pc:cxnChg chg="mod">
          <ac:chgData name="한 지은" userId="c1d00ca1-8c44-47c7-9aa9-9e0cbc1e672d" providerId="ADAL" clId="{27A9A79F-F9AA-4ABA-8BD5-48261A1B5C27}" dt="2024-06-28T07:19:43.951" v="31"/>
          <ac:cxnSpMkLst>
            <pc:docMk/>
            <pc:sldMk cId="864760615" sldId="313"/>
            <ac:cxnSpMk id="7" creationId="{ED0B5B22-192F-2361-756D-ED5723C74D67}"/>
          </ac:cxnSpMkLst>
        </pc:cxnChg>
      </pc:sldChg>
      <pc:sldChg chg="addSp delSp modSp add mod">
        <pc:chgData name="한 지은" userId="c1d00ca1-8c44-47c7-9aa9-9e0cbc1e672d" providerId="ADAL" clId="{27A9A79F-F9AA-4ABA-8BD5-48261A1B5C27}" dt="2024-06-28T07:22:35.105" v="97"/>
        <pc:sldMkLst>
          <pc:docMk/>
          <pc:sldMk cId="1986985744" sldId="314"/>
        </pc:sldMkLst>
        <pc:spChg chg="del">
          <ac:chgData name="한 지은" userId="c1d00ca1-8c44-47c7-9aa9-9e0cbc1e672d" providerId="ADAL" clId="{27A9A79F-F9AA-4ABA-8BD5-48261A1B5C27}" dt="2024-06-28T07:19:47.055" v="32" actId="478"/>
          <ac:spMkLst>
            <pc:docMk/>
            <pc:sldMk cId="1986985744" sldId="314"/>
            <ac:spMk id="4" creationId="{9F68AF8C-63AE-9CE9-FDBE-86D5B3B44FC8}"/>
          </ac:spMkLst>
        </pc:spChg>
        <pc:spChg chg="del">
          <ac:chgData name="한 지은" userId="c1d00ca1-8c44-47c7-9aa9-9e0cbc1e672d" providerId="ADAL" clId="{27A9A79F-F9AA-4ABA-8BD5-48261A1B5C27}" dt="2024-06-28T07:19:47.055" v="32" actId="478"/>
          <ac:spMkLst>
            <pc:docMk/>
            <pc:sldMk cId="1986985744" sldId="314"/>
            <ac:spMk id="5" creationId="{79C98C97-C04D-AC49-CD82-EFC6A9444A3B}"/>
          </ac:spMkLst>
        </pc:spChg>
        <pc:spChg chg="del">
          <ac:chgData name="한 지은" userId="c1d00ca1-8c44-47c7-9aa9-9e0cbc1e672d" providerId="ADAL" clId="{27A9A79F-F9AA-4ABA-8BD5-48261A1B5C27}" dt="2024-06-28T07:19:47.055" v="32" actId="478"/>
          <ac:spMkLst>
            <pc:docMk/>
            <pc:sldMk cId="1986985744" sldId="314"/>
            <ac:spMk id="7" creationId="{90B6F83C-DE38-A04B-896E-61C618EB8C73}"/>
          </ac:spMkLst>
        </pc:spChg>
        <pc:spChg chg="mod">
          <ac:chgData name="한 지은" userId="c1d00ca1-8c44-47c7-9aa9-9e0cbc1e672d" providerId="ADAL" clId="{27A9A79F-F9AA-4ABA-8BD5-48261A1B5C27}" dt="2024-06-28T07:19:47.222" v="33"/>
          <ac:spMkLst>
            <pc:docMk/>
            <pc:sldMk cId="1986985744" sldId="314"/>
            <ac:spMk id="8" creationId="{069C33E6-C883-8C92-B9BF-CBBECEF4B897}"/>
          </ac:spMkLst>
        </pc:spChg>
        <pc:spChg chg="mod">
          <ac:chgData name="한 지은" userId="c1d00ca1-8c44-47c7-9aa9-9e0cbc1e672d" providerId="ADAL" clId="{27A9A79F-F9AA-4ABA-8BD5-48261A1B5C27}" dt="2024-06-28T07:19:47.222" v="33"/>
          <ac:spMkLst>
            <pc:docMk/>
            <pc:sldMk cId="1986985744" sldId="314"/>
            <ac:spMk id="9" creationId="{57C7C75C-D882-FD48-654E-BB7279E5A1D9}"/>
          </ac:spMkLst>
        </pc:spChg>
        <pc:spChg chg="mod">
          <ac:chgData name="한 지은" userId="c1d00ca1-8c44-47c7-9aa9-9e0cbc1e672d" providerId="ADAL" clId="{27A9A79F-F9AA-4ABA-8BD5-48261A1B5C27}" dt="2024-06-28T07:19:47.222" v="33"/>
          <ac:spMkLst>
            <pc:docMk/>
            <pc:sldMk cId="1986985744" sldId="314"/>
            <ac:spMk id="10" creationId="{F268B0DB-609B-5484-57CF-D3B6DF11666B}"/>
          </ac:spMkLst>
        </pc:spChg>
        <pc:spChg chg="mod">
          <ac:chgData name="한 지은" userId="c1d00ca1-8c44-47c7-9aa9-9e0cbc1e672d" providerId="ADAL" clId="{27A9A79F-F9AA-4ABA-8BD5-48261A1B5C27}" dt="2024-06-28T07:19:47.222" v="33"/>
          <ac:spMkLst>
            <pc:docMk/>
            <pc:sldMk cId="1986985744" sldId="314"/>
            <ac:spMk id="12" creationId="{9578A616-3247-4134-20F4-F51A79A8BA09}"/>
          </ac:spMkLst>
        </pc:spChg>
        <pc:spChg chg="mod">
          <ac:chgData name="한 지은" userId="c1d00ca1-8c44-47c7-9aa9-9e0cbc1e672d" providerId="ADAL" clId="{27A9A79F-F9AA-4ABA-8BD5-48261A1B5C27}" dt="2024-06-28T07:19:47.222" v="33"/>
          <ac:spMkLst>
            <pc:docMk/>
            <pc:sldMk cId="1986985744" sldId="314"/>
            <ac:spMk id="13" creationId="{CADA649F-05D4-03AE-757C-EFC85D904E91}"/>
          </ac:spMkLst>
        </pc:spChg>
        <pc:spChg chg="mod">
          <ac:chgData name="한 지은" userId="c1d00ca1-8c44-47c7-9aa9-9e0cbc1e672d" providerId="ADAL" clId="{27A9A79F-F9AA-4ABA-8BD5-48261A1B5C27}" dt="2024-06-28T07:19:47.222" v="33"/>
          <ac:spMkLst>
            <pc:docMk/>
            <pc:sldMk cId="1986985744" sldId="314"/>
            <ac:spMk id="14" creationId="{1CA714FE-F587-718F-CAC5-BC6B233A2FB2}"/>
          </ac:spMkLst>
        </pc:spChg>
        <pc:spChg chg="add mod">
          <ac:chgData name="한 지은" userId="c1d00ca1-8c44-47c7-9aa9-9e0cbc1e672d" providerId="ADAL" clId="{27A9A79F-F9AA-4ABA-8BD5-48261A1B5C27}" dt="2024-06-28T07:22:35.105" v="97"/>
          <ac:spMkLst>
            <pc:docMk/>
            <pc:sldMk cId="1986985744" sldId="314"/>
            <ac:spMk id="15" creationId="{82F07C54-F619-3506-F718-E83A3AF93E83}"/>
          </ac:spMkLst>
        </pc:spChg>
        <pc:spChg chg="del">
          <ac:chgData name="한 지은" userId="c1d00ca1-8c44-47c7-9aa9-9e0cbc1e672d" providerId="ADAL" clId="{27A9A79F-F9AA-4ABA-8BD5-48261A1B5C27}" dt="2024-06-28T07:19:47.055" v="32" actId="478"/>
          <ac:spMkLst>
            <pc:docMk/>
            <pc:sldMk cId="1986985744" sldId="314"/>
            <ac:spMk id="18" creationId="{95B45E34-2127-AD75-F284-16DE44380771}"/>
          </ac:spMkLst>
        </pc:spChg>
        <pc:grpChg chg="add mod">
          <ac:chgData name="한 지은" userId="c1d00ca1-8c44-47c7-9aa9-9e0cbc1e672d" providerId="ADAL" clId="{27A9A79F-F9AA-4ABA-8BD5-48261A1B5C27}" dt="2024-06-28T07:19:47.222" v="33"/>
          <ac:grpSpMkLst>
            <pc:docMk/>
            <pc:sldMk cId="1986985744" sldId="314"/>
            <ac:grpSpMk id="2" creationId="{12243153-ECC6-5FF5-F388-6CC1B7500372}"/>
          </ac:grpSpMkLst>
        </pc:grpChg>
        <pc:cxnChg chg="mod">
          <ac:chgData name="한 지은" userId="c1d00ca1-8c44-47c7-9aa9-9e0cbc1e672d" providerId="ADAL" clId="{27A9A79F-F9AA-4ABA-8BD5-48261A1B5C27}" dt="2024-06-28T07:19:47.222" v="33"/>
          <ac:cxnSpMkLst>
            <pc:docMk/>
            <pc:sldMk cId="1986985744" sldId="314"/>
            <ac:cxnSpMk id="6" creationId="{9537876A-646A-02E6-80EB-3A2A062257B3}"/>
          </ac:cxnSpMkLst>
        </pc:cxnChg>
      </pc:sldChg>
      <pc:sldChg chg="addSp delSp modSp add mod">
        <pc:chgData name="한 지은" userId="c1d00ca1-8c44-47c7-9aa9-9e0cbc1e672d" providerId="ADAL" clId="{27A9A79F-F9AA-4ABA-8BD5-48261A1B5C27}" dt="2024-06-28T07:19:54.129" v="37"/>
        <pc:sldMkLst>
          <pc:docMk/>
          <pc:sldMk cId="880180511" sldId="315"/>
        </pc:sldMkLst>
        <pc:spChg chg="mod">
          <ac:chgData name="한 지은" userId="c1d00ca1-8c44-47c7-9aa9-9e0cbc1e672d" providerId="ADAL" clId="{27A9A79F-F9AA-4ABA-8BD5-48261A1B5C27}" dt="2024-06-28T07:19:54.129" v="37"/>
          <ac:spMkLst>
            <pc:docMk/>
            <pc:sldMk cId="880180511" sldId="315"/>
            <ac:spMk id="4" creationId="{80A7F7E6-497B-1D44-9E03-12C13CACC078}"/>
          </ac:spMkLst>
        </pc:spChg>
        <pc:spChg chg="mod">
          <ac:chgData name="한 지은" userId="c1d00ca1-8c44-47c7-9aa9-9e0cbc1e672d" providerId="ADAL" clId="{27A9A79F-F9AA-4ABA-8BD5-48261A1B5C27}" dt="2024-06-28T07:19:54.129" v="37"/>
          <ac:spMkLst>
            <pc:docMk/>
            <pc:sldMk cId="880180511" sldId="315"/>
            <ac:spMk id="5" creationId="{C41448D6-F218-670F-9A1C-D11883FD653A}"/>
          </ac:spMkLst>
        </pc:spChg>
        <pc:spChg chg="mod">
          <ac:chgData name="한 지은" userId="c1d00ca1-8c44-47c7-9aa9-9e0cbc1e672d" providerId="ADAL" clId="{27A9A79F-F9AA-4ABA-8BD5-48261A1B5C27}" dt="2024-06-28T07:19:54.129" v="37"/>
          <ac:spMkLst>
            <pc:docMk/>
            <pc:sldMk cId="880180511" sldId="315"/>
            <ac:spMk id="6" creationId="{176B1EA2-ECA2-B25C-51F6-D653BD62F1D6}"/>
          </ac:spMkLst>
        </pc:spChg>
        <pc:spChg chg="mod">
          <ac:chgData name="한 지은" userId="c1d00ca1-8c44-47c7-9aa9-9e0cbc1e672d" providerId="ADAL" clId="{27A9A79F-F9AA-4ABA-8BD5-48261A1B5C27}" dt="2024-06-28T07:19:54.129" v="37"/>
          <ac:spMkLst>
            <pc:docMk/>
            <pc:sldMk cId="880180511" sldId="315"/>
            <ac:spMk id="7" creationId="{4376E9D9-E81C-DF95-E3E9-64B2A8BA4657}"/>
          </ac:spMkLst>
        </pc:spChg>
        <pc:spChg chg="mod">
          <ac:chgData name="한 지은" userId="c1d00ca1-8c44-47c7-9aa9-9e0cbc1e672d" providerId="ADAL" clId="{27A9A79F-F9AA-4ABA-8BD5-48261A1B5C27}" dt="2024-06-28T07:19:54.129" v="37"/>
          <ac:spMkLst>
            <pc:docMk/>
            <pc:sldMk cId="880180511" sldId="315"/>
            <ac:spMk id="8" creationId="{702C2029-CEC7-4E01-51A9-7927E4C7353D}"/>
          </ac:spMkLst>
        </pc:spChg>
        <pc:spChg chg="mod">
          <ac:chgData name="한 지은" userId="c1d00ca1-8c44-47c7-9aa9-9e0cbc1e672d" providerId="ADAL" clId="{27A9A79F-F9AA-4ABA-8BD5-48261A1B5C27}" dt="2024-06-28T07:19:54.129" v="37"/>
          <ac:spMkLst>
            <pc:docMk/>
            <pc:sldMk cId="880180511" sldId="315"/>
            <ac:spMk id="9" creationId="{CDAAC59B-9DF3-4F54-B2B1-037F0374912A}"/>
          </ac:spMkLst>
        </pc:spChg>
        <pc:spChg chg="del">
          <ac:chgData name="한 지은" userId="c1d00ca1-8c44-47c7-9aa9-9e0cbc1e672d" providerId="ADAL" clId="{27A9A79F-F9AA-4ABA-8BD5-48261A1B5C27}" dt="2024-06-28T07:19:53.993" v="36" actId="478"/>
          <ac:spMkLst>
            <pc:docMk/>
            <pc:sldMk cId="880180511" sldId="315"/>
            <ac:spMk id="34" creationId="{ED1BDEEA-3144-8544-DC46-E88D66B56FA9}"/>
          </ac:spMkLst>
        </pc:spChg>
        <pc:spChg chg="del">
          <ac:chgData name="한 지은" userId="c1d00ca1-8c44-47c7-9aa9-9e0cbc1e672d" providerId="ADAL" clId="{27A9A79F-F9AA-4ABA-8BD5-48261A1B5C27}" dt="2024-06-28T07:19:53.993" v="36" actId="478"/>
          <ac:spMkLst>
            <pc:docMk/>
            <pc:sldMk cId="880180511" sldId="315"/>
            <ac:spMk id="35" creationId="{6F1C31E2-860B-452E-6032-72B869094F4E}"/>
          </ac:spMkLst>
        </pc:spChg>
        <pc:spChg chg="del">
          <ac:chgData name="한 지은" userId="c1d00ca1-8c44-47c7-9aa9-9e0cbc1e672d" providerId="ADAL" clId="{27A9A79F-F9AA-4ABA-8BD5-48261A1B5C27}" dt="2024-06-28T07:19:53.993" v="36" actId="478"/>
          <ac:spMkLst>
            <pc:docMk/>
            <pc:sldMk cId="880180511" sldId="315"/>
            <ac:spMk id="36" creationId="{40947D77-F1A1-0F76-B08E-A77968906251}"/>
          </ac:spMkLst>
        </pc:spChg>
        <pc:spChg chg="del">
          <ac:chgData name="한 지은" userId="c1d00ca1-8c44-47c7-9aa9-9e0cbc1e672d" providerId="ADAL" clId="{27A9A79F-F9AA-4ABA-8BD5-48261A1B5C27}" dt="2024-06-28T07:19:53.993" v="36" actId="478"/>
          <ac:spMkLst>
            <pc:docMk/>
            <pc:sldMk cId="880180511" sldId="315"/>
            <ac:spMk id="37" creationId="{A3AFAC7C-EF77-9975-E17E-741A653CBED5}"/>
          </ac:spMkLst>
        </pc:spChg>
        <pc:grpChg chg="add mod">
          <ac:chgData name="한 지은" userId="c1d00ca1-8c44-47c7-9aa9-9e0cbc1e672d" providerId="ADAL" clId="{27A9A79F-F9AA-4ABA-8BD5-48261A1B5C27}" dt="2024-06-28T07:19:54.129" v="37"/>
          <ac:grpSpMkLst>
            <pc:docMk/>
            <pc:sldMk cId="880180511" sldId="315"/>
            <ac:grpSpMk id="2" creationId="{4BE1D4EF-0E87-5E55-0BA0-02862DDB0059}"/>
          </ac:grpSpMkLst>
        </pc:grpChg>
        <pc:cxnChg chg="mod">
          <ac:chgData name="한 지은" userId="c1d00ca1-8c44-47c7-9aa9-9e0cbc1e672d" providerId="ADAL" clId="{27A9A79F-F9AA-4ABA-8BD5-48261A1B5C27}" dt="2024-06-28T07:19:54.129" v="37"/>
          <ac:cxnSpMkLst>
            <pc:docMk/>
            <pc:sldMk cId="880180511" sldId="315"/>
            <ac:cxnSpMk id="3" creationId="{B31F9D45-CC71-3DDB-2455-75056DAA024E}"/>
          </ac:cxnSpMkLst>
        </pc:cxnChg>
      </pc:sldChg>
      <pc:sldChg chg="add">
        <pc:chgData name="한 지은" userId="c1d00ca1-8c44-47c7-9aa9-9e0cbc1e672d" providerId="ADAL" clId="{27A9A79F-F9AA-4ABA-8BD5-48261A1B5C27}" dt="2024-06-28T07:24:02.111" v="119"/>
        <pc:sldMkLst>
          <pc:docMk/>
          <pc:sldMk cId="1371660360" sldId="316"/>
        </pc:sldMkLst>
      </pc:sldChg>
      <pc:sldChg chg="add">
        <pc:chgData name="한 지은" userId="c1d00ca1-8c44-47c7-9aa9-9e0cbc1e672d" providerId="ADAL" clId="{27A9A79F-F9AA-4ABA-8BD5-48261A1B5C27}" dt="2024-06-28T07:24:02.111" v="119"/>
        <pc:sldMkLst>
          <pc:docMk/>
          <pc:sldMk cId="4235254050" sldId="317"/>
        </pc:sldMkLst>
      </pc:sldChg>
      <pc:sldChg chg="add">
        <pc:chgData name="한 지은" userId="c1d00ca1-8c44-47c7-9aa9-9e0cbc1e672d" providerId="ADAL" clId="{27A9A79F-F9AA-4ABA-8BD5-48261A1B5C27}" dt="2024-06-28T07:24:02.111" v="119"/>
        <pc:sldMkLst>
          <pc:docMk/>
          <pc:sldMk cId="2963733872" sldId="318"/>
        </pc:sldMkLst>
      </pc:sldChg>
      <pc:sldChg chg="add">
        <pc:chgData name="한 지은" userId="c1d00ca1-8c44-47c7-9aa9-9e0cbc1e672d" providerId="ADAL" clId="{27A9A79F-F9AA-4ABA-8BD5-48261A1B5C27}" dt="2024-06-28T07:24:02.111" v="119"/>
        <pc:sldMkLst>
          <pc:docMk/>
          <pc:sldMk cId="3250261049" sldId="319"/>
        </pc:sldMkLst>
      </pc:sldChg>
      <pc:sldChg chg="add">
        <pc:chgData name="한 지은" userId="c1d00ca1-8c44-47c7-9aa9-9e0cbc1e672d" providerId="ADAL" clId="{27A9A79F-F9AA-4ABA-8BD5-48261A1B5C27}" dt="2024-06-28T07:24:02.111" v="119"/>
        <pc:sldMkLst>
          <pc:docMk/>
          <pc:sldMk cId="1623604212" sldId="320"/>
        </pc:sldMkLst>
      </pc:sldChg>
      <pc:sldChg chg="add">
        <pc:chgData name="한 지은" userId="c1d00ca1-8c44-47c7-9aa9-9e0cbc1e672d" providerId="ADAL" clId="{27A9A79F-F9AA-4ABA-8BD5-48261A1B5C27}" dt="2024-06-28T07:24:58.802" v="120"/>
        <pc:sldMkLst>
          <pc:docMk/>
          <pc:sldMk cId="775641775" sldId="321"/>
        </pc:sldMkLst>
      </pc:sldChg>
      <pc:sldChg chg="add">
        <pc:chgData name="한 지은" userId="c1d00ca1-8c44-47c7-9aa9-9e0cbc1e672d" providerId="ADAL" clId="{27A9A79F-F9AA-4ABA-8BD5-48261A1B5C27}" dt="2024-06-28T07:24:58.802" v="120"/>
        <pc:sldMkLst>
          <pc:docMk/>
          <pc:sldMk cId="844220598" sldId="322"/>
        </pc:sldMkLst>
      </pc:sldChg>
      <pc:sldChg chg="add">
        <pc:chgData name="한 지은" userId="c1d00ca1-8c44-47c7-9aa9-9e0cbc1e672d" providerId="ADAL" clId="{27A9A79F-F9AA-4ABA-8BD5-48261A1B5C27}" dt="2024-06-28T07:24:58.802" v="120"/>
        <pc:sldMkLst>
          <pc:docMk/>
          <pc:sldMk cId="4084754753" sldId="323"/>
        </pc:sldMkLst>
      </pc:sldChg>
      <pc:sldChg chg="add">
        <pc:chgData name="한 지은" userId="c1d00ca1-8c44-47c7-9aa9-9e0cbc1e672d" providerId="ADAL" clId="{27A9A79F-F9AA-4ABA-8BD5-48261A1B5C27}" dt="2024-06-28T07:24:58.802" v="120"/>
        <pc:sldMkLst>
          <pc:docMk/>
          <pc:sldMk cId="1506910042" sldId="324"/>
        </pc:sldMkLst>
      </pc:sldChg>
      <pc:sldChg chg="modSp add mod">
        <pc:chgData name="한 지은" userId="c1d00ca1-8c44-47c7-9aa9-9e0cbc1e672d" providerId="ADAL" clId="{27A9A79F-F9AA-4ABA-8BD5-48261A1B5C27}" dt="2024-06-28T07:30:58.177" v="148" actId="692"/>
        <pc:sldMkLst>
          <pc:docMk/>
          <pc:sldMk cId="4266071764" sldId="325"/>
        </pc:sldMkLst>
        <pc:spChg chg="mod">
          <ac:chgData name="한 지은" userId="c1d00ca1-8c44-47c7-9aa9-9e0cbc1e672d" providerId="ADAL" clId="{27A9A79F-F9AA-4ABA-8BD5-48261A1B5C27}" dt="2024-06-28T07:26:03.541" v="122" actId="207"/>
          <ac:spMkLst>
            <pc:docMk/>
            <pc:sldMk cId="4266071764" sldId="325"/>
            <ac:spMk id="42" creationId="{8E1CA0DB-958E-ACB3-C315-3A4570078E50}"/>
          </ac:spMkLst>
        </pc:spChg>
        <pc:spChg chg="mod">
          <ac:chgData name="한 지은" userId="c1d00ca1-8c44-47c7-9aa9-9e0cbc1e672d" providerId="ADAL" clId="{27A9A79F-F9AA-4ABA-8BD5-48261A1B5C27}" dt="2024-06-28T07:30:35.533" v="144" actId="692"/>
          <ac:spMkLst>
            <pc:docMk/>
            <pc:sldMk cId="4266071764" sldId="325"/>
            <ac:spMk id="44" creationId="{71E925C8-8725-BCBC-8539-ECB1E400E16C}"/>
          </ac:spMkLst>
        </pc:spChg>
        <pc:spChg chg="mod">
          <ac:chgData name="한 지은" userId="c1d00ca1-8c44-47c7-9aa9-9e0cbc1e672d" providerId="ADAL" clId="{27A9A79F-F9AA-4ABA-8BD5-48261A1B5C27}" dt="2024-06-28T07:30:35.533" v="144" actId="692"/>
          <ac:spMkLst>
            <pc:docMk/>
            <pc:sldMk cId="4266071764" sldId="325"/>
            <ac:spMk id="46" creationId="{531C4E6E-3985-70BA-DCB9-B45D8C25BCC7}"/>
          </ac:spMkLst>
        </pc:spChg>
        <pc:spChg chg="mod">
          <ac:chgData name="한 지은" userId="c1d00ca1-8c44-47c7-9aa9-9e0cbc1e672d" providerId="ADAL" clId="{27A9A79F-F9AA-4ABA-8BD5-48261A1B5C27}" dt="2024-06-28T07:26:03.541" v="122" actId="207"/>
          <ac:spMkLst>
            <pc:docMk/>
            <pc:sldMk cId="4266071764" sldId="325"/>
            <ac:spMk id="54" creationId="{EF72763E-7246-F912-4A5C-965BC30F4CB5}"/>
          </ac:spMkLst>
        </pc:spChg>
        <pc:spChg chg="mod">
          <ac:chgData name="한 지은" userId="c1d00ca1-8c44-47c7-9aa9-9e0cbc1e672d" providerId="ADAL" clId="{27A9A79F-F9AA-4ABA-8BD5-48261A1B5C27}" dt="2024-06-28T07:26:03.541" v="122" actId="207"/>
          <ac:spMkLst>
            <pc:docMk/>
            <pc:sldMk cId="4266071764" sldId="325"/>
            <ac:spMk id="63" creationId="{41873822-24BE-310E-2473-335311E44104}"/>
          </ac:spMkLst>
        </pc:spChg>
        <pc:picChg chg="mod">
          <ac:chgData name="한 지은" userId="c1d00ca1-8c44-47c7-9aa9-9e0cbc1e672d" providerId="ADAL" clId="{27A9A79F-F9AA-4ABA-8BD5-48261A1B5C27}" dt="2024-06-28T07:30:58.177" v="148" actId="692"/>
          <ac:picMkLst>
            <pc:docMk/>
            <pc:sldMk cId="4266071764" sldId="325"/>
            <ac:picMk id="51" creationId="{0050201F-68ED-2E50-384D-D2616DBCA659}"/>
          </ac:picMkLst>
        </pc:picChg>
        <pc:picChg chg="mod">
          <ac:chgData name="한 지은" userId="c1d00ca1-8c44-47c7-9aa9-9e0cbc1e672d" providerId="ADAL" clId="{27A9A79F-F9AA-4ABA-8BD5-48261A1B5C27}" dt="2024-06-28T07:30:58.177" v="148" actId="692"/>
          <ac:picMkLst>
            <pc:docMk/>
            <pc:sldMk cId="4266071764" sldId="325"/>
            <ac:picMk id="55" creationId="{9945B097-A8AB-A0B1-C136-D91183E15ADE}"/>
          </ac:picMkLst>
        </pc:picChg>
        <pc:picChg chg="mod">
          <ac:chgData name="한 지은" userId="c1d00ca1-8c44-47c7-9aa9-9e0cbc1e672d" providerId="ADAL" clId="{27A9A79F-F9AA-4ABA-8BD5-48261A1B5C27}" dt="2024-06-28T07:30:58.177" v="148" actId="692"/>
          <ac:picMkLst>
            <pc:docMk/>
            <pc:sldMk cId="4266071764" sldId="325"/>
            <ac:picMk id="2048" creationId="{AA78EFE5-0125-FFF2-3CA3-5173098288CA}"/>
          </ac:picMkLst>
        </pc:picChg>
      </pc:sldChg>
      <pc:sldChg chg="modSp add">
        <pc:chgData name="한 지은" userId="c1d00ca1-8c44-47c7-9aa9-9e0cbc1e672d" providerId="ADAL" clId="{27A9A79F-F9AA-4ABA-8BD5-48261A1B5C27}" dt="2024-06-28T07:26:43.584" v="126"/>
        <pc:sldMkLst>
          <pc:docMk/>
          <pc:sldMk cId="2361067273" sldId="326"/>
        </pc:sldMkLst>
        <pc:graphicFrameChg chg="mod">
          <ac:chgData name="한 지은" userId="c1d00ca1-8c44-47c7-9aa9-9e0cbc1e672d" providerId="ADAL" clId="{27A9A79F-F9AA-4ABA-8BD5-48261A1B5C27}" dt="2024-06-28T07:26:37.608" v="125"/>
          <ac:graphicFrameMkLst>
            <pc:docMk/>
            <pc:sldMk cId="2361067273" sldId="326"/>
            <ac:graphicFrameMk id="15" creationId="{F4C8CDDC-D48B-CE9F-FFF3-918275030D82}"/>
          </ac:graphicFrameMkLst>
        </pc:graphicFrameChg>
        <pc:graphicFrameChg chg="mod">
          <ac:chgData name="한 지은" userId="c1d00ca1-8c44-47c7-9aa9-9e0cbc1e672d" providerId="ADAL" clId="{27A9A79F-F9AA-4ABA-8BD5-48261A1B5C27}" dt="2024-06-28T07:26:43.584" v="126"/>
          <ac:graphicFrameMkLst>
            <pc:docMk/>
            <pc:sldMk cId="2361067273" sldId="326"/>
            <ac:graphicFrameMk id="33" creationId="{EAFB7281-4739-4CB8-2DA2-B578FCF196A6}"/>
          </ac:graphicFrameMkLst>
        </pc:graphicFrameChg>
      </pc:sldChg>
      <pc:sldChg chg="modSp add mod">
        <pc:chgData name="한 지은" userId="c1d00ca1-8c44-47c7-9aa9-9e0cbc1e672d" providerId="ADAL" clId="{27A9A79F-F9AA-4ABA-8BD5-48261A1B5C27}" dt="2024-06-28T07:28:12.549" v="132" actId="2085"/>
        <pc:sldMkLst>
          <pc:docMk/>
          <pc:sldMk cId="3364548554" sldId="327"/>
        </pc:sldMkLst>
        <pc:spChg chg="mod">
          <ac:chgData name="한 지은" userId="c1d00ca1-8c44-47c7-9aa9-9e0cbc1e672d" providerId="ADAL" clId="{27A9A79F-F9AA-4ABA-8BD5-48261A1B5C27}" dt="2024-06-28T07:28:12.549" v="132" actId="2085"/>
          <ac:spMkLst>
            <pc:docMk/>
            <pc:sldMk cId="3364548554" sldId="327"/>
            <ac:spMk id="12" creationId="{50108F7B-E236-FD64-0172-A194AF44D30D}"/>
          </ac:spMkLst>
        </pc:spChg>
        <pc:spChg chg="mod">
          <ac:chgData name="한 지은" userId="c1d00ca1-8c44-47c7-9aa9-9e0cbc1e672d" providerId="ADAL" clId="{27A9A79F-F9AA-4ABA-8BD5-48261A1B5C27}" dt="2024-06-28T07:28:12.549" v="132" actId="2085"/>
          <ac:spMkLst>
            <pc:docMk/>
            <pc:sldMk cId="3364548554" sldId="327"/>
            <ac:spMk id="14" creationId="{D6033B53-F58C-E6B2-982C-EEC8F3CC8DEF}"/>
          </ac:spMkLst>
        </pc:spChg>
        <pc:spChg chg="mod">
          <ac:chgData name="한 지은" userId="c1d00ca1-8c44-47c7-9aa9-9e0cbc1e672d" providerId="ADAL" clId="{27A9A79F-F9AA-4ABA-8BD5-48261A1B5C27}" dt="2024-06-28T07:28:12.549" v="132" actId="2085"/>
          <ac:spMkLst>
            <pc:docMk/>
            <pc:sldMk cId="3364548554" sldId="327"/>
            <ac:spMk id="22" creationId="{FEB3843E-FA2F-F67A-6020-B530FDC1CF32}"/>
          </ac:spMkLst>
        </pc:spChg>
        <pc:spChg chg="mod">
          <ac:chgData name="한 지은" userId="c1d00ca1-8c44-47c7-9aa9-9e0cbc1e672d" providerId="ADAL" clId="{27A9A79F-F9AA-4ABA-8BD5-48261A1B5C27}" dt="2024-06-28T07:27:59.842" v="131" actId="207"/>
          <ac:spMkLst>
            <pc:docMk/>
            <pc:sldMk cId="3364548554" sldId="327"/>
            <ac:spMk id="23" creationId="{BEF88141-9B82-3043-8A27-D95C9A7E9DEA}"/>
          </ac:spMkLst>
        </pc:spChg>
        <pc:spChg chg="mod">
          <ac:chgData name="한 지은" userId="c1d00ca1-8c44-47c7-9aa9-9e0cbc1e672d" providerId="ADAL" clId="{27A9A79F-F9AA-4ABA-8BD5-48261A1B5C27}" dt="2024-06-28T07:27:59.842" v="131" actId="207"/>
          <ac:spMkLst>
            <pc:docMk/>
            <pc:sldMk cId="3364548554" sldId="327"/>
            <ac:spMk id="24" creationId="{67D3C71C-D91B-8ECB-4200-F3225D929E78}"/>
          </ac:spMkLst>
        </pc:spChg>
        <pc:spChg chg="mod">
          <ac:chgData name="한 지은" userId="c1d00ca1-8c44-47c7-9aa9-9e0cbc1e672d" providerId="ADAL" clId="{27A9A79F-F9AA-4ABA-8BD5-48261A1B5C27}" dt="2024-06-28T07:27:59.842" v="131" actId="207"/>
          <ac:spMkLst>
            <pc:docMk/>
            <pc:sldMk cId="3364548554" sldId="327"/>
            <ac:spMk id="25" creationId="{D153664A-7F56-FEA8-06B1-3440393B5207}"/>
          </ac:spMkLst>
        </pc:spChg>
        <pc:spChg chg="mod">
          <ac:chgData name="한 지은" userId="c1d00ca1-8c44-47c7-9aa9-9e0cbc1e672d" providerId="ADAL" clId="{27A9A79F-F9AA-4ABA-8BD5-48261A1B5C27}" dt="2024-06-28T07:28:12.549" v="132" actId="2085"/>
          <ac:spMkLst>
            <pc:docMk/>
            <pc:sldMk cId="3364548554" sldId="327"/>
            <ac:spMk id="38" creationId="{4631507B-634D-5AB4-785A-64F675393B36}"/>
          </ac:spMkLst>
        </pc:spChg>
        <pc:spChg chg="mod">
          <ac:chgData name="한 지은" userId="c1d00ca1-8c44-47c7-9aa9-9e0cbc1e672d" providerId="ADAL" clId="{27A9A79F-F9AA-4ABA-8BD5-48261A1B5C27}" dt="2024-06-28T07:27:59.842" v="131" actId="207"/>
          <ac:spMkLst>
            <pc:docMk/>
            <pc:sldMk cId="3364548554" sldId="327"/>
            <ac:spMk id="39" creationId="{D47BD5DB-C7A6-E954-2B75-B6CC04AF8F35}"/>
          </ac:spMkLst>
        </pc:spChg>
      </pc:sldChg>
      <pc:sldChg chg="modSp add mod">
        <pc:chgData name="한 지은" userId="c1d00ca1-8c44-47c7-9aa9-9e0cbc1e672d" providerId="ADAL" clId="{27A9A79F-F9AA-4ABA-8BD5-48261A1B5C27}" dt="2024-06-28T07:29:31.467" v="134" actId="207"/>
        <pc:sldMkLst>
          <pc:docMk/>
          <pc:sldMk cId="2552313692" sldId="328"/>
        </pc:sldMkLst>
        <pc:spChg chg="mod">
          <ac:chgData name="한 지은" userId="c1d00ca1-8c44-47c7-9aa9-9e0cbc1e672d" providerId="ADAL" clId="{27A9A79F-F9AA-4ABA-8BD5-48261A1B5C27}" dt="2024-06-28T07:29:31.467" v="134" actId="207"/>
          <ac:spMkLst>
            <pc:docMk/>
            <pc:sldMk cId="2552313692" sldId="328"/>
            <ac:spMk id="2" creationId="{713453BB-21F3-C934-850E-EE455094F0EE}"/>
          </ac:spMkLst>
        </pc:spChg>
      </pc:sldChg>
      <pc:sldChg chg="add">
        <pc:chgData name="한 지은" userId="c1d00ca1-8c44-47c7-9aa9-9e0cbc1e672d" providerId="ADAL" clId="{27A9A79F-F9AA-4ABA-8BD5-48261A1B5C27}" dt="2024-06-28T07:24:58.802" v="120"/>
        <pc:sldMkLst>
          <pc:docMk/>
          <pc:sldMk cId="3030515384" sldId="329"/>
        </pc:sldMkLst>
      </pc:sldChg>
      <pc:sldChg chg="add">
        <pc:chgData name="한 지은" userId="c1d00ca1-8c44-47c7-9aa9-9e0cbc1e672d" providerId="ADAL" clId="{27A9A79F-F9AA-4ABA-8BD5-48261A1B5C27}" dt="2024-06-28T07:24:58.802" v="120"/>
        <pc:sldMkLst>
          <pc:docMk/>
          <pc:sldMk cId="713629533" sldId="330"/>
        </pc:sldMkLst>
      </pc:sldChg>
      <pc:sldChg chg="modSp add mod">
        <pc:chgData name="한 지은" userId="c1d00ca1-8c44-47c7-9aa9-9e0cbc1e672d" providerId="ADAL" clId="{27A9A79F-F9AA-4ABA-8BD5-48261A1B5C27}" dt="2024-06-28T07:29:59.501" v="138" actId="207"/>
        <pc:sldMkLst>
          <pc:docMk/>
          <pc:sldMk cId="139367183" sldId="331"/>
        </pc:sldMkLst>
        <pc:spChg chg="mod">
          <ac:chgData name="한 지은" userId="c1d00ca1-8c44-47c7-9aa9-9e0cbc1e672d" providerId="ADAL" clId="{27A9A79F-F9AA-4ABA-8BD5-48261A1B5C27}" dt="2024-06-28T07:29:59.501" v="138" actId="207"/>
          <ac:spMkLst>
            <pc:docMk/>
            <pc:sldMk cId="139367183" sldId="331"/>
            <ac:spMk id="15" creationId="{6BB58B6C-2DBD-1C4D-6333-FB987BB62DDD}"/>
          </ac:spMkLst>
        </pc:spChg>
        <pc:cxnChg chg="mod">
          <ac:chgData name="한 지은" userId="c1d00ca1-8c44-47c7-9aa9-9e0cbc1e672d" providerId="ADAL" clId="{27A9A79F-F9AA-4ABA-8BD5-48261A1B5C27}" dt="2024-06-28T07:29:42.138" v="136" actId="692"/>
          <ac:cxnSpMkLst>
            <pc:docMk/>
            <pc:sldMk cId="139367183" sldId="331"/>
            <ac:cxnSpMk id="3" creationId="{5BDADECB-4C43-A87C-6B0C-48C025476C87}"/>
          </ac:cxnSpMkLst>
        </pc:cxnChg>
      </pc:sldChg>
      <pc:sldChg chg="delSp modSp add">
        <pc:chgData name="한 지은" userId="c1d00ca1-8c44-47c7-9aa9-9e0cbc1e672d" providerId="ADAL" clId="{27A9A79F-F9AA-4ABA-8BD5-48261A1B5C27}" dt="2024-06-28T07:30:07.564" v="142" actId="165"/>
        <pc:sldMkLst>
          <pc:docMk/>
          <pc:sldMk cId="827586114" sldId="333"/>
        </pc:sldMkLst>
        <pc:spChg chg="mod">
          <ac:chgData name="한 지은" userId="c1d00ca1-8c44-47c7-9aa9-9e0cbc1e672d" providerId="ADAL" clId="{27A9A79F-F9AA-4ABA-8BD5-48261A1B5C27}" dt="2024-06-28T07:30:02.538" v="139" actId="165"/>
          <ac:spMkLst>
            <pc:docMk/>
            <pc:sldMk cId="827586114" sldId="333"/>
            <ac:spMk id="35" creationId="{FDFACAA9-751A-7AE1-91A8-0F82AA031736}"/>
          </ac:spMkLst>
        </pc:spChg>
        <pc:spChg chg="mod">
          <ac:chgData name="한 지은" userId="c1d00ca1-8c44-47c7-9aa9-9e0cbc1e672d" providerId="ADAL" clId="{27A9A79F-F9AA-4ABA-8BD5-48261A1B5C27}" dt="2024-06-28T07:30:02.538" v="139" actId="165"/>
          <ac:spMkLst>
            <pc:docMk/>
            <pc:sldMk cId="827586114" sldId="333"/>
            <ac:spMk id="37" creationId="{C7C9EE10-A6A2-CCCA-029F-BA19D75E9D02}"/>
          </ac:spMkLst>
        </pc:spChg>
        <pc:spChg chg="mod">
          <ac:chgData name="한 지은" userId="c1d00ca1-8c44-47c7-9aa9-9e0cbc1e672d" providerId="ADAL" clId="{27A9A79F-F9AA-4ABA-8BD5-48261A1B5C27}" dt="2024-06-28T07:30:02.538" v="139" actId="165"/>
          <ac:spMkLst>
            <pc:docMk/>
            <pc:sldMk cId="827586114" sldId="333"/>
            <ac:spMk id="38" creationId="{167C3E54-E276-2A17-4FDB-DF654E6576C2}"/>
          </ac:spMkLst>
        </pc:spChg>
        <pc:spChg chg="mod">
          <ac:chgData name="한 지은" userId="c1d00ca1-8c44-47c7-9aa9-9e0cbc1e672d" providerId="ADAL" clId="{27A9A79F-F9AA-4ABA-8BD5-48261A1B5C27}" dt="2024-06-28T07:30:02.538" v="139" actId="165"/>
          <ac:spMkLst>
            <pc:docMk/>
            <pc:sldMk cId="827586114" sldId="333"/>
            <ac:spMk id="46" creationId="{5EC0D4DE-20AB-7771-07B4-F8A5D461898D}"/>
          </ac:spMkLst>
        </pc:spChg>
        <pc:spChg chg="mod">
          <ac:chgData name="한 지은" userId="c1d00ca1-8c44-47c7-9aa9-9e0cbc1e672d" providerId="ADAL" clId="{27A9A79F-F9AA-4ABA-8BD5-48261A1B5C27}" dt="2024-06-28T07:30:06.476" v="141" actId="165"/>
          <ac:spMkLst>
            <pc:docMk/>
            <pc:sldMk cId="827586114" sldId="333"/>
            <ac:spMk id="51" creationId="{A98D3561-54D4-0F62-1E3A-ADD336937633}"/>
          </ac:spMkLst>
        </pc:spChg>
        <pc:spChg chg="mod">
          <ac:chgData name="한 지은" userId="c1d00ca1-8c44-47c7-9aa9-9e0cbc1e672d" providerId="ADAL" clId="{27A9A79F-F9AA-4ABA-8BD5-48261A1B5C27}" dt="2024-06-28T07:30:06.476" v="141" actId="165"/>
          <ac:spMkLst>
            <pc:docMk/>
            <pc:sldMk cId="827586114" sldId="333"/>
            <ac:spMk id="52" creationId="{83DB4CA0-2030-4967-E8EA-9224CDFA11D5}"/>
          </ac:spMkLst>
        </pc:spChg>
        <pc:spChg chg="mod">
          <ac:chgData name="한 지은" userId="c1d00ca1-8c44-47c7-9aa9-9e0cbc1e672d" providerId="ADAL" clId="{27A9A79F-F9AA-4ABA-8BD5-48261A1B5C27}" dt="2024-06-28T07:30:06.476" v="141" actId="165"/>
          <ac:spMkLst>
            <pc:docMk/>
            <pc:sldMk cId="827586114" sldId="333"/>
            <ac:spMk id="53" creationId="{B74E30B3-C1E4-DBBE-1BB1-46D4A9419D1D}"/>
          </ac:spMkLst>
        </pc:spChg>
        <pc:spChg chg="mod">
          <ac:chgData name="한 지은" userId="c1d00ca1-8c44-47c7-9aa9-9e0cbc1e672d" providerId="ADAL" clId="{27A9A79F-F9AA-4ABA-8BD5-48261A1B5C27}" dt="2024-06-28T07:30:06.476" v="141" actId="165"/>
          <ac:spMkLst>
            <pc:docMk/>
            <pc:sldMk cId="827586114" sldId="333"/>
            <ac:spMk id="54" creationId="{4019073E-2555-B3B3-AE8E-72B685EE7F0A}"/>
          </ac:spMkLst>
        </pc:spChg>
        <pc:spChg chg="mod">
          <ac:chgData name="한 지은" userId="c1d00ca1-8c44-47c7-9aa9-9e0cbc1e672d" providerId="ADAL" clId="{27A9A79F-F9AA-4ABA-8BD5-48261A1B5C27}" dt="2024-06-28T07:30:04.242" v="140" actId="165"/>
          <ac:spMkLst>
            <pc:docMk/>
            <pc:sldMk cId="827586114" sldId="333"/>
            <ac:spMk id="56" creationId="{50DB71E4-4D8A-4334-75E6-A7B894BDAD09}"/>
          </ac:spMkLst>
        </pc:spChg>
        <pc:spChg chg="mod">
          <ac:chgData name="한 지은" userId="c1d00ca1-8c44-47c7-9aa9-9e0cbc1e672d" providerId="ADAL" clId="{27A9A79F-F9AA-4ABA-8BD5-48261A1B5C27}" dt="2024-06-28T07:30:04.242" v="140" actId="165"/>
          <ac:spMkLst>
            <pc:docMk/>
            <pc:sldMk cId="827586114" sldId="333"/>
            <ac:spMk id="57" creationId="{55BB10AA-1769-7D27-73C6-297859FE1090}"/>
          </ac:spMkLst>
        </pc:spChg>
        <pc:spChg chg="mod">
          <ac:chgData name="한 지은" userId="c1d00ca1-8c44-47c7-9aa9-9e0cbc1e672d" providerId="ADAL" clId="{27A9A79F-F9AA-4ABA-8BD5-48261A1B5C27}" dt="2024-06-28T07:30:04.242" v="140" actId="165"/>
          <ac:spMkLst>
            <pc:docMk/>
            <pc:sldMk cId="827586114" sldId="333"/>
            <ac:spMk id="58" creationId="{7FE8BC3B-1155-FA50-5FCF-9A25F74E9A7A}"/>
          </ac:spMkLst>
        </pc:spChg>
        <pc:spChg chg="mod">
          <ac:chgData name="한 지은" userId="c1d00ca1-8c44-47c7-9aa9-9e0cbc1e672d" providerId="ADAL" clId="{27A9A79F-F9AA-4ABA-8BD5-48261A1B5C27}" dt="2024-06-28T07:30:04.242" v="140" actId="165"/>
          <ac:spMkLst>
            <pc:docMk/>
            <pc:sldMk cId="827586114" sldId="333"/>
            <ac:spMk id="59" creationId="{5C097CDF-B4DC-85F6-1E4D-CA1E9B3ADFD8}"/>
          </ac:spMkLst>
        </pc:spChg>
        <pc:spChg chg="mod topLvl">
          <ac:chgData name="한 지은" userId="c1d00ca1-8c44-47c7-9aa9-9e0cbc1e672d" providerId="ADAL" clId="{27A9A79F-F9AA-4ABA-8BD5-48261A1B5C27}" dt="2024-06-28T07:30:02.538" v="139" actId="165"/>
          <ac:spMkLst>
            <pc:docMk/>
            <pc:sldMk cId="827586114" sldId="333"/>
            <ac:spMk id="63" creationId="{F7BD948D-C404-4FC9-05DC-9E13701AC72D}"/>
          </ac:spMkLst>
        </pc:spChg>
        <pc:spChg chg="mod topLvl">
          <ac:chgData name="한 지은" userId="c1d00ca1-8c44-47c7-9aa9-9e0cbc1e672d" providerId="ADAL" clId="{27A9A79F-F9AA-4ABA-8BD5-48261A1B5C27}" dt="2024-06-28T07:30:06.476" v="141" actId="165"/>
          <ac:spMkLst>
            <pc:docMk/>
            <pc:sldMk cId="827586114" sldId="333"/>
            <ac:spMk id="64" creationId="{35ABC826-43FF-EB68-CE10-6BF81C049C02}"/>
          </ac:spMkLst>
        </pc:spChg>
        <pc:spChg chg="mod topLvl">
          <ac:chgData name="한 지은" userId="c1d00ca1-8c44-47c7-9aa9-9e0cbc1e672d" providerId="ADAL" clId="{27A9A79F-F9AA-4ABA-8BD5-48261A1B5C27}" dt="2024-06-28T07:30:04.242" v="140" actId="165"/>
          <ac:spMkLst>
            <pc:docMk/>
            <pc:sldMk cId="827586114" sldId="333"/>
            <ac:spMk id="65" creationId="{39867094-490D-C10A-2E23-8E84EB90FC36}"/>
          </ac:spMkLst>
        </pc:spChg>
        <pc:spChg chg="mod topLvl">
          <ac:chgData name="한 지은" userId="c1d00ca1-8c44-47c7-9aa9-9e0cbc1e672d" providerId="ADAL" clId="{27A9A79F-F9AA-4ABA-8BD5-48261A1B5C27}" dt="2024-06-28T07:30:02.538" v="139" actId="165"/>
          <ac:spMkLst>
            <pc:docMk/>
            <pc:sldMk cId="827586114" sldId="333"/>
            <ac:spMk id="69" creationId="{D3D85804-F958-6607-80D6-69BE125E4B79}"/>
          </ac:spMkLst>
        </pc:spChg>
        <pc:spChg chg="mod topLvl">
          <ac:chgData name="한 지은" userId="c1d00ca1-8c44-47c7-9aa9-9e0cbc1e672d" providerId="ADAL" clId="{27A9A79F-F9AA-4ABA-8BD5-48261A1B5C27}" dt="2024-06-28T07:30:06.476" v="141" actId="165"/>
          <ac:spMkLst>
            <pc:docMk/>
            <pc:sldMk cId="827586114" sldId="333"/>
            <ac:spMk id="70" creationId="{9C9CDB32-281B-A2E9-B993-17D2E4A47044}"/>
          </ac:spMkLst>
        </pc:spChg>
        <pc:spChg chg="mod topLvl">
          <ac:chgData name="한 지은" userId="c1d00ca1-8c44-47c7-9aa9-9e0cbc1e672d" providerId="ADAL" clId="{27A9A79F-F9AA-4ABA-8BD5-48261A1B5C27}" dt="2024-06-28T07:30:04.242" v="140" actId="165"/>
          <ac:spMkLst>
            <pc:docMk/>
            <pc:sldMk cId="827586114" sldId="333"/>
            <ac:spMk id="71" creationId="{01923FEB-C43D-B5D4-5EB2-3CF91C1CB115}"/>
          </ac:spMkLst>
        </pc:spChg>
        <pc:spChg chg="mod">
          <ac:chgData name="한 지은" userId="c1d00ca1-8c44-47c7-9aa9-9e0cbc1e672d" providerId="ADAL" clId="{27A9A79F-F9AA-4ABA-8BD5-48261A1B5C27}" dt="2024-06-28T07:30:07.564" v="142" actId="165"/>
          <ac:spMkLst>
            <pc:docMk/>
            <pc:sldMk cId="827586114" sldId="333"/>
            <ac:spMk id="73" creationId="{12EBA769-A796-1F2B-C094-AFEBF5444EBC}"/>
          </ac:spMkLst>
        </pc:spChg>
        <pc:spChg chg="mod">
          <ac:chgData name="한 지은" userId="c1d00ca1-8c44-47c7-9aa9-9e0cbc1e672d" providerId="ADAL" clId="{27A9A79F-F9AA-4ABA-8BD5-48261A1B5C27}" dt="2024-06-28T07:30:07.564" v="142" actId="165"/>
          <ac:spMkLst>
            <pc:docMk/>
            <pc:sldMk cId="827586114" sldId="333"/>
            <ac:spMk id="74" creationId="{A96BC40C-DDC7-400B-942E-81C13C0735B7}"/>
          </ac:spMkLst>
        </pc:spChg>
        <pc:spChg chg="mod">
          <ac:chgData name="한 지은" userId="c1d00ca1-8c44-47c7-9aa9-9e0cbc1e672d" providerId="ADAL" clId="{27A9A79F-F9AA-4ABA-8BD5-48261A1B5C27}" dt="2024-06-28T07:30:07.564" v="142" actId="165"/>
          <ac:spMkLst>
            <pc:docMk/>
            <pc:sldMk cId="827586114" sldId="333"/>
            <ac:spMk id="75" creationId="{47232C94-3A7E-FD74-89E3-B858924B001B}"/>
          </ac:spMkLst>
        </pc:spChg>
        <pc:spChg chg="mod">
          <ac:chgData name="한 지은" userId="c1d00ca1-8c44-47c7-9aa9-9e0cbc1e672d" providerId="ADAL" clId="{27A9A79F-F9AA-4ABA-8BD5-48261A1B5C27}" dt="2024-06-28T07:30:07.564" v="142" actId="165"/>
          <ac:spMkLst>
            <pc:docMk/>
            <pc:sldMk cId="827586114" sldId="333"/>
            <ac:spMk id="76" creationId="{2EFD6FB2-FC81-9A30-40BA-5808F78437DD}"/>
          </ac:spMkLst>
        </pc:spChg>
        <pc:spChg chg="mod topLvl">
          <ac:chgData name="한 지은" userId="c1d00ca1-8c44-47c7-9aa9-9e0cbc1e672d" providerId="ADAL" clId="{27A9A79F-F9AA-4ABA-8BD5-48261A1B5C27}" dt="2024-06-28T07:30:07.564" v="142" actId="165"/>
          <ac:spMkLst>
            <pc:docMk/>
            <pc:sldMk cId="827586114" sldId="333"/>
            <ac:spMk id="77" creationId="{722793FE-1BD3-6E88-366C-03A75FF6CA50}"/>
          </ac:spMkLst>
        </pc:spChg>
        <pc:spChg chg="mod topLvl">
          <ac:chgData name="한 지은" userId="c1d00ca1-8c44-47c7-9aa9-9e0cbc1e672d" providerId="ADAL" clId="{27A9A79F-F9AA-4ABA-8BD5-48261A1B5C27}" dt="2024-06-28T07:30:07.564" v="142" actId="165"/>
          <ac:spMkLst>
            <pc:docMk/>
            <pc:sldMk cId="827586114" sldId="333"/>
            <ac:spMk id="78" creationId="{5214F15C-26EB-C14F-7A2B-D264C567ABC1}"/>
          </ac:spMkLst>
        </pc:spChg>
        <pc:grpChg chg="del">
          <ac:chgData name="한 지은" userId="c1d00ca1-8c44-47c7-9aa9-9e0cbc1e672d" providerId="ADAL" clId="{27A9A79F-F9AA-4ABA-8BD5-48261A1B5C27}" dt="2024-06-28T07:30:07.564" v="142" actId="165"/>
          <ac:grpSpMkLst>
            <pc:docMk/>
            <pc:sldMk cId="827586114" sldId="333"/>
            <ac:grpSpMk id="27" creationId="{0CEFFD6D-3A75-B5A8-CD7A-4518D83D0FCD}"/>
          </ac:grpSpMkLst>
        </pc:grpChg>
        <pc:grpChg chg="del">
          <ac:chgData name="한 지은" userId="c1d00ca1-8c44-47c7-9aa9-9e0cbc1e672d" providerId="ADAL" clId="{27A9A79F-F9AA-4ABA-8BD5-48261A1B5C27}" dt="2024-06-28T07:30:04.242" v="140" actId="165"/>
          <ac:grpSpMkLst>
            <pc:docMk/>
            <pc:sldMk cId="827586114" sldId="333"/>
            <ac:grpSpMk id="28" creationId="{28CD29AB-9836-A625-C5FD-E3EF338EC1D1}"/>
          </ac:grpSpMkLst>
        </pc:grpChg>
        <pc:grpChg chg="del">
          <ac:chgData name="한 지은" userId="c1d00ca1-8c44-47c7-9aa9-9e0cbc1e672d" providerId="ADAL" clId="{27A9A79F-F9AA-4ABA-8BD5-48261A1B5C27}" dt="2024-06-28T07:30:06.476" v="141" actId="165"/>
          <ac:grpSpMkLst>
            <pc:docMk/>
            <pc:sldMk cId="827586114" sldId="333"/>
            <ac:grpSpMk id="30" creationId="{346F0F4B-050B-40B0-C749-B25C81A35E0C}"/>
          </ac:grpSpMkLst>
        </pc:grpChg>
        <pc:grpChg chg="del">
          <ac:chgData name="한 지은" userId="c1d00ca1-8c44-47c7-9aa9-9e0cbc1e672d" providerId="ADAL" clId="{27A9A79F-F9AA-4ABA-8BD5-48261A1B5C27}" dt="2024-06-28T07:30:02.538" v="139" actId="165"/>
          <ac:grpSpMkLst>
            <pc:docMk/>
            <pc:sldMk cId="827586114" sldId="333"/>
            <ac:grpSpMk id="31" creationId="{10179677-CDE8-B05C-B14D-97E60CF5BA51}"/>
          </ac:grpSpMkLst>
        </pc:grpChg>
        <pc:grpChg chg="mod topLvl">
          <ac:chgData name="한 지은" userId="c1d00ca1-8c44-47c7-9aa9-9e0cbc1e672d" providerId="ADAL" clId="{27A9A79F-F9AA-4ABA-8BD5-48261A1B5C27}" dt="2024-06-28T07:30:02.538" v="139" actId="165"/>
          <ac:grpSpMkLst>
            <pc:docMk/>
            <pc:sldMk cId="827586114" sldId="333"/>
            <ac:grpSpMk id="49" creationId="{8BE0E7D8-7FC9-0956-BBF2-60CFA3AAB625}"/>
          </ac:grpSpMkLst>
        </pc:grpChg>
        <pc:grpChg chg="mod topLvl">
          <ac:chgData name="한 지은" userId="c1d00ca1-8c44-47c7-9aa9-9e0cbc1e672d" providerId="ADAL" clId="{27A9A79F-F9AA-4ABA-8BD5-48261A1B5C27}" dt="2024-06-28T07:30:06.476" v="141" actId="165"/>
          <ac:grpSpMkLst>
            <pc:docMk/>
            <pc:sldMk cId="827586114" sldId="333"/>
            <ac:grpSpMk id="50" creationId="{7E77F2BA-1164-7E87-FDA3-22D71F8503CF}"/>
          </ac:grpSpMkLst>
        </pc:grpChg>
        <pc:grpChg chg="mod topLvl">
          <ac:chgData name="한 지은" userId="c1d00ca1-8c44-47c7-9aa9-9e0cbc1e672d" providerId="ADAL" clId="{27A9A79F-F9AA-4ABA-8BD5-48261A1B5C27}" dt="2024-06-28T07:30:04.242" v="140" actId="165"/>
          <ac:grpSpMkLst>
            <pc:docMk/>
            <pc:sldMk cId="827586114" sldId="333"/>
            <ac:grpSpMk id="55" creationId="{F0D01D2B-E133-E690-E6A7-ECC026E5832A}"/>
          </ac:grpSpMkLst>
        </pc:grpChg>
        <pc:grpChg chg="mod topLvl">
          <ac:chgData name="한 지은" userId="c1d00ca1-8c44-47c7-9aa9-9e0cbc1e672d" providerId="ADAL" clId="{27A9A79F-F9AA-4ABA-8BD5-48261A1B5C27}" dt="2024-06-28T07:30:07.564" v="142" actId="165"/>
          <ac:grpSpMkLst>
            <pc:docMk/>
            <pc:sldMk cId="827586114" sldId="333"/>
            <ac:grpSpMk id="72" creationId="{C990611C-11D2-A515-E5B1-A8500A2DADBA}"/>
          </ac:grpSpMkLst>
        </pc:grpChg>
      </pc:sldChg>
      <pc:sldChg chg="add">
        <pc:chgData name="한 지은" userId="c1d00ca1-8c44-47c7-9aa9-9e0cbc1e672d" providerId="ADAL" clId="{27A9A79F-F9AA-4ABA-8BD5-48261A1B5C27}" dt="2024-06-28T07:24:58.802" v="120"/>
        <pc:sldMkLst>
          <pc:docMk/>
          <pc:sldMk cId="3155394360" sldId="334"/>
        </pc:sldMkLst>
      </pc:sldChg>
      <pc:sldChg chg="modSp add mod">
        <pc:chgData name="한 지은" userId="c1d00ca1-8c44-47c7-9aa9-9e0cbc1e672d" providerId="ADAL" clId="{27A9A79F-F9AA-4ABA-8BD5-48261A1B5C27}" dt="2024-06-28T07:30:23.441" v="143" actId="207"/>
        <pc:sldMkLst>
          <pc:docMk/>
          <pc:sldMk cId="2678708532" sldId="335"/>
        </pc:sldMkLst>
        <pc:spChg chg="mod">
          <ac:chgData name="한 지은" userId="c1d00ca1-8c44-47c7-9aa9-9e0cbc1e672d" providerId="ADAL" clId="{27A9A79F-F9AA-4ABA-8BD5-48261A1B5C27}" dt="2024-06-28T07:30:23.441" v="143" actId="207"/>
          <ac:spMkLst>
            <pc:docMk/>
            <pc:sldMk cId="2678708532" sldId="335"/>
            <ac:spMk id="6" creationId="{EC9D1315-2260-84FA-247D-F4FE0495B1AA}"/>
          </ac:spMkLst>
        </pc:spChg>
      </pc:sldChg>
      <pc:sldChg chg="add">
        <pc:chgData name="한 지은" userId="c1d00ca1-8c44-47c7-9aa9-9e0cbc1e672d" providerId="ADAL" clId="{27A9A79F-F9AA-4ABA-8BD5-48261A1B5C27}" dt="2024-06-28T07:24:58.802" v="120"/>
        <pc:sldMkLst>
          <pc:docMk/>
          <pc:sldMk cId="1814719825" sldId="344"/>
        </pc:sldMkLst>
      </pc:sldChg>
      <pc:sldChg chg="add setBg">
        <pc:chgData name="한 지은" userId="c1d00ca1-8c44-47c7-9aa9-9e0cbc1e672d" providerId="ADAL" clId="{27A9A79F-F9AA-4ABA-8BD5-48261A1B5C27}" dt="2024-06-28T07:25:31.330" v="121"/>
        <pc:sldMkLst>
          <pc:docMk/>
          <pc:sldMk cId="1624979032" sldId="345"/>
        </pc:sldMkLst>
      </pc:sldChg>
      <pc:sldChg chg="add">
        <pc:chgData name="한 지은" userId="c1d00ca1-8c44-47c7-9aa9-9e0cbc1e672d" providerId="ADAL" clId="{27A9A79F-F9AA-4ABA-8BD5-48261A1B5C27}" dt="2024-06-28T07:25:31.330" v="121"/>
        <pc:sldMkLst>
          <pc:docMk/>
          <pc:sldMk cId="296514516" sldId="346"/>
        </pc:sldMkLst>
      </pc:sldChg>
      <pc:sldChg chg="add setBg">
        <pc:chgData name="한 지은" userId="c1d00ca1-8c44-47c7-9aa9-9e0cbc1e672d" providerId="ADAL" clId="{27A9A79F-F9AA-4ABA-8BD5-48261A1B5C27}" dt="2024-06-28T07:25:31.330" v="121"/>
        <pc:sldMkLst>
          <pc:docMk/>
          <pc:sldMk cId="3748734431" sldId="347"/>
        </pc:sldMkLst>
      </pc:sldChg>
      <pc:sldChg chg="add">
        <pc:chgData name="한 지은" userId="c1d00ca1-8c44-47c7-9aa9-9e0cbc1e672d" providerId="ADAL" clId="{27A9A79F-F9AA-4ABA-8BD5-48261A1B5C27}" dt="2024-06-28T07:25:31.330" v="121"/>
        <pc:sldMkLst>
          <pc:docMk/>
          <pc:sldMk cId="521400611" sldId="348"/>
        </pc:sldMkLst>
      </pc:sldChg>
      <pc:sldChg chg="add">
        <pc:chgData name="한 지은" userId="c1d00ca1-8c44-47c7-9aa9-9e0cbc1e672d" providerId="ADAL" clId="{27A9A79F-F9AA-4ABA-8BD5-48261A1B5C27}" dt="2024-06-28T07:25:31.330" v="121"/>
        <pc:sldMkLst>
          <pc:docMk/>
          <pc:sldMk cId="4222880333" sldId="349"/>
        </pc:sldMkLst>
      </pc:sldChg>
    </pc:docChg>
  </pc:docChgLst>
  <pc:docChgLst>
    <pc:chgData name="김 혜민" userId="e364d623-5a4f-4f60-8bad-4d1b46a797f3" providerId="ADAL" clId="{F2FBB541-415A-475D-B18B-E3F4431CEBCD}"/>
    <pc:docChg chg="undo redo custSel addSld delSld modSld modMainMaster">
      <pc:chgData name="김 혜민" userId="e364d623-5a4f-4f60-8bad-4d1b46a797f3" providerId="ADAL" clId="{F2FBB541-415A-475D-B18B-E3F4431CEBCD}" dt="2024-11-04T01:24:14.445" v="1227" actId="700"/>
      <pc:docMkLst>
        <pc:docMk/>
      </pc:docMkLst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3119340789" sldId="259"/>
        </pc:sldMkLst>
        <pc:spChg chg="add del mod ord">
          <ac:chgData name="김 혜민" userId="e364d623-5a4f-4f60-8bad-4d1b46a797f3" providerId="ADAL" clId="{F2FBB541-415A-475D-B18B-E3F4431CEBCD}" dt="2024-10-25T00:34:07.555" v="64" actId="478"/>
          <ac:spMkLst>
            <pc:docMk/>
            <pc:sldMk cId="3119340789" sldId="259"/>
            <ac:spMk id="3" creationId="{028E4EF4-12D8-DC02-666D-FB067ACFBB64}"/>
          </ac:spMkLst>
        </pc:spChg>
        <pc:spChg chg="add del mod ord">
          <ac:chgData name="김 혜민" userId="e364d623-5a4f-4f60-8bad-4d1b46a797f3" providerId="ADAL" clId="{F2FBB541-415A-475D-B18B-E3F4431CEBCD}" dt="2024-10-25T00:34:07.555" v="64" actId="478"/>
          <ac:spMkLst>
            <pc:docMk/>
            <pc:sldMk cId="3119340789" sldId="259"/>
            <ac:spMk id="5" creationId="{658F5095-A5BF-1C6D-CF9E-5FF6F3AF98F6}"/>
          </ac:spMkLst>
        </pc:spChg>
        <pc:spChg chg="add del mod ord">
          <ac:chgData name="김 혜민" userId="e364d623-5a4f-4f60-8bad-4d1b46a797f3" providerId="ADAL" clId="{F2FBB541-415A-475D-B18B-E3F4431CEBCD}" dt="2024-10-25T00:34:07.555" v="64" actId="478"/>
          <ac:spMkLst>
            <pc:docMk/>
            <pc:sldMk cId="3119340789" sldId="259"/>
            <ac:spMk id="7" creationId="{FC889335-C198-E8B4-AFBD-33790CBD569F}"/>
          </ac:spMkLst>
        </pc:spChg>
        <pc:spChg chg="add del mod ord">
          <ac:chgData name="김 혜민" userId="e364d623-5a4f-4f60-8bad-4d1b46a797f3" providerId="ADAL" clId="{F2FBB541-415A-475D-B18B-E3F4431CEBCD}" dt="2024-10-25T00:34:07.555" v="64" actId="478"/>
          <ac:spMkLst>
            <pc:docMk/>
            <pc:sldMk cId="3119340789" sldId="259"/>
            <ac:spMk id="9" creationId="{7E5F8486-34BB-250A-6958-2A9345346FE5}"/>
          </ac:spMkLst>
        </pc:spChg>
        <pc:spChg chg="add del mod">
          <ac:chgData name="김 혜민" userId="e364d623-5a4f-4f60-8bad-4d1b46a797f3" providerId="ADAL" clId="{F2FBB541-415A-475D-B18B-E3F4431CEBCD}" dt="2024-10-25T00:34:16.570" v="69"/>
          <ac:spMkLst>
            <pc:docMk/>
            <pc:sldMk cId="3119340789" sldId="259"/>
            <ac:spMk id="10" creationId="{D0AC7B46-927F-5F7B-9434-4DB96FAD905D}"/>
          </ac:spMkLst>
        </pc:spChg>
        <pc:spChg chg="add del mod">
          <ac:chgData name="김 혜민" userId="e364d623-5a4f-4f60-8bad-4d1b46a797f3" providerId="ADAL" clId="{F2FBB541-415A-475D-B18B-E3F4431CEBCD}" dt="2024-10-25T00:34:19.282" v="70"/>
          <ac:spMkLst>
            <pc:docMk/>
            <pc:sldMk cId="3119340789" sldId="259"/>
            <ac:spMk id="11" creationId="{2D12BAEA-A585-0E40-1E65-168B7B499CE5}"/>
          </ac:spMkLst>
        </pc:spChg>
        <pc:spChg chg="add del mod">
          <ac:chgData name="김 혜민" userId="e364d623-5a4f-4f60-8bad-4d1b46a797f3" providerId="ADAL" clId="{F2FBB541-415A-475D-B18B-E3F4431CEBCD}" dt="2024-10-25T00:34:21.342" v="71"/>
          <ac:spMkLst>
            <pc:docMk/>
            <pc:sldMk cId="3119340789" sldId="259"/>
            <ac:spMk id="12" creationId="{58664761-4366-58A6-2313-7509B3667121}"/>
          </ac:spMkLst>
        </pc:spChg>
        <pc:spChg chg="add del mod">
          <ac:chgData name="김 혜민" userId="e364d623-5a4f-4f60-8bad-4d1b46a797f3" providerId="ADAL" clId="{F2FBB541-415A-475D-B18B-E3F4431CEBCD}" dt="2024-10-25T00:34:22.573" v="72"/>
          <ac:spMkLst>
            <pc:docMk/>
            <pc:sldMk cId="3119340789" sldId="259"/>
            <ac:spMk id="13" creationId="{21385C42-6F8B-F22E-B46E-D754B871E6CB}"/>
          </ac:spMkLst>
        </pc:spChg>
        <pc:spChg chg="add del mod">
          <ac:chgData name="김 혜민" userId="e364d623-5a4f-4f60-8bad-4d1b46a797f3" providerId="ADAL" clId="{F2FBB541-415A-475D-B18B-E3F4431CEBCD}" dt="2024-10-25T00:34:44.041" v="80" actId="478"/>
          <ac:spMkLst>
            <pc:docMk/>
            <pc:sldMk cId="3119340789" sldId="259"/>
            <ac:spMk id="39" creationId="{E1D96DD8-FBD5-2FC9-ED73-2D26BB71FF56}"/>
          </ac:spMkLst>
        </pc:spChg>
        <pc:picChg chg="add del mod">
          <ac:chgData name="김 혜민" userId="e364d623-5a4f-4f60-8bad-4d1b46a797f3" providerId="ADAL" clId="{F2FBB541-415A-475D-B18B-E3F4431CEBCD}" dt="2024-10-28T03:09:56.286" v="1225"/>
          <ac:picMkLst>
            <pc:docMk/>
            <pc:sldMk cId="3119340789" sldId="259"/>
            <ac:picMk id="14" creationId="{14BA8DE8-A438-918C-2707-7BE530A2CA18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3119340789" sldId="259"/>
            <ac:picMk id="27" creationId="{8DB28F95-3B07-C10E-68A2-047C42BA183C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3119340789" sldId="259"/>
            <ac:picMk id="29" creationId="{E08CD8A1-FDE0-A68B-0435-B04B6F646AEC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3119340789" sldId="259"/>
            <ac:picMk id="30" creationId="{3F32025A-3F95-6700-1D38-538BCD7F68B2}"/>
          </ac:picMkLst>
        </pc:picChg>
        <pc:picChg chg="add mod">
          <ac:chgData name="김 혜민" userId="e364d623-5a4f-4f60-8bad-4d1b46a797f3" providerId="ADAL" clId="{F2FBB541-415A-475D-B18B-E3F4431CEBCD}" dt="2024-10-25T00:34:43.627" v="79"/>
          <ac:picMkLst>
            <pc:docMk/>
            <pc:sldMk cId="3119340789" sldId="259"/>
            <ac:picMk id="42" creationId="{FD599B24-42F1-10B9-0FAF-1F1D360DD891}"/>
          </ac:picMkLst>
        </pc:picChg>
        <pc:picChg chg="add del mod">
          <ac:chgData name="김 혜민" userId="e364d623-5a4f-4f60-8bad-4d1b46a797f3" providerId="ADAL" clId="{F2FBB541-415A-475D-B18B-E3F4431CEBCD}" dt="2024-10-25T00:34:35.657" v="76" actId="478"/>
          <ac:picMkLst>
            <pc:docMk/>
            <pc:sldMk cId="3119340789" sldId="259"/>
            <ac:picMk id="43" creationId="{D430D744-8BBF-7CBE-7743-64D51862656D}"/>
          </ac:picMkLst>
        </pc:picChg>
        <pc:picChg chg="del mod">
          <ac:chgData name="김 혜민" userId="e364d623-5a4f-4f60-8bad-4d1b46a797f3" providerId="ADAL" clId="{F2FBB541-415A-475D-B18B-E3F4431CEBCD}" dt="2024-10-25T00:34:31.025" v="74" actId="478"/>
          <ac:picMkLst>
            <pc:docMk/>
            <pc:sldMk cId="3119340789" sldId="259"/>
            <ac:picMk id="46" creationId="{99359706-24DD-108F-6A4D-49F17A409EC8}"/>
          </ac:picMkLst>
        </pc:picChg>
        <pc:picChg chg="del mod">
          <ac:chgData name="김 혜민" userId="e364d623-5a4f-4f60-8bad-4d1b46a797f3" providerId="ADAL" clId="{F2FBB541-415A-475D-B18B-E3F4431CEBCD}" dt="2024-10-25T00:34:31.025" v="74" actId="478"/>
          <ac:picMkLst>
            <pc:docMk/>
            <pc:sldMk cId="3119340789" sldId="259"/>
            <ac:picMk id="49" creationId="{4FE7AA81-7096-41AD-B142-7D66A94AEDF3}"/>
          </ac:picMkLst>
        </pc:picChg>
        <pc:picChg chg="del mod">
          <ac:chgData name="김 혜민" userId="e364d623-5a4f-4f60-8bad-4d1b46a797f3" providerId="ADAL" clId="{F2FBB541-415A-475D-B18B-E3F4431CEBCD}" dt="2024-10-25T00:34:31.025" v="74" actId="478"/>
          <ac:picMkLst>
            <pc:docMk/>
            <pc:sldMk cId="3119340789" sldId="259"/>
            <ac:picMk id="52" creationId="{E187292A-B650-4962-25E2-F6717BE24368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2431681221" sldId="261"/>
        </pc:sldMkLst>
        <pc:spChg chg="add del mod ord">
          <ac:chgData name="김 혜민" userId="e364d623-5a4f-4f60-8bad-4d1b46a797f3" providerId="ADAL" clId="{F2FBB541-415A-475D-B18B-E3F4431CEBCD}" dt="2024-10-25T00:31:03.154" v="15"/>
          <ac:spMkLst>
            <pc:docMk/>
            <pc:sldMk cId="2431681221" sldId="261"/>
            <ac:spMk id="6" creationId="{6DD54B95-6042-1709-A1FD-CD88DAC7A7A4}"/>
          </ac:spMkLst>
        </pc:spChg>
        <pc:spChg chg="add del mod">
          <ac:chgData name="김 혜민" userId="e364d623-5a4f-4f60-8bad-4d1b46a797f3" providerId="ADAL" clId="{F2FBB541-415A-475D-B18B-E3F4431CEBCD}" dt="2024-10-25T00:31:23.106" v="29" actId="478"/>
          <ac:spMkLst>
            <pc:docMk/>
            <pc:sldMk cId="2431681221" sldId="261"/>
            <ac:spMk id="10" creationId="{8BDD2B77-FEF4-A443-5185-4428FD9767D1}"/>
          </ac:spMkLst>
        </pc:spChg>
        <pc:spChg chg="add del mod">
          <ac:chgData name="김 혜민" userId="e364d623-5a4f-4f60-8bad-4d1b46a797f3" providerId="ADAL" clId="{F2FBB541-415A-475D-B18B-E3F4431CEBCD}" dt="2024-10-25T00:31:59.836" v="38" actId="478"/>
          <ac:spMkLst>
            <pc:docMk/>
            <pc:sldMk cId="2431681221" sldId="261"/>
            <ac:spMk id="14" creationId="{E7836D80-18FF-6850-6DD9-1D48CCF773A5}"/>
          </ac:spMkLst>
        </pc:spChg>
        <pc:picChg chg="add del mod">
          <ac:chgData name="김 혜민" userId="e364d623-5a4f-4f60-8bad-4d1b46a797f3" providerId="ADAL" clId="{F2FBB541-415A-475D-B18B-E3F4431CEBCD}" dt="2024-10-28T03:09:56.286" v="1225"/>
          <ac:picMkLst>
            <pc:docMk/>
            <pc:sldMk cId="2431681221" sldId="261"/>
            <ac:picMk id="7" creationId="{00DF0038-4E29-6E7E-97AC-41B830D224DD}"/>
          </ac:picMkLst>
        </pc:picChg>
        <pc:picChg chg="del mod">
          <ac:chgData name="김 혜민" userId="e364d623-5a4f-4f60-8bad-4d1b46a797f3" providerId="ADAL" clId="{F2FBB541-415A-475D-B18B-E3F4431CEBCD}" dt="2024-10-25T00:31:06.537" v="20" actId="478"/>
          <ac:picMkLst>
            <pc:docMk/>
            <pc:sldMk cId="2431681221" sldId="261"/>
            <ac:picMk id="8" creationId="{0107E366-5F40-550A-045B-0B6A5CB03CC5}"/>
          </ac:picMkLst>
        </pc:picChg>
        <pc:picChg chg="add mod">
          <ac:chgData name="김 혜민" userId="e364d623-5a4f-4f60-8bad-4d1b46a797f3" providerId="ADAL" clId="{F2FBB541-415A-475D-B18B-E3F4431CEBCD}" dt="2024-10-25T00:31:21.927" v="28"/>
          <ac:picMkLst>
            <pc:docMk/>
            <pc:sldMk cId="2431681221" sldId="261"/>
            <ac:picMk id="12" creationId="{23918A80-F7C3-C874-3170-7DD4F3949DE9}"/>
          </ac:picMkLst>
        </pc:picChg>
        <pc:picChg chg="add mod">
          <ac:chgData name="김 혜민" userId="e364d623-5a4f-4f60-8bad-4d1b46a797f3" providerId="ADAL" clId="{F2FBB541-415A-475D-B18B-E3F4431CEBCD}" dt="2024-10-25T00:31:56.529" v="37"/>
          <ac:picMkLst>
            <pc:docMk/>
            <pc:sldMk cId="2431681221" sldId="261"/>
            <ac:picMk id="16" creationId="{1A8F5691-FA86-4FED-E239-BE4A4E8A30CA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3205013400" sldId="273"/>
        </pc:sldMkLst>
        <pc:spChg chg="add del mod ord">
          <ac:chgData name="김 혜민" userId="e364d623-5a4f-4f60-8bad-4d1b46a797f3" providerId="ADAL" clId="{F2FBB541-415A-475D-B18B-E3F4431CEBCD}" dt="2024-10-25T00:35:57.323" v="97" actId="700"/>
          <ac:spMkLst>
            <pc:docMk/>
            <pc:sldMk cId="3205013400" sldId="273"/>
            <ac:spMk id="6" creationId="{17C6CCB5-8EA5-102D-2112-F78B2CFBE7C2}"/>
          </ac:spMkLst>
        </pc:spChg>
        <pc:spChg chg="add del mod ord">
          <ac:chgData name="김 혜민" userId="e364d623-5a4f-4f60-8bad-4d1b46a797f3" providerId="ADAL" clId="{F2FBB541-415A-475D-B18B-E3F4431CEBCD}" dt="2024-10-25T00:35:57.323" v="97" actId="700"/>
          <ac:spMkLst>
            <pc:docMk/>
            <pc:sldMk cId="3205013400" sldId="273"/>
            <ac:spMk id="10" creationId="{E01B1064-1627-A7AE-7EF9-C63CC6C44F8F}"/>
          </ac:spMkLst>
        </pc:spChg>
        <pc:spChg chg="add del mod ord">
          <ac:chgData name="김 혜민" userId="e364d623-5a4f-4f60-8bad-4d1b46a797f3" providerId="ADAL" clId="{F2FBB541-415A-475D-B18B-E3F4431CEBCD}" dt="2024-10-25T00:35:57.323" v="97" actId="700"/>
          <ac:spMkLst>
            <pc:docMk/>
            <pc:sldMk cId="3205013400" sldId="273"/>
            <ac:spMk id="14" creationId="{88A6EF0D-F65F-7504-6E5A-800CD6AB006B}"/>
          </ac:spMkLst>
        </pc:spChg>
        <pc:spChg chg="add del mod ord">
          <ac:chgData name="김 혜민" userId="e364d623-5a4f-4f60-8bad-4d1b46a797f3" providerId="ADAL" clId="{F2FBB541-415A-475D-B18B-E3F4431CEBCD}" dt="2024-10-25T00:36:13.801" v="102"/>
          <ac:spMkLst>
            <pc:docMk/>
            <pc:sldMk cId="3205013400" sldId="273"/>
            <ac:spMk id="17" creationId="{183BDD1B-FA32-0F0D-2C15-3BF09E73BBF0}"/>
          </ac:spMkLst>
        </pc:spChg>
        <pc:spChg chg="add del mod ord">
          <ac:chgData name="김 혜민" userId="e364d623-5a4f-4f60-8bad-4d1b46a797f3" providerId="ADAL" clId="{F2FBB541-415A-475D-B18B-E3F4431CEBCD}" dt="2024-10-25T00:36:15.379" v="103"/>
          <ac:spMkLst>
            <pc:docMk/>
            <pc:sldMk cId="3205013400" sldId="273"/>
            <ac:spMk id="19" creationId="{A7B18E2F-A6AF-CDB3-72EA-645B18B3B043}"/>
          </ac:spMkLst>
        </pc:spChg>
        <pc:spChg chg="add del mod ord">
          <ac:chgData name="김 혜민" userId="e364d623-5a4f-4f60-8bad-4d1b46a797f3" providerId="ADAL" clId="{F2FBB541-415A-475D-B18B-E3F4431CEBCD}" dt="2024-10-25T00:36:16.705" v="104"/>
          <ac:spMkLst>
            <pc:docMk/>
            <pc:sldMk cId="3205013400" sldId="273"/>
            <ac:spMk id="20" creationId="{25B6102E-735D-009A-0C4B-279425B010DD}"/>
          </ac:spMkLst>
        </pc:spChg>
        <pc:spChg chg="add del mod">
          <ac:chgData name="김 혜민" userId="e364d623-5a4f-4f60-8bad-4d1b46a797f3" providerId="ADAL" clId="{F2FBB541-415A-475D-B18B-E3F4431CEBCD}" dt="2024-10-25T00:36:41.382" v="114" actId="478"/>
          <ac:spMkLst>
            <pc:docMk/>
            <pc:sldMk cId="3205013400" sldId="273"/>
            <ac:spMk id="31" creationId="{4DBC8E50-0751-DA76-E4A9-90D6D15F797A}"/>
          </ac:spMkLst>
        </pc:spChg>
        <pc:spChg chg="mod">
          <ac:chgData name="김 혜민" userId="e364d623-5a4f-4f60-8bad-4d1b46a797f3" providerId="ADAL" clId="{F2FBB541-415A-475D-B18B-E3F4431CEBCD}" dt="2024-10-25T00:36:20.795" v="110" actId="1076"/>
          <ac:spMkLst>
            <pc:docMk/>
            <pc:sldMk cId="3205013400" sldId="273"/>
            <ac:spMk id="82" creationId="{26E02E95-9200-1034-0382-4E84E8C44417}"/>
          </ac:spMkLst>
        </pc:spChg>
        <pc:spChg chg="mod ord topLvl">
          <ac:chgData name="김 혜민" userId="e364d623-5a4f-4f60-8bad-4d1b46a797f3" providerId="ADAL" clId="{F2FBB541-415A-475D-B18B-E3F4431CEBCD}" dt="2024-10-25T00:36:32.538" v="111" actId="166"/>
          <ac:spMkLst>
            <pc:docMk/>
            <pc:sldMk cId="3205013400" sldId="273"/>
            <ac:spMk id="92" creationId="{803D43DF-738F-DC9B-6213-DE3400AD44CF}"/>
          </ac:spMkLst>
        </pc:spChg>
        <pc:spChg chg="mod ord topLvl">
          <ac:chgData name="김 혜민" userId="e364d623-5a4f-4f60-8bad-4d1b46a797f3" providerId="ADAL" clId="{F2FBB541-415A-475D-B18B-E3F4431CEBCD}" dt="2024-10-25T00:36:32.538" v="111" actId="166"/>
          <ac:spMkLst>
            <pc:docMk/>
            <pc:sldMk cId="3205013400" sldId="273"/>
            <ac:spMk id="93" creationId="{73D45795-C89F-AAE1-AA74-D4998BBBAA67}"/>
          </ac:spMkLst>
        </pc:spChg>
        <pc:spChg chg="mod ord topLvl">
          <ac:chgData name="김 혜민" userId="e364d623-5a4f-4f60-8bad-4d1b46a797f3" providerId="ADAL" clId="{F2FBB541-415A-475D-B18B-E3F4431CEBCD}" dt="2024-10-25T00:36:32.538" v="111" actId="166"/>
          <ac:spMkLst>
            <pc:docMk/>
            <pc:sldMk cId="3205013400" sldId="273"/>
            <ac:spMk id="94" creationId="{D0D46242-A09B-2043-E470-9250460814D7}"/>
          </ac:spMkLst>
        </pc:spChg>
        <pc:spChg chg="mod ord topLvl">
          <ac:chgData name="김 혜민" userId="e364d623-5a4f-4f60-8bad-4d1b46a797f3" providerId="ADAL" clId="{F2FBB541-415A-475D-B18B-E3F4431CEBCD}" dt="2024-10-25T00:36:32.538" v="111" actId="166"/>
          <ac:spMkLst>
            <pc:docMk/>
            <pc:sldMk cId="3205013400" sldId="273"/>
            <ac:spMk id="108" creationId="{F11F6E65-D569-FA5E-82F0-18FF87E35FFF}"/>
          </ac:spMkLst>
        </pc:spChg>
        <pc:spChg chg="mod ord topLvl">
          <ac:chgData name="김 혜민" userId="e364d623-5a4f-4f60-8bad-4d1b46a797f3" providerId="ADAL" clId="{F2FBB541-415A-475D-B18B-E3F4431CEBCD}" dt="2024-10-25T00:36:32.538" v="111" actId="166"/>
          <ac:spMkLst>
            <pc:docMk/>
            <pc:sldMk cId="3205013400" sldId="273"/>
            <ac:spMk id="109" creationId="{8F894176-4A9A-CFB5-CF35-FEAEE8A8C466}"/>
          </ac:spMkLst>
        </pc:spChg>
        <pc:spChg chg="mod ord topLvl">
          <ac:chgData name="김 혜민" userId="e364d623-5a4f-4f60-8bad-4d1b46a797f3" providerId="ADAL" clId="{F2FBB541-415A-475D-B18B-E3F4431CEBCD}" dt="2024-10-25T00:36:32.538" v="111" actId="166"/>
          <ac:spMkLst>
            <pc:docMk/>
            <pc:sldMk cId="3205013400" sldId="273"/>
            <ac:spMk id="110" creationId="{28AD9BFF-D946-3E1B-9B0D-CDFFF0D0A006}"/>
          </ac:spMkLst>
        </pc:spChg>
        <pc:spChg chg="mod ord topLvl">
          <ac:chgData name="김 혜민" userId="e364d623-5a4f-4f60-8bad-4d1b46a797f3" providerId="ADAL" clId="{F2FBB541-415A-475D-B18B-E3F4431CEBCD}" dt="2024-10-25T00:36:37.235" v="112" actId="166"/>
          <ac:spMkLst>
            <pc:docMk/>
            <pc:sldMk cId="3205013400" sldId="273"/>
            <ac:spMk id="118" creationId="{D4E21B79-2A0A-B59B-5B17-0690921AAE81}"/>
          </ac:spMkLst>
        </pc:spChg>
        <pc:spChg chg="mod ord topLvl">
          <ac:chgData name="김 혜민" userId="e364d623-5a4f-4f60-8bad-4d1b46a797f3" providerId="ADAL" clId="{F2FBB541-415A-475D-B18B-E3F4431CEBCD}" dt="2024-10-25T00:36:37.235" v="112" actId="166"/>
          <ac:spMkLst>
            <pc:docMk/>
            <pc:sldMk cId="3205013400" sldId="273"/>
            <ac:spMk id="119" creationId="{405A4D8B-7389-D8EB-2E64-CF1506C91D8C}"/>
          </ac:spMkLst>
        </pc:spChg>
        <pc:spChg chg="mod ord topLvl">
          <ac:chgData name="김 혜민" userId="e364d623-5a4f-4f60-8bad-4d1b46a797f3" providerId="ADAL" clId="{F2FBB541-415A-475D-B18B-E3F4431CEBCD}" dt="2024-10-25T00:36:37.235" v="112" actId="166"/>
          <ac:spMkLst>
            <pc:docMk/>
            <pc:sldMk cId="3205013400" sldId="273"/>
            <ac:spMk id="120" creationId="{69392F4E-ADA3-D1B7-7C47-6F8FF373C2F7}"/>
          </ac:spMkLst>
        </pc:spChg>
        <pc:grpChg chg="del">
          <ac:chgData name="김 혜민" userId="e364d623-5a4f-4f60-8bad-4d1b46a797f3" providerId="ADAL" clId="{F2FBB541-415A-475D-B18B-E3F4431CEBCD}" dt="2024-10-25T00:35:03.699" v="83" actId="165"/>
          <ac:grpSpMkLst>
            <pc:docMk/>
            <pc:sldMk cId="3205013400" sldId="273"/>
            <ac:grpSpMk id="13" creationId="{4A51E36B-9FD3-2EAF-8078-994A36251BD5}"/>
          </ac:grpSpMkLst>
        </pc:grpChg>
        <pc:picChg chg="add mod">
          <ac:chgData name="김 혜민" userId="e364d623-5a4f-4f60-8bad-4d1b46a797f3" providerId="ADAL" clId="{F2FBB541-415A-475D-B18B-E3F4431CEBCD}" dt="2024-10-25T00:36:09.694" v="100"/>
          <ac:picMkLst>
            <pc:docMk/>
            <pc:sldMk cId="3205013400" sldId="273"/>
            <ac:picMk id="21" creationId="{D8303ADB-4ED6-7DE3-BE79-A669965B9F76}"/>
          </ac:picMkLst>
        </pc:picChg>
        <pc:picChg chg="add del mod">
          <ac:chgData name="김 혜민" userId="e364d623-5a4f-4f60-8bad-4d1b46a797f3" providerId="ADAL" clId="{F2FBB541-415A-475D-B18B-E3F4431CEBCD}" dt="2024-10-25T00:36:18.603" v="107" actId="478"/>
          <ac:picMkLst>
            <pc:docMk/>
            <pc:sldMk cId="3205013400" sldId="273"/>
            <ac:picMk id="22" creationId="{E8D40F8C-3E8E-BA39-DBB8-45BAFB209FC5}"/>
          </ac:picMkLst>
        </pc:picChg>
        <pc:picChg chg="add del mod">
          <ac:chgData name="김 혜민" userId="e364d623-5a4f-4f60-8bad-4d1b46a797f3" providerId="ADAL" clId="{F2FBB541-415A-475D-B18B-E3F4431CEBCD}" dt="2024-10-28T03:09:56.286" v="1225"/>
          <ac:picMkLst>
            <pc:docMk/>
            <pc:sldMk cId="3205013400" sldId="273"/>
            <ac:picMk id="26" creationId="{A51BE275-0B11-6ECF-8E81-8D42EC914F26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3205013400" sldId="273"/>
            <ac:picMk id="27" creationId="{D4AEAF9D-8733-5999-2A64-B869934E7870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3205013400" sldId="273"/>
            <ac:picMk id="28" creationId="{E39FBDCB-F998-4CDD-4CEC-2905B3F3D946}"/>
          </ac:picMkLst>
        </pc:picChg>
        <pc:picChg chg="del mod topLvl">
          <ac:chgData name="김 혜민" userId="e364d623-5a4f-4f60-8bad-4d1b46a797f3" providerId="ADAL" clId="{F2FBB541-415A-475D-B18B-E3F4431CEBCD}" dt="2024-10-25T00:36:17.879" v="105" actId="478"/>
          <ac:picMkLst>
            <pc:docMk/>
            <pc:sldMk cId="3205013400" sldId="273"/>
            <ac:picMk id="102" creationId="{730E2D02-11F3-D5AE-7B7E-9BB4E73B4C2D}"/>
          </ac:picMkLst>
        </pc:picChg>
        <pc:picChg chg="del mod topLvl">
          <ac:chgData name="김 혜민" userId="e364d623-5a4f-4f60-8bad-4d1b46a797f3" providerId="ADAL" clId="{F2FBB541-415A-475D-B18B-E3F4431CEBCD}" dt="2024-10-25T00:36:18.816" v="108" actId="478"/>
          <ac:picMkLst>
            <pc:docMk/>
            <pc:sldMk cId="3205013400" sldId="273"/>
            <ac:picMk id="103" creationId="{4E3FFEE4-A4A9-AA6F-4299-4B7819C43B57}"/>
          </ac:picMkLst>
        </pc:picChg>
        <pc:picChg chg="del mod topLvl">
          <ac:chgData name="김 혜민" userId="e364d623-5a4f-4f60-8bad-4d1b46a797f3" providerId="ADAL" clId="{F2FBB541-415A-475D-B18B-E3F4431CEBCD}" dt="2024-10-25T00:36:18.165" v="106" actId="478"/>
          <ac:picMkLst>
            <pc:docMk/>
            <pc:sldMk cId="3205013400" sldId="273"/>
            <ac:picMk id="104" creationId="{0A18DDC8-83CF-A29D-7310-50FB61DC537C}"/>
          </ac:picMkLst>
        </pc:picChg>
        <pc:cxnChg chg="mod ord topLvl">
          <ac:chgData name="김 혜민" userId="e364d623-5a4f-4f60-8bad-4d1b46a797f3" providerId="ADAL" clId="{F2FBB541-415A-475D-B18B-E3F4431CEBCD}" dt="2024-10-25T00:36:32.538" v="111" actId="166"/>
          <ac:cxnSpMkLst>
            <pc:docMk/>
            <pc:sldMk cId="3205013400" sldId="273"/>
            <ac:cxnSpMk id="112" creationId="{AAE58BF6-B664-3B6A-DD44-820E1AD0A6A1}"/>
          </ac:cxnSpMkLst>
        </pc:cxnChg>
        <pc:cxnChg chg="mod ord topLvl">
          <ac:chgData name="김 혜민" userId="e364d623-5a4f-4f60-8bad-4d1b46a797f3" providerId="ADAL" clId="{F2FBB541-415A-475D-B18B-E3F4431CEBCD}" dt="2024-10-25T00:36:32.538" v="111" actId="166"/>
          <ac:cxnSpMkLst>
            <pc:docMk/>
            <pc:sldMk cId="3205013400" sldId="273"/>
            <ac:cxnSpMk id="113" creationId="{EF98883C-AC8B-6B7E-987A-630D821CF34A}"/>
          </ac:cxnSpMkLst>
        </pc:cxnChg>
        <pc:cxnChg chg="mod ord topLvl">
          <ac:chgData name="김 혜민" userId="e364d623-5a4f-4f60-8bad-4d1b46a797f3" providerId="ADAL" clId="{F2FBB541-415A-475D-B18B-E3F4431CEBCD}" dt="2024-10-25T00:36:32.538" v="111" actId="166"/>
          <ac:cxnSpMkLst>
            <pc:docMk/>
            <pc:sldMk cId="3205013400" sldId="273"/>
            <ac:cxnSpMk id="114" creationId="{D6C456C0-FBD2-6119-7F27-657522FFC795}"/>
          </ac:cxnSpMkLst>
        </pc:cxnChg>
        <pc:cxnChg chg="mod ord topLvl">
          <ac:chgData name="김 혜민" userId="e364d623-5a4f-4f60-8bad-4d1b46a797f3" providerId="ADAL" clId="{F2FBB541-415A-475D-B18B-E3F4431CEBCD}" dt="2024-10-25T00:36:32.538" v="111" actId="166"/>
          <ac:cxnSpMkLst>
            <pc:docMk/>
            <pc:sldMk cId="3205013400" sldId="273"/>
            <ac:cxnSpMk id="115" creationId="{4FC8A1FD-3DB9-89CC-018D-CAA90B901FED}"/>
          </ac:cxnSpMkLst>
        </pc:cxnChg>
        <pc:cxnChg chg="mod ord topLvl">
          <ac:chgData name="김 혜민" userId="e364d623-5a4f-4f60-8bad-4d1b46a797f3" providerId="ADAL" clId="{F2FBB541-415A-475D-B18B-E3F4431CEBCD}" dt="2024-10-25T00:36:32.538" v="111" actId="166"/>
          <ac:cxnSpMkLst>
            <pc:docMk/>
            <pc:sldMk cId="3205013400" sldId="273"/>
            <ac:cxnSpMk id="116" creationId="{74524E81-12CF-406C-F6B0-3DCD97D04C30}"/>
          </ac:cxnSpMkLst>
        </pc:cxnChg>
        <pc:cxnChg chg="mod ord topLvl">
          <ac:chgData name="김 혜민" userId="e364d623-5a4f-4f60-8bad-4d1b46a797f3" providerId="ADAL" clId="{F2FBB541-415A-475D-B18B-E3F4431CEBCD}" dt="2024-10-25T00:36:32.538" v="111" actId="166"/>
          <ac:cxnSpMkLst>
            <pc:docMk/>
            <pc:sldMk cId="3205013400" sldId="273"/>
            <ac:cxnSpMk id="117" creationId="{94A01F88-9095-FBD1-33CF-43887C70CA6D}"/>
          </ac:cxnSpMkLst>
        </pc:cxn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787948276" sldId="277"/>
        </pc:sldMkLst>
        <pc:spChg chg="add del mod ord">
          <ac:chgData name="김 혜민" userId="e364d623-5a4f-4f60-8bad-4d1b46a797f3" providerId="ADAL" clId="{F2FBB541-415A-475D-B18B-E3F4431CEBCD}" dt="2024-10-25T00:37:41.343" v="131"/>
          <ac:spMkLst>
            <pc:docMk/>
            <pc:sldMk cId="787948276" sldId="277"/>
            <ac:spMk id="6" creationId="{B4DC60CB-67A8-C767-8416-35CA619353A3}"/>
          </ac:spMkLst>
        </pc:spChg>
        <pc:spChg chg="add del mod ord">
          <ac:chgData name="김 혜민" userId="e364d623-5a4f-4f60-8bad-4d1b46a797f3" providerId="ADAL" clId="{F2FBB541-415A-475D-B18B-E3F4431CEBCD}" dt="2024-10-25T00:37:42.575" v="132"/>
          <ac:spMkLst>
            <pc:docMk/>
            <pc:sldMk cId="787948276" sldId="277"/>
            <ac:spMk id="10" creationId="{819D40A7-22B1-6EE0-9A6A-30494BC62F21}"/>
          </ac:spMkLst>
        </pc:spChg>
        <pc:spChg chg="mod">
          <ac:chgData name="김 혜민" userId="e364d623-5a4f-4f60-8bad-4d1b46a797f3" providerId="ADAL" clId="{F2FBB541-415A-475D-B18B-E3F4431CEBCD}" dt="2024-10-25T00:38:04.019" v="136" actId="1076"/>
          <ac:spMkLst>
            <pc:docMk/>
            <pc:sldMk cId="787948276" sldId="277"/>
            <ac:spMk id="101" creationId="{B169BB25-28C7-AAF6-831C-880BD21B806E}"/>
          </ac:spMkLst>
        </pc:spChg>
        <pc:spChg chg="ord">
          <ac:chgData name="김 혜민" userId="e364d623-5a4f-4f60-8bad-4d1b46a797f3" providerId="ADAL" clId="{F2FBB541-415A-475D-B18B-E3F4431CEBCD}" dt="2024-10-25T00:38:25.556" v="142" actId="166"/>
          <ac:spMkLst>
            <pc:docMk/>
            <pc:sldMk cId="787948276" sldId="277"/>
            <ac:spMk id="102" creationId="{9289E8DE-41E7-80A5-0841-2E76F789E8C9}"/>
          </ac:spMkLst>
        </pc:spChg>
        <pc:spChg chg="mod ord">
          <ac:chgData name="김 혜민" userId="e364d623-5a4f-4f60-8bad-4d1b46a797f3" providerId="ADAL" clId="{F2FBB541-415A-475D-B18B-E3F4431CEBCD}" dt="2024-10-25T00:38:17.387" v="141" actId="1076"/>
          <ac:spMkLst>
            <pc:docMk/>
            <pc:sldMk cId="787948276" sldId="277"/>
            <ac:spMk id="106" creationId="{67407DE6-6907-851E-0ECB-EA5F9BDF4720}"/>
          </ac:spMkLst>
        </pc:spChg>
        <pc:spChg chg="ord">
          <ac:chgData name="김 혜민" userId="e364d623-5a4f-4f60-8bad-4d1b46a797f3" providerId="ADAL" clId="{F2FBB541-415A-475D-B18B-E3F4431CEBCD}" dt="2024-10-25T00:38:25.556" v="142" actId="166"/>
          <ac:spMkLst>
            <pc:docMk/>
            <pc:sldMk cId="787948276" sldId="277"/>
            <ac:spMk id="107" creationId="{FEBED8CF-9495-2545-F119-CA00B83CFF95}"/>
          </ac:spMkLst>
        </pc:sp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787948276" sldId="277"/>
            <ac:picMk id="12" creationId="{96DF1BA3-A0A2-29B1-9CAD-3CBB86E99292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787948276" sldId="277"/>
            <ac:picMk id="13" creationId="{8A6302F7-92C2-9F17-C36A-3089A0E69796}"/>
          </ac:picMkLst>
        </pc:picChg>
        <pc:picChg chg="del mod">
          <ac:chgData name="김 혜민" userId="e364d623-5a4f-4f60-8bad-4d1b46a797f3" providerId="ADAL" clId="{F2FBB541-415A-475D-B18B-E3F4431CEBCD}" dt="2024-10-25T00:38:26.765" v="143" actId="478"/>
          <ac:picMkLst>
            <pc:docMk/>
            <pc:sldMk cId="787948276" sldId="277"/>
            <ac:picMk id="99" creationId="{A0265108-E798-3F92-1B83-ACA297890B10}"/>
          </ac:picMkLst>
        </pc:picChg>
        <pc:picChg chg="del mod">
          <ac:chgData name="김 혜민" userId="e364d623-5a4f-4f60-8bad-4d1b46a797f3" providerId="ADAL" clId="{F2FBB541-415A-475D-B18B-E3F4431CEBCD}" dt="2024-10-25T00:38:27.069" v="144" actId="478"/>
          <ac:picMkLst>
            <pc:docMk/>
            <pc:sldMk cId="787948276" sldId="277"/>
            <ac:picMk id="105" creationId="{7CF139DC-2099-810C-5E3F-3606BFA0D242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3454476640" sldId="280"/>
        </pc:sldMkLst>
        <pc:spChg chg="add del mod ord">
          <ac:chgData name="김 혜민" userId="e364d623-5a4f-4f60-8bad-4d1b46a797f3" providerId="ADAL" clId="{F2FBB541-415A-475D-B18B-E3F4431CEBCD}" dt="2024-10-25T00:39:29.585" v="163"/>
          <ac:spMkLst>
            <pc:docMk/>
            <pc:sldMk cId="3454476640" sldId="280"/>
            <ac:spMk id="10" creationId="{17189F42-E331-1F96-9645-97750E74026D}"/>
          </ac:spMkLst>
        </pc:spChg>
        <pc:picChg chg="add mod">
          <ac:chgData name="김 혜민" userId="e364d623-5a4f-4f60-8bad-4d1b46a797f3" providerId="ADAL" clId="{F2FBB541-415A-475D-B18B-E3F4431CEBCD}" dt="2024-10-25T00:39:28.396" v="162"/>
          <ac:picMkLst>
            <pc:docMk/>
            <pc:sldMk cId="3454476640" sldId="280"/>
            <ac:picMk id="11" creationId="{5BB24D0F-5DCD-ED18-38CE-A43F2FF0B399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3454476640" sldId="280"/>
            <ac:picMk id="12" creationId="{2DC38A4F-25BF-6BAD-EB9F-A49A6E055DBD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2972417931" sldId="282"/>
        </pc:sldMkLst>
        <pc:spChg chg="add del mod ord">
          <ac:chgData name="김 혜민" userId="e364d623-5a4f-4f60-8bad-4d1b46a797f3" providerId="ADAL" clId="{F2FBB541-415A-475D-B18B-E3F4431CEBCD}" dt="2024-10-25T00:40:29.844" v="182" actId="478"/>
          <ac:spMkLst>
            <pc:docMk/>
            <pc:sldMk cId="2972417931" sldId="282"/>
            <ac:spMk id="6" creationId="{70CBD4DE-3D4E-10C1-F6BB-192E8DF1D529}"/>
          </ac:spMkLst>
        </pc:spChg>
        <pc:spChg chg="add mod">
          <ac:chgData name="김 혜민" userId="e364d623-5a4f-4f60-8bad-4d1b46a797f3" providerId="ADAL" clId="{F2FBB541-415A-475D-B18B-E3F4431CEBCD}" dt="2024-10-25T00:40:21.531" v="180"/>
          <ac:spMkLst>
            <pc:docMk/>
            <pc:sldMk cId="2972417931" sldId="282"/>
            <ac:spMk id="10" creationId="{546EA01A-6DB6-0034-0AF0-9568F0925715}"/>
          </ac:spMkLst>
        </pc:spChg>
        <pc:spChg chg="add del mod ord">
          <ac:chgData name="김 혜민" userId="e364d623-5a4f-4f60-8bad-4d1b46a797f3" providerId="ADAL" clId="{F2FBB541-415A-475D-B18B-E3F4431CEBCD}" dt="2024-10-25T00:40:47.760" v="194" actId="700"/>
          <ac:spMkLst>
            <pc:docMk/>
            <pc:sldMk cId="2972417931" sldId="282"/>
            <ac:spMk id="12" creationId="{68CCBC79-DB7F-2C69-99BF-0EDAF73BF114}"/>
          </ac:spMkLst>
        </pc:spChg>
        <pc:spChg chg="add mod">
          <ac:chgData name="김 혜민" userId="e364d623-5a4f-4f60-8bad-4d1b46a797f3" providerId="ADAL" clId="{F2FBB541-415A-475D-B18B-E3F4431CEBCD}" dt="2024-10-25T00:40:34.296" v="184"/>
          <ac:spMkLst>
            <pc:docMk/>
            <pc:sldMk cId="2972417931" sldId="282"/>
            <ac:spMk id="14" creationId="{FFB315E7-792B-85AE-755C-F83898643FD0}"/>
          </ac:spMkLst>
        </pc:spChg>
        <pc:spChg chg="add del mod">
          <ac:chgData name="김 혜민" userId="e364d623-5a4f-4f60-8bad-4d1b46a797f3" providerId="ADAL" clId="{F2FBB541-415A-475D-B18B-E3F4431CEBCD}" dt="2024-10-25T00:40:46.949" v="192" actId="478"/>
          <ac:spMkLst>
            <pc:docMk/>
            <pc:sldMk cId="2972417931" sldId="282"/>
            <ac:spMk id="16" creationId="{FE4F80A3-F7C1-E003-98FE-684813748BF1}"/>
          </ac:spMkLst>
        </pc:spChg>
        <pc:spChg chg="add del mod ord">
          <ac:chgData name="김 혜민" userId="e364d623-5a4f-4f60-8bad-4d1b46a797f3" providerId="ADAL" clId="{F2FBB541-415A-475D-B18B-E3F4431CEBCD}" dt="2024-10-25T00:41:13.236" v="206"/>
          <ac:spMkLst>
            <pc:docMk/>
            <pc:sldMk cId="2972417931" sldId="282"/>
            <ac:spMk id="19" creationId="{9E6D6F11-B74E-1139-498D-BF18AB2B5124}"/>
          </ac:spMkLst>
        </pc:spChg>
        <pc:spChg chg="add mod ord">
          <ac:chgData name="김 혜민" userId="e364d623-5a4f-4f60-8bad-4d1b46a797f3" providerId="ADAL" clId="{F2FBB541-415A-475D-B18B-E3F4431CEBCD}" dt="2024-10-25T00:41:43.590" v="218" actId="14100"/>
          <ac:spMkLst>
            <pc:docMk/>
            <pc:sldMk cId="2972417931" sldId="282"/>
            <ac:spMk id="21" creationId="{4A9BCF49-5CA7-9F8A-FCC9-244821491057}"/>
          </ac:spMkLst>
        </pc:spChg>
        <pc:spChg chg="del">
          <ac:chgData name="김 혜민" userId="e364d623-5a4f-4f60-8bad-4d1b46a797f3" providerId="ADAL" clId="{F2FBB541-415A-475D-B18B-E3F4431CEBCD}" dt="2024-10-25T00:40:29.844" v="182" actId="478"/>
          <ac:spMkLst>
            <pc:docMk/>
            <pc:sldMk cId="2972417931" sldId="282"/>
            <ac:spMk id="23" creationId="{0FCADE6C-147B-020D-3D99-C9BE8E1AEB71}"/>
          </ac:spMkLst>
        </pc:spChg>
        <pc:spChg chg="add mod">
          <ac:chgData name="김 혜민" userId="e364d623-5a4f-4f60-8bad-4d1b46a797f3" providerId="ADAL" clId="{F2FBB541-415A-475D-B18B-E3F4431CEBCD}" dt="2024-10-25T00:40:57.351" v="198"/>
          <ac:spMkLst>
            <pc:docMk/>
            <pc:sldMk cId="2972417931" sldId="282"/>
            <ac:spMk id="24" creationId="{F04D6B6F-CD05-C4F7-D8FA-88DB487CCB74}"/>
          </ac:spMkLst>
        </pc:spChg>
        <pc:spChg chg="add del mod">
          <ac:chgData name="김 혜민" userId="e364d623-5a4f-4f60-8bad-4d1b46a797f3" providerId="ADAL" clId="{F2FBB541-415A-475D-B18B-E3F4431CEBCD}" dt="2024-10-25T00:41:09.541" v="203" actId="478"/>
          <ac:spMkLst>
            <pc:docMk/>
            <pc:sldMk cId="2972417931" sldId="282"/>
            <ac:spMk id="26" creationId="{D65340F9-65BA-8F83-4DAB-F7EA20143F20}"/>
          </ac:spMkLst>
        </pc:spChg>
        <pc:spChg chg="add mod">
          <ac:chgData name="김 혜민" userId="e364d623-5a4f-4f60-8bad-4d1b46a797f3" providerId="ADAL" clId="{F2FBB541-415A-475D-B18B-E3F4431CEBCD}" dt="2024-10-25T00:41:00.901" v="200"/>
          <ac:spMkLst>
            <pc:docMk/>
            <pc:sldMk cId="2972417931" sldId="282"/>
            <ac:spMk id="28" creationId="{EAA26B72-E61F-E8C7-E7CC-216E63D00BD2}"/>
          </ac:spMkLst>
        </pc:spChg>
        <pc:spChg chg="add mod">
          <ac:chgData name="김 혜민" userId="e364d623-5a4f-4f60-8bad-4d1b46a797f3" providerId="ADAL" clId="{F2FBB541-415A-475D-B18B-E3F4431CEBCD}" dt="2024-10-25T00:41:08.109" v="202"/>
          <ac:spMkLst>
            <pc:docMk/>
            <pc:sldMk cId="2972417931" sldId="282"/>
            <ac:spMk id="30" creationId="{6FBD0BC3-5D27-0508-45F7-AA6C978DAFF6}"/>
          </ac:spMkLst>
        </pc:spChg>
        <pc:spChg chg="add del mod">
          <ac:chgData name="김 혜민" userId="e364d623-5a4f-4f60-8bad-4d1b46a797f3" providerId="ADAL" clId="{F2FBB541-415A-475D-B18B-E3F4431CEBCD}" dt="2024-10-25T00:41:16.046" v="209" actId="478"/>
          <ac:spMkLst>
            <pc:docMk/>
            <pc:sldMk cId="2972417931" sldId="282"/>
            <ac:spMk id="33" creationId="{3127B982-8935-FD2A-3F65-61F1802871EE}"/>
          </ac:spMkLst>
        </pc:spChg>
        <pc:picChg chg="add mod">
          <ac:chgData name="김 혜민" userId="e364d623-5a4f-4f60-8bad-4d1b46a797f3" providerId="ADAL" clId="{F2FBB541-415A-475D-B18B-E3F4431CEBCD}" dt="2024-10-25T00:40:34.296" v="184"/>
          <ac:picMkLst>
            <pc:docMk/>
            <pc:sldMk cId="2972417931" sldId="282"/>
            <ac:picMk id="13" creationId="{3D795DC4-A45C-5B21-C90E-945982C8B729}"/>
          </ac:picMkLst>
        </pc:picChg>
        <pc:picChg chg="add del mod">
          <ac:chgData name="김 혜민" userId="e364d623-5a4f-4f60-8bad-4d1b46a797f3" providerId="ADAL" clId="{F2FBB541-415A-475D-B18B-E3F4431CEBCD}" dt="2024-10-25T00:40:46.720" v="191" actId="1076"/>
          <ac:picMkLst>
            <pc:docMk/>
            <pc:sldMk cId="2972417931" sldId="282"/>
            <ac:picMk id="15" creationId="{45FEFC79-B329-4DC4-B185-D4AAAF234D37}"/>
          </ac:picMkLst>
        </pc:picChg>
        <pc:picChg chg="add del mod">
          <ac:chgData name="김 혜민" userId="e364d623-5a4f-4f60-8bad-4d1b46a797f3" providerId="ADAL" clId="{F2FBB541-415A-475D-B18B-E3F4431CEBCD}" dt="2024-10-25T00:41:46.821" v="219" actId="478"/>
          <ac:picMkLst>
            <pc:docMk/>
            <pc:sldMk cId="2972417931" sldId="282"/>
            <ac:picMk id="20" creationId="{D61E23DB-B963-227B-6A9F-B3FEC80C701A}"/>
          </ac:picMkLst>
        </pc:picChg>
        <pc:picChg chg="add mod">
          <ac:chgData name="김 혜민" userId="e364d623-5a4f-4f60-8bad-4d1b46a797f3" providerId="ADAL" clId="{F2FBB541-415A-475D-B18B-E3F4431CEBCD}" dt="2024-10-25T00:40:57.351" v="198"/>
          <ac:picMkLst>
            <pc:docMk/>
            <pc:sldMk cId="2972417931" sldId="282"/>
            <ac:picMk id="22" creationId="{716B64AD-9CA1-29CD-6937-9390B3B37CFA}"/>
          </ac:picMkLst>
        </pc:picChg>
        <pc:picChg chg="add del mod">
          <ac:chgData name="김 혜민" userId="e364d623-5a4f-4f60-8bad-4d1b46a797f3" providerId="ADAL" clId="{F2FBB541-415A-475D-B18B-E3F4431CEBCD}" dt="2024-10-25T00:41:09.979" v="204" actId="478"/>
          <ac:picMkLst>
            <pc:docMk/>
            <pc:sldMk cId="2972417931" sldId="282"/>
            <ac:picMk id="25" creationId="{31AEF153-B264-DC92-91E0-D93C3D4D7BC7}"/>
          </ac:picMkLst>
        </pc:picChg>
        <pc:picChg chg="add mod">
          <ac:chgData name="김 혜민" userId="e364d623-5a4f-4f60-8bad-4d1b46a797f3" providerId="ADAL" clId="{F2FBB541-415A-475D-B18B-E3F4431CEBCD}" dt="2024-10-25T00:41:00.901" v="200"/>
          <ac:picMkLst>
            <pc:docMk/>
            <pc:sldMk cId="2972417931" sldId="282"/>
            <ac:picMk id="27" creationId="{F4DF3576-456F-D979-A1DE-FA93D3596FD9}"/>
          </ac:picMkLst>
        </pc:picChg>
        <pc:picChg chg="add mod">
          <ac:chgData name="김 혜민" userId="e364d623-5a4f-4f60-8bad-4d1b46a797f3" providerId="ADAL" clId="{F2FBB541-415A-475D-B18B-E3F4431CEBCD}" dt="2024-10-25T00:41:08.109" v="202"/>
          <ac:picMkLst>
            <pc:docMk/>
            <pc:sldMk cId="2972417931" sldId="282"/>
            <ac:picMk id="29" creationId="{9CA4F8D9-33AE-B7F3-C276-7C05E88A16C1}"/>
          </ac:picMkLst>
        </pc:picChg>
        <pc:picChg chg="add del mod">
          <ac:chgData name="김 혜민" userId="e364d623-5a4f-4f60-8bad-4d1b46a797f3" providerId="ADAL" clId="{F2FBB541-415A-475D-B18B-E3F4431CEBCD}" dt="2024-10-28T03:09:56.286" v="1225"/>
          <ac:picMkLst>
            <pc:docMk/>
            <pc:sldMk cId="2972417931" sldId="282"/>
            <ac:picMk id="31" creationId="{2CF94F6F-69D2-6BD8-2340-183B1A25288C}"/>
          </ac:picMkLst>
        </pc:picChg>
        <pc:picChg chg="del">
          <ac:chgData name="김 혜민" userId="e364d623-5a4f-4f60-8bad-4d1b46a797f3" providerId="ADAL" clId="{F2FBB541-415A-475D-B18B-E3F4431CEBCD}" dt="2024-10-25T00:40:29.844" v="182" actId="478"/>
          <ac:picMkLst>
            <pc:docMk/>
            <pc:sldMk cId="2972417931" sldId="282"/>
            <ac:picMk id="38" creationId="{F29D6A5E-155F-75C2-D8EB-8D231A561044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2866914062" sldId="284"/>
        </pc:sldMkLst>
        <pc:spChg chg="add del mod ord">
          <ac:chgData name="김 혜민" userId="e364d623-5a4f-4f60-8bad-4d1b46a797f3" providerId="ADAL" clId="{F2FBB541-415A-475D-B18B-E3F4431CEBCD}" dt="2024-10-25T00:42:39.571" v="239"/>
          <ac:spMkLst>
            <pc:docMk/>
            <pc:sldMk cId="2866914062" sldId="284"/>
            <ac:spMk id="10" creationId="{3131CA25-B270-1B92-AE08-024337D4A928}"/>
          </ac:spMkLst>
        </pc:spChg>
        <pc:spChg chg="add del mod">
          <ac:chgData name="김 혜민" userId="e364d623-5a4f-4f60-8bad-4d1b46a797f3" providerId="ADAL" clId="{F2FBB541-415A-475D-B18B-E3F4431CEBCD}" dt="2024-10-25T00:42:42.050" v="241" actId="478"/>
          <ac:spMkLst>
            <pc:docMk/>
            <pc:sldMk cId="2866914062" sldId="284"/>
            <ac:spMk id="14" creationId="{53515C7A-EDB6-2A89-C563-871CFA05EB5B}"/>
          </ac:spMkLst>
        </pc:spChg>
        <pc:spChg chg="mod">
          <ac:chgData name="김 혜민" userId="e364d623-5a4f-4f60-8bad-4d1b46a797f3" providerId="ADAL" clId="{F2FBB541-415A-475D-B18B-E3F4431CEBCD}" dt="2024-10-25T00:42:53.029" v="245" actId="14100"/>
          <ac:spMkLst>
            <pc:docMk/>
            <pc:sldMk cId="2866914062" sldId="284"/>
            <ac:spMk id="21" creationId="{616DE80A-E8E4-06DB-8F73-129AA6DD127A}"/>
          </ac:spMkLst>
        </pc:spChg>
        <pc:picChg chg="add mod">
          <ac:chgData name="김 혜민" userId="e364d623-5a4f-4f60-8bad-4d1b46a797f3" providerId="ADAL" clId="{F2FBB541-415A-475D-B18B-E3F4431CEBCD}" dt="2024-10-25T00:42:38.145" v="238"/>
          <ac:picMkLst>
            <pc:docMk/>
            <pc:sldMk cId="2866914062" sldId="284"/>
            <ac:picMk id="11" creationId="{7CB421F5-742D-2A5C-293F-30A44E79B75E}"/>
          </ac:picMkLst>
        </pc:picChg>
        <pc:picChg chg="add del mod ord">
          <ac:chgData name="김 혜민" userId="e364d623-5a4f-4f60-8bad-4d1b46a797f3" providerId="ADAL" clId="{F2FBB541-415A-475D-B18B-E3F4431CEBCD}" dt="2024-10-28T03:09:56.286" v="1225"/>
          <ac:picMkLst>
            <pc:docMk/>
            <pc:sldMk cId="2866914062" sldId="284"/>
            <ac:picMk id="12" creationId="{6670AA49-EE15-2A97-8634-FA35C4002F79}"/>
          </ac:picMkLst>
        </pc:picChg>
        <pc:picChg chg="del mod">
          <ac:chgData name="김 혜민" userId="e364d623-5a4f-4f60-8bad-4d1b46a797f3" providerId="ADAL" clId="{F2FBB541-415A-475D-B18B-E3F4431CEBCD}" dt="2024-10-25T00:42:53.979" v="246" actId="478"/>
          <ac:picMkLst>
            <pc:docMk/>
            <pc:sldMk cId="2866914062" sldId="284"/>
            <ac:picMk id="24" creationId="{520D3FA4-3D72-757B-7018-A8DEDBA0F24F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1625907004" sldId="289"/>
        </pc:sldMkLst>
        <pc:spChg chg="add del mod ord">
          <ac:chgData name="김 혜민" userId="e364d623-5a4f-4f60-8bad-4d1b46a797f3" providerId="ADAL" clId="{F2FBB541-415A-475D-B18B-E3F4431CEBCD}" dt="2024-10-25T00:46:20.970" v="319" actId="700"/>
          <ac:spMkLst>
            <pc:docMk/>
            <pc:sldMk cId="1625907004" sldId="289"/>
            <ac:spMk id="6" creationId="{E8BE2866-9AA9-160D-A811-D1392B1E8695}"/>
          </ac:spMkLst>
        </pc:spChg>
        <pc:spChg chg="add del mod ord">
          <ac:chgData name="김 혜민" userId="e364d623-5a4f-4f60-8bad-4d1b46a797f3" providerId="ADAL" clId="{F2FBB541-415A-475D-B18B-E3F4431CEBCD}" dt="2024-10-25T00:46:20.970" v="319" actId="700"/>
          <ac:spMkLst>
            <pc:docMk/>
            <pc:sldMk cId="1625907004" sldId="289"/>
            <ac:spMk id="10" creationId="{5383F669-AE83-4E48-E1B9-EAC84A7E7AE3}"/>
          </ac:spMkLst>
        </pc:spChg>
        <pc:spChg chg="add del mod ord">
          <ac:chgData name="김 혜민" userId="e364d623-5a4f-4f60-8bad-4d1b46a797f3" providerId="ADAL" clId="{F2FBB541-415A-475D-B18B-E3F4431CEBCD}" dt="2024-10-25T00:46:20.970" v="319" actId="700"/>
          <ac:spMkLst>
            <pc:docMk/>
            <pc:sldMk cId="1625907004" sldId="289"/>
            <ac:spMk id="12" creationId="{42F3AFF3-629A-380B-7DC5-D93688E1C78C}"/>
          </ac:spMkLst>
        </pc:spChg>
        <pc:spChg chg="add del mod ord">
          <ac:chgData name="김 혜민" userId="e364d623-5a4f-4f60-8bad-4d1b46a797f3" providerId="ADAL" clId="{F2FBB541-415A-475D-B18B-E3F4431CEBCD}" dt="2024-10-25T00:46:20.970" v="319" actId="700"/>
          <ac:spMkLst>
            <pc:docMk/>
            <pc:sldMk cId="1625907004" sldId="289"/>
            <ac:spMk id="14" creationId="{6AEC8C7E-9BFD-D030-C85A-1F922C6D5EA6}"/>
          </ac:spMkLst>
        </pc:spChg>
        <pc:spChg chg="add del mod ord">
          <ac:chgData name="김 혜민" userId="e364d623-5a4f-4f60-8bad-4d1b46a797f3" providerId="ADAL" clId="{F2FBB541-415A-475D-B18B-E3F4431CEBCD}" dt="2024-10-25T00:46:20.970" v="319" actId="700"/>
          <ac:spMkLst>
            <pc:docMk/>
            <pc:sldMk cId="1625907004" sldId="289"/>
            <ac:spMk id="15" creationId="{E75CA6E1-0F6C-A627-E0E3-9457D4B48BB9}"/>
          </ac:spMkLst>
        </pc:spChg>
        <pc:spChg chg="add del mod ord">
          <ac:chgData name="김 혜민" userId="e364d623-5a4f-4f60-8bad-4d1b46a797f3" providerId="ADAL" clId="{F2FBB541-415A-475D-B18B-E3F4431CEBCD}" dt="2024-10-25T00:46:20.970" v="319" actId="700"/>
          <ac:spMkLst>
            <pc:docMk/>
            <pc:sldMk cId="1625907004" sldId="289"/>
            <ac:spMk id="16" creationId="{9A381C66-EAA4-53E9-F806-61AC92C85309}"/>
          </ac:spMkLst>
        </pc:spChg>
        <pc:spChg chg="add del mod ord">
          <ac:chgData name="김 혜민" userId="e364d623-5a4f-4f60-8bad-4d1b46a797f3" providerId="ADAL" clId="{F2FBB541-415A-475D-B18B-E3F4431CEBCD}" dt="2024-10-25T00:46:20.970" v="319" actId="700"/>
          <ac:spMkLst>
            <pc:docMk/>
            <pc:sldMk cId="1625907004" sldId="289"/>
            <ac:spMk id="18" creationId="{26A7D70F-3DEE-B599-4553-3C71F7E5FBF1}"/>
          </ac:spMkLst>
        </pc:spChg>
        <pc:spChg chg="add del mod ord">
          <ac:chgData name="김 혜민" userId="e364d623-5a4f-4f60-8bad-4d1b46a797f3" providerId="ADAL" clId="{F2FBB541-415A-475D-B18B-E3F4431CEBCD}" dt="2024-10-25T00:46:22.805" v="320"/>
          <ac:spMkLst>
            <pc:docMk/>
            <pc:sldMk cId="1625907004" sldId="289"/>
            <ac:spMk id="22" creationId="{B5730154-6965-7AB5-4000-112E3A2CCDD3}"/>
          </ac:spMkLst>
        </pc:spChg>
        <pc:spChg chg="add del mod ord">
          <ac:chgData name="김 혜민" userId="e364d623-5a4f-4f60-8bad-4d1b46a797f3" providerId="ADAL" clId="{F2FBB541-415A-475D-B18B-E3F4431CEBCD}" dt="2024-10-25T00:46:25.248" v="322"/>
          <ac:spMkLst>
            <pc:docMk/>
            <pc:sldMk cId="1625907004" sldId="289"/>
            <ac:spMk id="23" creationId="{80D3135E-AD51-0DB4-3973-2815380A0409}"/>
          </ac:spMkLst>
        </pc:spChg>
        <pc:spChg chg="add del mod ord">
          <ac:chgData name="김 혜민" userId="e364d623-5a4f-4f60-8bad-4d1b46a797f3" providerId="ADAL" clId="{F2FBB541-415A-475D-B18B-E3F4431CEBCD}" dt="2024-10-25T00:46:24.056" v="321"/>
          <ac:spMkLst>
            <pc:docMk/>
            <pc:sldMk cId="1625907004" sldId="289"/>
            <ac:spMk id="24" creationId="{0B6CDD7D-7A06-D60D-86E8-F2A54FDAABB8}"/>
          </ac:spMkLst>
        </pc:spChg>
        <pc:picChg chg="add mod">
          <ac:chgData name="김 혜민" userId="e364d623-5a4f-4f60-8bad-4d1b46a797f3" providerId="ADAL" clId="{F2FBB541-415A-475D-B18B-E3F4431CEBCD}" dt="2024-10-25T00:45:50.264" v="302"/>
          <ac:picMkLst>
            <pc:docMk/>
            <pc:sldMk cId="1625907004" sldId="289"/>
            <ac:picMk id="19" creationId="{D996CB48-122E-9353-132D-0F4AE3E70D91}"/>
          </ac:picMkLst>
        </pc:picChg>
        <pc:picChg chg="add mod">
          <ac:chgData name="김 혜민" userId="e364d623-5a4f-4f60-8bad-4d1b46a797f3" providerId="ADAL" clId="{F2FBB541-415A-475D-B18B-E3F4431CEBCD}" dt="2024-10-25T00:45:54.954" v="306"/>
          <ac:picMkLst>
            <pc:docMk/>
            <pc:sldMk cId="1625907004" sldId="289"/>
            <ac:picMk id="21" creationId="{4AACE277-FCC8-35EC-D6CA-1E167C9E40A2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1625907004" sldId="289"/>
            <ac:picMk id="25" creationId="{6C039E53-73D8-D3F9-3D71-0E348A1EFAE7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1625907004" sldId="289"/>
            <ac:picMk id="26" creationId="{3B0BB02C-C40A-54CF-E677-5B2F455373DF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1625907004" sldId="289"/>
            <ac:picMk id="27" creationId="{5912B254-FD5C-9ACD-801B-C2A2071337A8}"/>
          </ac:picMkLst>
        </pc:picChg>
        <pc:picChg chg="del mod">
          <ac:chgData name="김 혜민" userId="e364d623-5a4f-4f60-8bad-4d1b46a797f3" providerId="ADAL" clId="{F2FBB541-415A-475D-B18B-E3F4431CEBCD}" dt="2024-10-25T00:46:29.052" v="325" actId="478"/>
          <ac:picMkLst>
            <pc:docMk/>
            <pc:sldMk cId="1625907004" sldId="289"/>
            <ac:picMk id="51" creationId="{DB498396-AAED-8B20-F727-2A4104BC82B7}"/>
          </ac:picMkLst>
        </pc:picChg>
        <pc:picChg chg="del mod">
          <ac:chgData name="김 혜민" userId="e364d623-5a4f-4f60-8bad-4d1b46a797f3" providerId="ADAL" clId="{F2FBB541-415A-475D-B18B-E3F4431CEBCD}" dt="2024-10-25T00:46:28.842" v="324" actId="478"/>
          <ac:picMkLst>
            <pc:docMk/>
            <pc:sldMk cId="1625907004" sldId="289"/>
            <ac:picMk id="52" creationId="{C6C2890C-A6BC-F131-E808-1E8FBE4971B7}"/>
          </ac:picMkLst>
        </pc:picChg>
        <pc:picChg chg="del mod">
          <ac:chgData name="김 혜민" userId="e364d623-5a4f-4f60-8bad-4d1b46a797f3" providerId="ADAL" clId="{F2FBB541-415A-475D-B18B-E3F4431CEBCD}" dt="2024-10-25T00:46:29.357" v="326" actId="478"/>
          <ac:picMkLst>
            <pc:docMk/>
            <pc:sldMk cId="1625907004" sldId="289"/>
            <ac:picMk id="53" creationId="{389A23B7-C3B3-AB51-6EC1-A2E08A60427B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2059308291" sldId="290"/>
        </pc:sldMkLst>
        <pc:spChg chg="add del mod ord">
          <ac:chgData name="김 혜민" userId="e364d623-5a4f-4f60-8bad-4d1b46a797f3" providerId="ADAL" clId="{F2FBB541-415A-475D-B18B-E3F4431CEBCD}" dt="2024-10-25T00:47:46.894" v="348"/>
          <ac:spMkLst>
            <pc:docMk/>
            <pc:sldMk cId="2059308291" sldId="290"/>
            <ac:spMk id="10" creationId="{3EF56497-1F76-1EBF-888E-BD1E9EC50EA3}"/>
          </ac:spMkLst>
        </pc:spChg>
        <pc:spChg chg="add del mod ord">
          <ac:chgData name="김 혜민" userId="e364d623-5a4f-4f60-8bad-4d1b46a797f3" providerId="ADAL" clId="{F2FBB541-415A-475D-B18B-E3F4431CEBCD}" dt="2024-10-25T00:48:12.618" v="365"/>
          <ac:spMkLst>
            <pc:docMk/>
            <pc:sldMk cId="2059308291" sldId="290"/>
            <ac:spMk id="11" creationId="{950D4D89-DBE1-DE11-7B80-60376AF3BB73}"/>
          </ac:spMkLst>
        </pc:spChg>
        <pc:spChg chg="add del mod">
          <ac:chgData name="김 혜민" userId="e364d623-5a4f-4f60-8bad-4d1b46a797f3" providerId="ADAL" clId="{F2FBB541-415A-475D-B18B-E3F4431CEBCD}" dt="2024-10-25T00:48:11.378" v="364"/>
          <ac:spMkLst>
            <pc:docMk/>
            <pc:sldMk cId="2059308291" sldId="290"/>
            <ac:spMk id="18" creationId="{E131B743-65F7-92A2-BEAF-D01BB2EC7DE3}"/>
          </ac:spMkLst>
        </pc:spChg>
        <pc:picChg chg="add del mod">
          <ac:chgData name="김 혜민" userId="e364d623-5a4f-4f60-8bad-4d1b46a797f3" providerId="ADAL" clId="{F2FBB541-415A-475D-B18B-E3F4431CEBCD}" dt="2024-10-25T00:47:56.676" v="356" actId="478"/>
          <ac:picMkLst>
            <pc:docMk/>
            <pc:sldMk cId="2059308291" sldId="290"/>
            <ac:picMk id="13" creationId="{ABCE6343-8336-D0B4-534D-E42990DACA20}"/>
          </ac:picMkLst>
        </pc:picChg>
        <pc:picChg chg="add mod">
          <ac:chgData name="김 혜민" userId="e364d623-5a4f-4f60-8bad-4d1b46a797f3" providerId="ADAL" clId="{F2FBB541-415A-475D-B18B-E3F4431CEBCD}" dt="2024-10-25T00:47:50.109" v="350"/>
          <ac:picMkLst>
            <pc:docMk/>
            <pc:sldMk cId="2059308291" sldId="290"/>
            <ac:picMk id="14" creationId="{4465449C-81DB-CAA5-D85D-4AA160ACB226}"/>
          </ac:picMkLst>
        </pc:picChg>
        <pc:picChg chg="add mod">
          <ac:chgData name="김 혜민" userId="e364d623-5a4f-4f60-8bad-4d1b46a797f3" providerId="ADAL" clId="{F2FBB541-415A-475D-B18B-E3F4431CEBCD}" dt="2024-10-25T00:47:54.030" v="355"/>
          <ac:picMkLst>
            <pc:docMk/>
            <pc:sldMk cId="2059308291" sldId="290"/>
            <ac:picMk id="16" creationId="{D0B05D37-398F-20C4-57D8-823EE79A23DC}"/>
          </ac:picMkLst>
        </pc:picChg>
        <pc:picChg chg="add mod">
          <ac:chgData name="김 혜민" userId="e364d623-5a4f-4f60-8bad-4d1b46a797f3" providerId="ADAL" clId="{F2FBB541-415A-475D-B18B-E3F4431CEBCD}" dt="2024-10-25T00:48:00.684" v="361"/>
          <ac:picMkLst>
            <pc:docMk/>
            <pc:sldMk cId="2059308291" sldId="290"/>
            <ac:picMk id="20" creationId="{955FDECF-E87D-2724-9596-F30523937362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2059308291" sldId="290"/>
            <ac:picMk id="21" creationId="{95F1A470-5ACC-6173-C729-E41BED6DD989}"/>
          </ac:picMkLst>
        </pc:picChg>
        <pc:picChg chg="add del mod">
          <ac:chgData name="김 혜민" userId="e364d623-5a4f-4f60-8bad-4d1b46a797f3" providerId="ADAL" clId="{F2FBB541-415A-475D-B18B-E3F4431CEBCD}" dt="2024-10-25T00:48:20.546" v="369" actId="478"/>
          <ac:picMkLst>
            <pc:docMk/>
            <pc:sldMk cId="2059308291" sldId="290"/>
            <ac:picMk id="22" creationId="{836ED32A-41EE-DDA5-BFC7-A9904DFC4C35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2059308291" sldId="290"/>
            <ac:picMk id="23" creationId="{EC8C1F61-93AE-EF2D-893E-6A930C514F81}"/>
          </ac:picMkLst>
        </pc:picChg>
        <pc:picChg chg="add del mod">
          <ac:chgData name="김 혜민" userId="e364d623-5a4f-4f60-8bad-4d1b46a797f3" providerId="ADAL" clId="{F2FBB541-415A-475D-B18B-E3F4431CEBCD}" dt="2024-10-25T00:48:20.546" v="369" actId="478"/>
          <ac:picMkLst>
            <pc:docMk/>
            <pc:sldMk cId="2059308291" sldId="290"/>
            <ac:picMk id="26" creationId="{9B92F878-8759-F485-5BB2-744D46A6FB84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4112172328" sldId="295"/>
        </pc:sldMkLst>
        <pc:spChg chg="add del mod ord">
          <ac:chgData name="김 혜민" userId="e364d623-5a4f-4f60-8bad-4d1b46a797f3" providerId="ADAL" clId="{F2FBB541-415A-475D-B18B-E3F4431CEBCD}" dt="2024-10-25T00:49:05.119" v="382"/>
          <ac:spMkLst>
            <pc:docMk/>
            <pc:sldMk cId="4112172328" sldId="295"/>
            <ac:spMk id="10" creationId="{C3ED3301-9B67-216F-61DC-BAF3BE0DE03E}"/>
          </ac:spMkLst>
        </pc:spChg>
        <pc:picChg chg="add mod">
          <ac:chgData name="김 혜민" userId="e364d623-5a4f-4f60-8bad-4d1b46a797f3" providerId="ADAL" clId="{F2FBB541-415A-475D-B18B-E3F4431CEBCD}" dt="2024-10-25T00:49:01.593" v="379"/>
          <ac:picMkLst>
            <pc:docMk/>
            <pc:sldMk cId="4112172328" sldId="295"/>
            <ac:picMk id="11" creationId="{2FEFB1AD-0D07-5A2F-932D-75AC71C7A950}"/>
          </ac:picMkLst>
        </pc:picChg>
        <pc:picChg chg="add mod">
          <ac:chgData name="김 혜민" userId="e364d623-5a4f-4f60-8bad-4d1b46a797f3" providerId="ADAL" clId="{F2FBB541-415A-475D-B18B-E3F4431CEBCD}" dt="2024-10-25T00:49:03.434" v="381"/>
          <ac:picMkLst>
            <pc:docMk/>
            <pc:sldMk cId="4112172328" sldId="295"/>
            <ac:picMk id="13" creationId="{EF11E69F-3B9E-AF0B-5BF8-660F8783A0E4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4112172328" sldId="295"/>
            <ac:picMk id="14" creationId="{138607E8-05EF-D38E-9962-F6A53AFA6887}"/>
          </ac:picMkLst>
        </pc:picChg>
        <pc:picChg chg="del mod">
          <ac:chgData name="김 혜민" userId="e364d623-5a4f-4f60-8bad-4d1b46a797f3" providerId="ADAL" clId="{F2FBB541-415A-475D-B18B-E3F4431CEBCD}" dt="2024-10-25T00:49:05.831" v="383" actId="478"/>
          <ac:picMkLst>
            <pc:docMk/>
            <pc:sldMk cId="4112172328" sldId="295"/>
            <ac:picMk id="24" creationId="{3F2EF7E5-1BBD-BDF0-8910-6B1A830723E4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3134364911" sldId="297"/>
        </pc:sldMkLst>
        <pc:spChg chg="add del mod ord">
          <ac:chgData name="김 혜민" userId="e364d623-5a4f-4f60-8bad-4d1b46a797f3" providerId="ADAL" clId="{F2FBB541-415A-475D-B18B-E3F4431CEBCD}" dt="2024-10-25T00:49:39.717" v="392"/>
          <ac:spMkLst>
            <pc:docMk/>
            <pc:sldMk cId="3134364911" sldId="297"/>
            <ac:spMk id="10" creationId="{EC77B7D4-6CF1-7B95-2472-D9CE260EB477}"/>
          </ac:spMkLst>
        </pc:spChg>
        <pc:spChg chg="add del mod">
          <ac:chgData name="김 혜민" userId="e364d623-5a4f-4f60-8bad-4d1b46a797f3" providerId="ADAL" clId="{F2FBB541-415A-475D-B18B-E3F4431CEBCD}" dt="2024-10-25T00:49:44.776" v="397"/>
          <ac:spMkLst>
            <pc:docMk/>
            <pc:sldMk cId="3134364911" sldId="297"/>
            <ac:spMk id="16" creationId="{0D30E916-EE32-AC3E-E5F4-EE5AD7099C06}"/>
          </ac:spMkLst>
        </pc:spChg>
        <pc:picChg chg="add del mod">
          <ac:chgData name="김 혜민" userId="e364d623-5a4f-4f60-8bad-4d1b46a797f3" providerId="ADAL" clId="{F2FBB541-415A-475D-B18B-E3F4431CEBCD}" dt="2024-10-25T00:49:41.314" v="394" actId="478"/>
          <ac:picMkLst>
            <pc:docMk/>
            <pc:sldMk cId="3134364911" sldId="297"/>
            <ac:picMk id="13" creationId="{A18B3127-D943-3A61-7776-3AF75E27D346}"/>
          </ac:picMkLst>
        </pc:picChg>
        <pc:picChg chg="add mod">
          <ac:chgData name="김 혜민" userId="e364d623-5a4f-4f60-8bad-4d1b46a797f3" providerId="ADAL" clId="{F2FBB541-415A-475D-B18B-E3F4431CEBCD}" dt="2024-10-25T00:49:43.416" v="396"/>
          <ac:picMkLst>
            <pc:docMk/>
            <pc:sldMk cId="3134364911" sldId="297"/>
            <ac:picMk id="18" creationId="{1ADEE87C-5C2F-C31E-7E73-5C4EA012C443}"/>
          </ac:picMkLst>
        </pc:picChg>
        <pc:picChg chg="del mod">
          <ac:chgData name="김 혜민" userId="e364d623-5a4f-4f60-8bad-4d1b46a797f3" providerId="ADAL" clId="{F2FBB541-415A-475D-B18B-E3F4431CEBCD}" dt="2024-10-25T00:49:40.859" v="393" actId="478"/>
          <ac:picMkLst>
            <pc:docMk/>
            <pc:sldMk cId="3134364911" sldId="297"/>
            <ac:picMk id="19" creationId="{6173A55D-EEF7-F76D-0F5A-37606E965E13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3134364911" sldId="297"/>
            <ac:picMk id="20" creationId="{11868F2B-4883-C1A7-A779-3314AFC44EF3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1996897462" sldId="298"/>
        </pc:sldMkLst>
        <pc:spChg chg="add del mod ord">
          <ac:chgData name="김 혜민" userId="e364d623-5a4f-4f60-8bad-4d1b46a797f3" providerId="ADAL" clId="{F2FBB541-415A-475D-B18B-E3F4431CEBCD}" dt="2024-10-25T00:50:39.211" v="418"/>
          <ac:spMkLst>
            <pc:docMk/>
            <pc:sldMk cId="1996897462" sldId="298"/>
            <ac:spMk id="2" creationId="{AB1968AC-C6BD-5819-F2E3-D28CB4482CE1}"/>
          </ac:spMkLst>
        </pc:spChg>
        <pc:spChg chg="add del mod">
          <ac:chgData name="김 혜민" userId="e364d623-5a4f-4f60-8bad-4d1b46a797f3" providerId="ADAL" clId="{F2FBB541-415A-475D-B18B-E3F4431CEBCD}" dt="2024-10-25T00:50:47.580" v="423"/>
          <ac:spMkLst>
            <pc:docMk/>
            <pc:sldMk cId="1996897462" sldId="298"/>
            <ac:spMk id="14" creationId="{85933E87-82AF-00ED-D30E-8B333999C0C3}"/>
          </ac:spMkLst>
        </pc:spChg>
        <pc:picChg chg="del mod">
          <ac:chgData name="김 혜민" userId="e364d623-5a4f-4f60-8bad-4d1b46a797f3" providerId="ADAL" clId="{F2FBB541-415A-475D-B18B-E3F4431CEBCD}" dt="2024-10-25T00:50:50.623" v="425" actId="478"/>
          <ac:picMkLst>
            <pc:docMk/>
            <pc:sldMk cId="1996897462" sldId="298"/>
            <ac:picMk id="3" creationId="{90F5C6EE-1AC1-CCDC-3D38-764D5C732E61}"/>
          </ac:picMkLst>
        </pc:picChg>
        <pc:picChg chg="add mod">
          <ac:chgData name="김 혜민" userId="e364d623-5a4f-4f60-8bad-4d1b46a797f3" providerId="ADAL" clId="{F2FBB541-415A-475D-B18B-E3F4431CEBCD}" dt="2024-10-25T00:50:37.785" v="417"/>
          <ac:picMkLst>
            <pc:docMk/>
            <pc:sldMk cId="1996897462" sldId="298"/>
            <ac:picMk id="8" creationId="{704FD56B-4588-BF61-9A73-BE6FE80380DD}"/>
          </ac:picMkLst>
        </pc:picChg>
        <pc:picChg chg="add del mod ord">
          <ac:chgData name="김 혜민" userId="e364d623-5a4f-4f60-8bad-4d1b46a797f3" providerId="ADAL" clId="{F2FBB541-415A-475D-B18B-E3F4431CEBCD}" dt="2024-10-25T00:50:43.859" v="420" actId="478"/>
          <ac:picMkLst>
            <pc:docMk/>
            <pc:sldMk cId="1996897462" sldId="298"/>
            <ac:picMk id="9" creationId="{E5382177-06E9-E887-84E7-69D694648C84}"/>
          </ac:picMkLst>
        </pc:picChg>
        <pc:picChg chg="add mod">
          <ac:chgData name="김 혜민" userId="e364d623-5a4f-4f60-8bad-4d1b46a797f3" providerId="ADAL" clId="{F2FBB541-415A-475D-B18B-E3F4431CEBCD}" dt="2024-10-25T00:50:46.564" v="422"/>
          <ac:picMkLst>
            <pc:docMk/>
            <pc:sldMk cId="1996897462" sldId="298"/>
            <ac:picMk id="16" creationId="{76BC2C41-CD97-5B01-8E68-7468FC815AD5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1996897462" sldId="298"/>
            <ac:picMk id="17" creationId="{67F16DDB-942C-5F91-D66B-E88A0EF92C09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1678011102" sldId="299"/>
        </pc:sldMkLst>
        <pc:spChg chg="add del mod ord">
          <ac:chgData name="김 혜민" userId="e364d623-5a4f-4f60-8bad-4d1b46a797f3" providerId="ADAL" clId="{F2FBB541-415A-475D-B18B-E3F4431CEBCD}" dt="2024-10-25T00:51:35.577" v="443"/>
          <ac:spMkLst>
            <pc:docMk/>
            <pc:sldMk cId="1678011102" sldId="299"/>
            <ac:spMk id="6" creationId="{BB7CF452-5F45-A90D-49A4-8FA741709548}"/>
          </ac:spMkLst>
        </pc:spChg>
        <pc:spChg chg="add del mod ord">
          <ac:chgData name="김 혜민" userId="e364d623-5a4f-4f60-8bad-4d1b46a797f3" providerId="ADAL" clId="{F2FBB541-415A-475D-B18B-E3F4431CEBCD}" dt="2024-10-25T00:51:38.132" v="445"/>
          <ac:spMkLst>
            <pc:docMk/>
            <pc:sldMk cId="1678011102" sldId="299"/>
            <ac:spMk id="10" creationId="{EFA615BB-DDFD-8013-AC6A-3AC99302AC9A}"/>
          </ac:spMkLst>
        </pc:spChg>
        <pc:spChg chg="add del mod ord">
          <ac:chgData name="김 혜민" userId="e364d623-5a4f-4f60-8bad-4d1b46a797f3" providerId="ADAL" clId="{F2FBB541-415A-475D-B18B-E3F4431CEBCD}" dt="2024-10-25T00:51:38.522" v="446"/>
          <ac:spMkLst>
            <pc:docMk/>
            <pc:sldMk cId="1678011102" sldId="299"/>
            <ac:spMk id="12" creationId="{0D877FC8-7A88-B1B4-07C8-29836EE85780}"/>
          </ac:spMkLst>
        </pc:sp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1678011102" sldId="299"/>
            <ac:picMk id="13" creationId="{DF6E362A-1F33-045A-0E6D-D38FEBB21EB1}"/>
          </ac:picMkLst>
        </pc:picChg>
        <pc:picChg chg="add del mod">
          <ac:chgData name="김 혜민" userId="e364d623-5a4f-4f60-8bad-4d1b46a797f3" providerId="ADAL" clId="{F2FBB541-415A-475D-B18B-E3F4431CEBCD}" dt="2024-10-25T00:51:40.098" v="447" actId="478"/>
          <ac:picMkLst>
            <pc:docMk/>
            <pc:sldMk cId="1678011102" sldId="299"/>
            <ac:picMk id="14" creationId="{1C8BC494-6B86-3E1B-9913-88850F6F9F57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1678011102" sldId="299"/>
            <ac:picMk id="15" creationId="{6C2C38B2-E88A-06E3-0F70-5B292EE8D986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1678011102" sldId="299"/>
            <ac:picMk id="16" creationId="{3E5092B5-F55D-3A50-6264-86D942EF47A1}"/>
          </ac:picMkLst>
        </pc:picChg>
        <pc:picChg chg="del mod">
          <ac:chgData name="김 혜민" userId="e364d623-5a4f-4f60-8bad-4d1b46a797f3" providerId="ADAL" clId="{F2FBB541-415A-475D-B18B-E3F4431CEBCD}" dt="2024-10-25T00:51:40.330" v="448" actId="478"/>
          <ac:picMkLst>
            <pc:docMk/>
            <pc:sldMk cId="1678011102" sldId="299"/>
            <ac:picMk id="58" creationId="{E381EE77-91AB-6B66-03BF-38D3211CF04E}"/>
          </ac:picMkLst>
        </pc:picChg>
        <pc:picChg chg="del mod">
          <ac:chgData name="김 혜민" userId="e364d623-5a4f-4f60-8bad-4d1b46a797f3" providerId="ADAL" clId="{F2FBB541-415A-475D-B18B-E3F4431CEBCD}" dt="2024-10-25T00:51:40.098" v="447" actId="478"/>
          <ac:picMkLst>
            <pc:docMk/>
            <pc:sldMk cId="1678011102" sldId="299"/>
            <ac:picMk id="82" creationId="{6624245B-82F2-F94C-4114-D51AA4247AA8}"/>
          </ac:picMkLst>
        </pc:picChg>
        <pc:picChg chg="del mod">
          <ac:chgData name="김 혜민" userId="e364d623-5a4f-4f60-8bad-4d1b46a797f3" providerId="ADAL" clId="{F2FBB541-415A-475D-B18B-E3F4431CEBCD}" dt="2024-10-25T00:51:40.098" v="447" actId="478"/>
          <ac:picMkLst>
            <pc:docMk/>
            <pc:sldMk cId="1678011102" sldId="299"/>
            <ac:picMk id="96" creationId="{594A44E0-1C19-5734-EF85-9A7C8DD0FC64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722880312" sldId="303"/>
        </pc:sldMkLst>
        <pc:spChg chg="add del mod ord">
          <ac:chgData name="김 혜민" userId="e364d623-5a4f-4f60-8bad-4d1b46a797f3" providerId="ADAL" clId="{F2FBB541-415A-475D-B18B-E3F4431CEBCD}" dt="2024-10-25T00:53:23.623" v="486"/>
          <ac:spMkLst>
            <pc:docMk/>
            <pc:sldMk cId="722880312" sldId="303"/>
            <ac:spMk id="6" creationId="{A61FA563-00A1-6E60-BD6D-2C06B5BAA97E}"/>
          </ac:spMkLst>
        </pc:spChg>
        <pc:spChg chg="add del mod ord">
          <ac:chgData name="김 혜민" userId="e364d623-5a4f-4f60-8bad-4d1b46a797f3" providerId="ADAL" clId="{F2FBB541-415A-475D-B18B-E3F4431CEBCD}" dt="2024-10-25T00:53:25.007" v="487"/>
          <ac:spMkLst>
            <pc:docMk/>
            <pc:sldMk cId="722880312" sldId="303"/>
            <ac:spMk id="7" creationId="{77C9B1E0-C97D-2937-8E9E-18B97AF67204}"/>
          </ac:spMkLst>
        </pc:spChg>
        <pc:spChg chg="add del mod ord">
          <ac:chgData name="김 혜민" userId="e364d623-5a4f-4f60-8bad-4d1b46a797f3" providerId="ADAL" clId="{F2FBB541-415A-475D-B18B-E3F4431CEBCD}" dt="2024-10-25T00:53:25.979" v="488"/>
          <ac:spMkLst>
            <pc:docMk/>
            <pc:sldMk cId="722880312" sldId="303"/>
            <ac:spMk id="8" creationId="{DBCB5DFF-8894-BFBB-E5A7-AE372B9ACFDF}"/>
          </ac:spMkLst>
        </pc:spChg>
        <pc:spChg chg="mod">
          <ac:chgData name="김 혜민" userId="e364d623-5a4f-4f60-8bad-4d1b46a797f3" providerId="ADAL" clId="{F2FBB541-415A-475D-B18B-E3F4431CEBCD}" dt="2024-10-25T00:53:08.744" v="483" actId="1076"/>
          <ac:spMkLst>
            <pc:docMk/>
            <pc:sldMk cId="722880312" sldId="303"/>
            <ac:spMk id="18" creationId="{FE7F3561-79EF-9C97-3512-F65CD87406B6}"/>
          </ac:spMkLst>
        </pc:spChg>
        <pc:spChg chg="mod">
          <ac:chgData name="김 혜민" userId="e364d623-5a4f-4f60-8bad-4d1b46a797f3" providerId="ADAL" clId="{F2FBB541-415A-475D-B18B-E3F4431CEBCD}" dt="2024-10-25T00:53:08.744" v="483" actId="1076"/>
          <ac:spMkLst>
            <pc:docMk/>
            <pc:sldMk cId="722880312" sldId="303"/>
            <ac:spMk id="24" creationId="{618AF3C2-124D-57A4-F4DA-9FDD994F46A8}"/>
          </ac:spMkLst>
        </pc:spChg>
        <pc:spChg chg="mod">
          <ac:chgData name="김 혜민" userId="e364d623-5a4f-4f60-8bad-4d1b46a797f3" providerId="ADAL" clId="{F2FBB541-415A-475D-B18B-E3F4431CEBCD}" dt="2024-10-25T00:53:08.744" v="483" actId="1076"/>
          <ac:spMkLst>
            <pc:docMk/>
            <pc:sldMk cId="722880312" sldId="303"/>
            <ac:spMk id="26" creationId="{93DDA4A2-6CCB-33E4-80BC-C67B1213B6A1}"/>
          </ac:spMkLst>
        </pc:spChg>
        <pc:spChg chg="mod">
          <ac:chgData name="김 혜민" userId="e364d623-5a4f-4f60-8bad-4d1b46a797f3" providerId="ADAL" clId="{F2FBB541-415A-475D-B18B-E3F4431CEBCD}" dt="2024-10-25T00:53:08.744" v="483" actId="1076"/>
          <ac:spMkLst>
            <pc:docMk/>
            <pc:sldMk cId="722880312" sldId="303"/>
            <ac:spMk id="27" creationId="{D61DCB14-8D72-3F60-355F-0C337F0C498A}"/>
          </ac:spMkLst>
        </pc:spChg>
        <pc:spChg chg="mod">
          <ac:chgData name="김 혜민" userId="e364d623-5a4f-4f60-8bad-4d1b46a797f3" providerId="ADAL" clId="{F2FBB541-415A-475D-B18B-E3F4431CEBCD}" dt="2024-10-25T00:53:08.744" v="483" actId="1076"/>
          <ac:spMkLst>
            <pc:docMk/>
            <pc:sldMk cId="722880312" sldId="303"/>
            <ac:spMk id="32" creationId="{24EA9DFF-9826-4314-2EFB-3739987795F2}"/>
          </ac:spMkLst>
        </pc:spChg>
        <pc:spChg chg="mod">
          <ac:chgData name="김 혜민" userId="e364d623-5a4f-4f60-8bad-4d1b46a797f3" providerId="ADAL" clId="{F2FBB541-415A-475D-B18B-E3F4431CEBCD}" dt="2024-10-25T00:53:08.744" v="483" actId="1076"/>
          <ac:spMkLst>
            <pc:docMk/>
            <pc:sldMk cId="722880312" sldId="303"/>
            <ac:spMk id="33" creationId="{3F96EA58-E58D-790C-5FDA-5EDAA319D519}"/>
          </ac:spMkLst>
        </pc:sp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722880312" sldId="303"/>
            <ac:picMk id="9" creationId="{FEB0F519-FCF1-051A-E36B-B7FA524B2D60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722880312" sldId="303"/>
            <ac:picMk id="10" creationId="{CF0B44D4-702A-AAD5-21AB-6EF23A822769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722880312" sldId="303"/>
            <ac:picMk id="11" creationId="{26D8454B-3993-1B51-B5FC-45F7C3F6CD25}"/>
          </ac:picMkLst>
        </pc:picChg>
        <pc:picChg chg="del mod">
          <ac:chgData name="김 혜민" userId="e364d623-5a4f-4f60-8bad-4d1b46a797f3" providerId="ADAL" clId="{F2FBB541-415A-475D-B18B-E3F4431CEBCD}" dt="2024-10-25T00:53:31.799" v="491" actId="478"/>
          <ac:picMkLst>
            <pc:docMk/>
            <pc:sldMk cId="722880312" sldId="303"/>
            <ac:picMk id="23" creationId="{BE8D2DCE-9E44-086C-6D9D-87060CADB19B}"/>
          </ac:picMkLst>
        </pc:picChg>
        <pc:picChg chg="del mod">
          <ac:chgData name="김 혜민" userId="e364d623-5a4f-4f60-8bad-4d1b46a797f3" providerId="ADAL" clId="{F2FBB541-415A-475D-B18B-E3F4431CEBCD}" dt="2024-10-25T00:53:31.799" v="491" actId="478"/>
          <ac:picMkLst>
            <pc:docMk/>
            <pc:sldMk cId="722880312" sldId="303"/>
            <ac:picMk id="25" creationId="{A74EBAD1-A1AA-FD29-EE0D-20B02E0A0151}"/>
          </ac:picMkLst>
        </pc:picChg>
        <pc:picChg chg="del mod">
          <ac:chgData name="김 혜민" userId="e364d623-5a4f-4f60-8bad-4d1b46a797f3" providerId="ADAL" clId="{F2FBB541-415A-475D-B18B-E3F4431CEBCD}" dt="2024-10-25T00:53:31.799" v="491" actId="478"/>
          <ac:picMkLst>
            <pc:docMk/>
            <pc:sldMk cId="722880312" sldId="303"/>
            <ac:picMk id="31" creationId="{161D6BB2-BEEF-CA69-2C40-15CCEB4BC0D0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1245194238" sldId="305"/>
        </pc:sldMkLst>
        <pc:spChg chg="mod">
          <ac:chgData name="김 혜민" userId="e364d623-5a4f-4f60-8bad-4d1b46a797f3" providerId="ADAL" clId="{F2FBB541-415A-475D-B18B-E3F4431CEBCD}" dt="2024-10-25T00:54:55.676" v="519" actId="14100"/>
          <ac:spMkLst>
            <pc:docMk/>
            <pc:sldMk cId="1245194238" sldId="305"/>
            <ac:spMk id="4" creationId="{CE93B634-B76B-D855-BB24-8818635A3F03}"/>
          </ac:spMkLst>
        </pc:spChg>
        <pc:spChg chg="add del mod ord">
          <ac:chgData name="김 혜민" userId="e364d623-5a4f-4f60-8bad-4d1b46a797f3" providerId="ADAL" clId="{F2FBB541-415A-475D-B18B-E3F4431CEBCD}" dt="2024-10-25T00:54:29.906" v="508"/>
          <ac:spMkLst>
            <pc:docMk/>
            <pc:sldMk cId="1245194238" sldId="305"/>
            <ac:spMk id="6" creationId="{0AA6DCF0-A454-07C7-FA65-0D354989B058}"/>
          </ac:spMkLst>
        </pc:spChg>
        <pc:picChg chg="del">
          <ac:chgData name="김 혜민" userId="e364d623-5a4f-4f60-8bad-4d1b46a797f3" providerId="ADAL" clId="{F2FBB541-415A-475D-B18B-E3F4431CEBCD}" dt="2024-10-25T00:54:32.967" v="511" actId="478"/>
          <ac:picMkLst>
            <pc:docMk/>
            <pc:sldMk cId="1245194238" sldId="305"/>
            <ac:picMk id="3" creationId="{0B4D6653-DA27-922B-2980-0941300C1BEE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1245194238" sldId="305"/>
            <ac:picMk id="7" creationId="{8776E1A4-FD53-0C28-5613-314EB0B1F07D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797639271" sldId="308"/>
        </pc:sldMkLst>
        <pc:spChg chg="add del mod ord">
          <ac:chgData name="김 혜민" userId="e364d623-5a4f-4f60-8bad-4d1b46a797f3" providerId="ADAL" clId="{F2FBB541-415A-475D-B18B-E3F4431CEBCD}" dt="2024-10-25T00:55:46.113" v="532"/>
          <ac:spMkLst>
            <pc:docMk/>
            <pc:sldMk cId="797639271" sldId="308"/>
            <ac:spMk id="5" creationId="{681A3912-56BE-232B-EFF3-414B14B08639}"/>
          </ac:spMkLst>
        </pc:spChg>
        <pc:spChg chg="add del mod">
          <ac:chgData name="김 혜민" userId="e364d623-5a4f-4f60-8bad-4d1b46a797f3" providerId="ADAL" clId="{F2FBB541-415A-475D-B18B-E3F4431CEBCD}" dt="2024-10-25T00:55:52.732" v="536" actId="478"/>
          <ac:spMkLst>
            <pc:docMk/>
            <pc:sldMk cId="797639271" sldId="308"/>
            <ac:spMk id="11" creationId="{3BFC4D1B-A75D-D6A6-7CC0-B37BE7B67566}"/>
          </ac:spMkLst>
        </pc:spChg>
        <pc:spChg chg="ord">
          <ac:chgData name="김 혜민" userId="e364d623-5a4f-4f60-8bad-4d1b46a797f3" providerId="ADAL" clId="{F2FBB541-415A-475D-B18B-E3F4431CEBCD}" dt="2024-10-25T00:55:50.050" v="533" actId="167"/>
          <ac:spMkLst>
            <pc:docMk/>
            <pc:sldMk cId="797639271" sldId="308"/>
            <ac:spMk id="68" creationId="{F3502BAD-78FE-9FEB-9F0B-F483B846B229}"/>
          </ac:spMkLst>
        </pc:spChg>
        <pc:picChg chg="add del mod ord">
          <ac:chgData name="김 혜민" userId="e364d623-5a4f-4f60-8bad-4d1b46a797f3" providerId="ADAL" clId="{F2FBB541-415A-475D-B18B-E3F4431CEBCD}" dt="2024-10-28T03:09:56.286" v="1225"/>
          <ac:picMkLst>
            <pc:docMk/>
            <pc:sldMk cId="797639271" sldId="308"/>
            <ac:picMk id="6" creationId="{7C69C81C-61C6-9492-49E4-217DC855A069}"/>
          </ac:picMkLst>
        </pc:picChg>
        <pc:picChg chg="del">
          <ac:chgData name="김 혜민" userId="e364d623-5a4f-4f60-8bad-4d1b46a797f3" providerId="ADAL" clId="{F2FBB541-415A-475D-B18B-E3F4431CEBCD}" dt="2024-10-25T00:55:51.077" v="534" actId="478"/>
          <ac:picMkLst>
            <pc:docMk/>
            <pc:sldMk cId="797639271" sldId="308"/>
            <ac:picMk id="12" creationId="{27BAF079-08FC-ED28-DC42-6BF795E4D2F5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88438418" sldId="309"/>
        </pc:sldMkLst>
        <pc:spChg chg="add del mod ord">
          <ac:chgData name="김 혜민" userId="e364d623-5a4f-4f60-8bad-4d1b46a797f3" providerId="ADAL" clId="{F2FBB541-415A-475D-B18B-E3F4431CEBCD}" dt="2024-10-25T00:56:26.948" v="548"/>
          <ac:spMkLst>
            <pc:docMk/>
            <pc:sldMk cId="88438418" sldId="309"/>
            <ac:spMk id="9" creationId="{87233A85-D54A-0782-7C83-368E37419CA3}"/>
          </ac:spMkLst>
        </pc:spChg>
        <pc:spChg chg="add del mod">
          <ac:chgData name="김 혜민" userId="e364d623-5a4f-4f60-8bad-4d1b46a797f3" providerId="ADAL" clId="{F2FBB541-415A-475D-B18B-E3F4431CEBCD}" dt="2024-10-25T00:56:30.850" v="552" actId="478"/>
          <ac:spMkLst>
            <pc:docMk/>
            <pc:sldMk cId="88438418" sldId="309"/>
            <ac:spMk id="15" creationId="{B7638F17-5DB2-A4B5-56AB-8FF919A10C7E}"/>
          </ac:spMkLst>
        </pc:spChg>
        <pc:picChg chg="add del mod ord">
          <ac:chgData name="김 혜민" userId="e364d623-5a4f-4f60-8bad-4d1b46a797f3" providerId="ADAL" clId="{F2FBB541-415A-475D-B18B-E3F4431CEBCD}" dt="2024-10-28T03:09:56.286" v="1225"/>
          <ac:picMkLst>
            <pc:docMk/>
            <pc:sldMk cId="88438418" sldId="309"/>
            <ac:picMk id="13" creationId="{C1751A0C-D707-6524-2E16-E46A589509EA}"/>
          </ac:picMkLst>
        </pc:picChg>
        <pc:picChg chg="del">
          <ac:chgData name="김 혜민" userId="e364d623-5a4f-4f60-8bad-4d1b46a797f3" providerId="ADAL" clId="{F2FBB541-415A-475D-B18B-E3F4431CEBCD}" dt="2024-10-25T00:56:29.246" v="550" actId="478"/>
          <ac:picMkLst>
            <pc:docMk/>
            <pc:sldMk cId="88438418" sldId="309"/>
            <ac:picMk id="138" creationId="{8CC959FA-977C-E60B-FEE7-3056670D2CDC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864760615" sldId="313"/>
        </pc:sldMkLst>
        <pc:spChg chg="add del mod ord">
          <ac:chgData name="김 혜민" userId="e364d623-5a4f-4f60-8bad-4d1b46a797f3" providerId="ADAL" clId="{F2FBB541-415A-475D-B18B-E3F4431CEBCD}" dt="2024-10-25T00:59:26.927" v="607" actId="478"/>
          <ac:spMkLst>
            <pc:docMk/>
            <pc:sldMk cId="864760615" sldId="313"/>
            <ac:spMk id="7" creationId="{9C351BB0-ABE1-597A-DE90-5E76657DF3FD}"/>
          </ac:spMkLst>
        </pc:spChg>
        <pc:spChg chg="add del mod ord">
          <ac:chgData name="김 혜민" userId="e364d623-5a4f-4f60-8bad-4d1b46a797f3" providerId="ADAL" clId="{F2FBB541-415A-475D-B18B-E3F4431CEBCD}" dt="2024-10-25T00:59:26.927" v="607" actId="478"/>
          <ac:spMkLst>
            <pc:docMk/>
            <pc:sldMk cId="864760615" sldId="313"/>
            <ac:spMk id="8" creationId="{C873DD1F-EA15-9BD0-A01A-B4F7E154057D}"/>
          </ac:spMkLst>
        </pc:spChg>
        <pc:spChg chg="add del mod ord">
          <ac:chgData name="김 혜민" userId="e364d623-5a4f-4f60-8bad-4d1b46a797f3" providerId="ADAL" clId="{F2FBB541-415A-475D-B18B-E3F4431CEBCD}" dt="2024-10-25T00:59:45.258" v="617"/>
          <ac:spMkLst>
            <pc:docMk/>
            <pc:sldMk cId="864760615" sldId="313"/>
            <ac:spMk id="9" creationId="{38D7ABD5-BDDF-0FDD-447B-A735CCC2E4AD}"/>
          </ac:spMkLst>
        </pc:spChg>
        <pc:spChg chg="add del mod ord">
          <ac:chgData name="김 혜민" userId="e364d623-5a4f-4f60-8bad-4d1b46a797f3" providerId="ADAL" clId="{F2FBB541-415A-475D-B18B-E3F4431CEBCD}" dt="2024-10-25T00:59:46.654" v="618"/>
          <ac:spMkLst>
            <pc:docMk/>
            <pc:sldMk cId="864760615" sldId="313"/>
            <ac:spMk id="10" creationId="{EC7F984E-5F99-40B9-DFAB-BD62301BFB5E}"/>
          </ac:spMkLst>
        </pc:spChg>
        <pc:spChg chg="ord">
          <ac:chgData name="김 혜민" userId="e364d623-5a4f-4f60-8bad-4d1b46a797f3" providerId="ADAL" clId="{F2FBB541-415A-475D-B18B-E3F4431CEBCD}" dt="2024-10-25T00:59:57.492" v="620" actId="166"/>
          <ac:spMkLst>
            <pc:docMk/>
            <pc:sldMk cId="864760615" sldId="313"/>
            <ac:spMk id="21" creationId="{AD38EEEE-789D-BB74-310B-25077D16D33B}"/>
          </ac:spMkLst>
        </pc:spChg>
        <pc:spChg chg="mod topLvl">
          <ac:chgData name="김 혜민" userId="e364d623-5a4f-4f60-8bad-4d1b46a797f3" providerId="ADAL" clId="{F2FBB541-415A-475D-B18B-E3F4431CEBCD}" dt="2024-10-25T00:59:30.982" v="608" actId="165"/>
          <ac:spMkLst>
            <pc:docMk/>
            <pc:sldMk cId="864760615" sldId="313"/>
            <ac:spMk id="23" creationId="{D72DEC71-13B8-CEE9-0D26-C6E2D90AC452}"/>
          </ac:spMkLst>
        </pc:spChg>
        <pc:spChg chg="ord">
          <ac:chgData name="김 혜민" userId="e364d623-5a4f-4f60-8bad-4d1b46a797f3" providerId="ADAL" clId="{F2FBB541-415A-475D-B18B-E3F4431CEBCD}" dt="2024-10-25T00:59:57.492" v="620" actId="166"/>
          <ac:spMkLst>
            <pc:docMk/>
            <pc:sldMk cId="864760615" sldId="313"/>
            <ac:spMk id="33" creationId="{A54F3F7A-5859-ADF3-06D2-C945314AFE29}"/>
          </ac:spMkLst>
        </pc:spChg>
        <pc:grpChg chg="del">
          <ac:chgData name="김 혜민" userId="e364d623-5a4f-4f60-8bad-4d1b46a797f3" providerId="ADAL" clId="{F2FBB541-415A-475D-B18B-E3F4431CEBCD}" dt="2024-10-25T00:59:30.982" v="608" actId="165"/>
          <ac:grpSpMkLst>
            <pc:docMk/>
            <pc:sldMk cId="864760615" sldId="313"/>
            <ac:grpSpMk id="83" creationId="{6BD56CAC-3EFF-A8DF-1A1B-975E5CCA5E82}"/>
          </ac:grpSpMkLst>
        </pc:grpChg>
        <pc:picChg chg="add mod">
          <ac:chgData name="김 혜민" userId="e364d623-5a4f-4f60-8bad-4d1b46a797f3" providerId="ADAL" clId="{F2FBB541-415A-475D-B18B-E3F4431CEBCD}" dt="2024-10-25T00:59:43.408" v="616"/>
          <ac:picMkLst>
            <pc:docMk/>
            <pc:sldMk cId="864760615" sldId="313"/>
            <ac:picMk id="12" creationId="{AD79DB92-13E1-CF18-B8E1-8778C801B972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864760615" sldId="313"/>
            <ac:picMk id="13" creationId="{08FA5474-7ACB-B9C7-D625-36A3C80E9C68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864760615" sldId="313"/>
            <ac:picMk id="16" creationId="{143C2263-5CDE-7BFF-9A0D-C0CBD84CC62E}"/>
          </ac:picMkLst>
        </pc:picChg>
        <pc:picChg chg="del mod topLvl">
          <ac:chgData name="김 혜민" userId="e364d623-5a4f-4f60-8bad-4d1b46a797f3" providerId="ADAL" clId="{F2FBB541-415A-475D-B18B-E3F4431CEBCD}" dt="2024-10-25T00:59:59.239" v="622" actId="478"/>
          <ac:picMkLst>
            <pc:docMk/>
            <pc:sldMk cId="864760615" sldId="313"/>
            <ac:picMk id="29" creationId="{A51C1AEF-1B2F-FCB3-73B8-E80C73265214}"/>
          </ac:picMkLst>
        </pc:picChg>
        <pc:picChg chg="del mod topLvl">
          <ac:chgData name="김 혜민" userId="e364d623-5a4f-4f60-8bad-4d1b46a797f3" providerId="ADAL" clId="{F2FBB541-415A-475D-B18B-E3F4431CEBCD}" dt="2024-10-25T00:59:58.931" v="621" actId="478"/>
          <ac:picMkLst>
            <pc:docMk/>
            <pc:sldMk cId="864760615" sldId="313"/>
            <ac:picMk id="31" creationId="{0EC0DEE0-1A41-59DA-5685-039F06B26C8A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1986985744" sldId="314"/>
        </pc:sldMkLst>
        <pc:spChg chg="add del mod ord">
          <ac:chgData name="김 혜민" userId="e364d623-5a4f-4f60-8bad-4d1b46a797f3" providerId="ADAL" clId="{F2FBB541-415A-475D-B18B-E3F4431CEBCD}" dt="2024-10-25T01:00:36.425" v="640"/>
          <ac:spMkLst>
            <pc:docMk/>
            <pc:sldMk cId="1986985744" sldId="314"/>
            <ac:spMk id="6" creationId="{E9314608-86A0-95FB-13C1-1A0DC2CAA063}"/>
          </ac:spMkLst>
        </pc:sp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1986985744" sldId="314"/>
            <ac:picMk id="8" creationId="{278DF0F7-F880-EEEB-63F1-89401BD37D6A}"/>
          </ac:picMkLst>
        </pc:picChg>
        <pc:picChg chg="del mod">
          <ac:chgData name="김 혜민" userId="e364d623-5a4f-4f60-8bad-4d1b46a797f3" providerId="ADAL" clId="{F2FBB541-415A-475D-B18B-E3F4431CEBCD}" dt="2024-10-25T01:00:37.462" v="641" actId="478"/>
          <ac:picMkLst>
            <pc:docMk/>
            <pc:sldMk cId="1986985744" sldId="314"/>
            <ac:picMk id="31" creationId="{C80B15F7-05C6-716C-7AF2-13D432DC30FD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880180511" sldId="315"/>
        </pc:sldMkLst>
        <pc:spChg chg="add del mod ord">
          <ac:chgData name="김 혜민" userId="e364d623-5a4f-4f60-8bad-4d1b46a797f3" providerId="ADAL" clId="{F2FBB541-415A-475D-B18B-E3F4431CEBCD}" dt="2024-10-25T01:01:18.899" v="655"/>
          <ac:spMkLst>
            <pc:docMk/>
            <pc:sldMk cId="880180511" sldId="315"/>
            <ac:spMk id="4" creationId="{F596FB60-41DE-0097-2A6D-99578B07F009}"/>
          </ac:spMkLst>
        </pc:spChg>
        <pc:spChg chg="add del mod ord">
          <ac:chgData name="김 혜민" userId="e364d623-5a4f-4f60-8bad-4d1b46a797f3" providerId="ADAL" clId="{F2FBB541-415A-475D-B18B-E3F4431CEBCD}" dt="2024-10-25T01:01:20.485" v="656"/>
          <ac:spMkLst>
            <pc:docMk/>
            <pc:sldMk cId="880180511" sldId="315"/>
            <ac:spMk id="5" creationId="{A3D63FEA-3F32-3C23-47FB-1CD11E79F10C}"/>
          </ac:spMkLst>
        </pc:spChg>
        <pc:spChg chg="add del mod">
          <ac:chgData name="김 혜민" userId="e364d623-5a4f-4f60-8bad-4d1b46a797f3" providerId="ADAL" clId="{F2FBB541-415A-475D-B18B-E3F4431CEBCD}" dt="2024-10-25T01:02:27.012" v="685" actId="478"/>
          <ac:spMkLst>
            <pc:docMk/>
            <pc:sldMk cId="880180511" sldId="315"/>
            <ac:spMk id="9" creationId="{D80422FC-41D8-AAFD-A479-B0BE07C1C716}"/>
          </ac:spMkLst>
        </pc:spChg>
        <pc:spChg chg="add del mod">
          <ac:chgData name="김 혜민" userId="e364d623-5a4f-4f60-8bad-4d1b46a797f3" providerId="ADAL" clId="{F2FBB541-415A-475D-B18B-E3F4431CEBCD}" dt="2024-10-25T01:02:26.449" v="684" actId="478"/>
          <ac:spMkLst>
            <pc:docMk/>
            <pc:sldMk cId="880180511" sldId="315"/>
            <ac:spMk id="16" creationId="{BE87A324-35EF-1458-F949-7CF88353B3C4}"/>
          </ac:spMkLst>
        </pc:spChg>
        <pc:spChg chg="add del mod">
          <ac:chgData name="김 혜민" userId="e364d623-5a4f-4f60-8bad-4d1b46a797f3" providerId="ADAL" clId="{F2FBB541-415A-475D-B18B-E3F4431CEBCD}" dt="2024-10-25T01:25:39.059" v="1206" actId="478"/>
          <ac:spMkLst>
            <pc:docMk/>
            <pc:sldMk cId="880180511" sldId="315"/>
            <ac:spMk id="18" creationId="{372C5967-37A2-2076-AED1-8E272CF15678}"/>
          </ac:spMkLst>
        </pc:spChg>
        <pc:spChg chg="add del mod">
          <ac:chgData name="김 혜민" userId="e364d623-5a4f-4f60-8bad-4d1b46a797f3" providerId="ADAL" clId="{F2FBB541-415A-475D-B18B-E3F4431CEBCD}" dt="2024-10-25T01:25:41.259" v="1208" actId="478"/>
          <ac:spMkLst>
            <pc:docMk/>
            <pc:sldMk cId="880180511" sldId="315"/>
            <ac:spMk id="20" creationId="{77FB9CC4-DDD5-0E70-5C76-7D78B53CC172}"/>
          </ac:spMkLst>
        </pc:spChg>
        <pc:spChg chg="add del mod ord">
          <ac:chgData name="김 혜민" userId="e364d623-5a4f-4f60-8bad-4d1b46a797f3" providerId="ADAL" clId="{F2FBB541-415A-475D-B18B-E3F4431CEBCD}" dt="2024-10-25T01:26:24.647" v="1221"/>
          <ac:spMkLst>
            <pc:docMk/>
            <pc:sldMk cId="880180511" sldId="315"/>
            <ac:spMk id="21" creationId="{E9D1212C-E047-D2C8-4D35-CE11AABA004A}"/>
          </ac:spMkLst>
        </pc:spChg>
        <pc:spChg chg="ord">
          <ac:chgData name="김 혜민" userId="e364d623-5a4f-4f60-8bad-4d1b46a797f3" providerId="ADAL" clId="{F2FBB541-415A-475D-B18B-E3F4431CEBCD}" dt="2024-10-25T01:25:24.702" v="1201" actId="167"/>
          <ac:spMkLst>
            <pc:docMk/>
            <pc:sldMk cId="880180511" sldId="315"/>
            <ac:spMk id="64" creationId="{4584009C-8773-0FA4-C61F-72CC2DDDC42F}"/>
          </ac:spMkLst>
        </pc:spChg>
        <pc:spChg chg="mod">
          <ac:chgData name="김 혜민" userId="e364d623-5a4f-4f60-8bad-4d1b46a797f3" providerId="ADAL" clId="{F2FBB541-415A-475D-B18B-E3F4431CEBCD}" dt="2024-10-25T01:01:47.036" v="667" actId="14100"/>
          <ac:spMkLst>
            <pc:docMk/>
            <pc:sldMk cId="880180511" sldId="315"/>
            <ac:spMk id="81" creationId="{08CE462F-F5BC-5F45-44A4-B27250647512}"/>
          </ac:spMkLst>
        </pc:spChg>
        <pc:spChg chg="mod">
          <ac:chgData name="김 혜민" userId="e364d623-5a4f-4f60-8bad-4d1b46a797f3" providerId="ADAL" clId="{F2FBB541-415A-475D-B18B-E3F4431CEBCD}" dt="2024-10-25T01:01:48.334" v="668" actId="14100"/>
          <ac:spMkLst>
            <pc:docMk/>
            <pc:sldMk cId="880180511" sldId="315"/>
            <ac:spMk id="82" creationId="{0EAF1979-4712-F91A-F3A2-8833D6B76531}"/>
          </ac:spMkLst>
        </pc:spChg>
        <pc:picChg chg="add del mod ord">
          <ac:chgData name="김 혜민" userId="e364d623-5a4f-4f60-8bad-4d1b46a797f3" providerId="ADAL" clId="{F2FBB541-415A-475D-B18B-E3F4431CEBCD}" dt="2024-10-28T03:09:56.286" v="1225"/>
          <ac:picMkLst>
            <pc:docMk/>
            <pc:sldMk cId="880180511" sldId="315"/>
            <ac:picMk id="6" creationId="{CA23FDFF-304A-C6D9-AA50-5510A84A795B}"/>
          </ac:picMkLst>
        </pc:picChg>
        <pc:picChg chg="add del mod ord">
          <ac:chgData name="김 혜민" userId="e364d623-5a4f-4f60-8bad-4d1b46a797f3" providerId="ADAL" clId="{F2FBB541-415A-475D-B18B-E3F4431CEBCD}" dt="2024-10-28T03:09:56.286" v="1225"/>
          <ac:picMkLst>
            <pc:docMk/>
            <pc:sldMk cId="880180511" sldId="315"/>
            <ac:picMk id="7" creationId="{863D3A05-D908-247E-A35E-BFB03EFEC077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880180511" sldId="315"/>
            <ac:picMk id="22" creationId="{23CE43BF-BCAE-90A4-B49B-6C7D437C223A}"/>
          </ac:picMkLst>
        </pc:picChg>
        <pc:picChg chg="del mod">
          <ac:chgData name="김 혜민" userId="e364d623-5a4f-4f60-8bad-4d1b46a797f3" providerId="ADAL" clId="{F2FBB541-415A-475D-B18B-E3F4431CEBCD}" dt="2024-10-25T01:26:27.604" v="1223" actId="478"/>
          <ac:picMkLst>
            <pc:docMk/>
            <pc:sldMk cId="880180511" sldId="315"/>
            <ac:picMk id="67" creationId="{C5652079-070C-ED3A-C4F5-632D02E58F72}"/>
          </ac:picMkLst>
        </pc:picChg>
        <pc:picChg chg="add del mod">
          <ac:chgData name="김 혜민" userId="e364d623-5a4f-4f60-8bad-4d1b46a797f3" providerId="ADAL" clId="{F2FBB541-415A-475D-B18B-E3F4431CEBCD}" dt="2024-10-25T01:01:50.255" v="670" actId="478"/>
          <ac:picMkLst>
            <pc:docMk/>
            <pc:sldMk cId="880180511" sldId="315"/>
            <ac:picMk id="73" creationId="{011E51A5-7C4F-7DE8-9E8C-F41DC01AC441}"/>
          </ac:picMkLst>
        </pc:picChg>
        <pc:picChg chg="del mod">
          <ac:chgData name="김 혜민" userId="e364d623-5a4f-4f60-8bad-4d1b46a797f3" providerId="ADAL" clId="{F2FBB541-415A-475D-B18B-E3F4431CEBCD}" dt="2024-10-25T01:01:27.089" v="659" actId="478"/>
          <ac:picMkLst>
            <pc:docMk/>
            <pc:sldMk cId="880180511" sldId="315"/>
            <ac:picMk id="77" creationId="{4E8AA340-A609-2B6C-898F-810652F5E9AC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4235254050" sldId="317"/>
        </pc:sldMkLst>
        <pc:spChg chg="add del mod ord">
          <ac:chgData name="김 혜민" userId="e364d623-5a4f-4f60-8bad-4d1b46a797f3" providerId="ADAL" clId="{F2FBB541-415A-475D-B18B-E3F4431CEBCD}" dt="2024-10-25T01:03:42.705" v="710" actId="700"/>
          <ac:spMkLst>
            <pc:docMk/>
            <pc:sldMk cId="4235254050" sldId="317"/>
            <ac:spMk id="6" creationId="{4EC259DB-1F6B-7591-26BF-26ED04C52B20}"/>
          </ac:spMkLst>
        </pc:spChg>
        <pc:spChg chg="add del mod ord">
          <ac:chgData name="김 혜민" userId="e364d623-5a4f-4f60-8bad-4d1b46a797f3" providerId="ADAL" clId="{F2FBB541-415A-475D-B18B-E3F4431CEBCD}" dt="2024-10-25T01:03:42.705" v="710" actId="700"/>
          <ac:spMkLst>
            <pc:docMk/>
            <pc:sldMk cId="4235254050" sldId="317"/>
            <ac:spMk id="10" creationId="{1D8532A1-E49F-5F51-D8D5-772C03490EDF}"/>
          </ac:spMkLst>
        </pc:spChg>
        <pc:spChg chg="mod ord">
          <ac:chgData name="김 혜민" userId="e364d623-5a4f-4f60-8bad-4d1b46a797f3" providerId="ADAL" clId="{F2FBB541-415A-475D-B18B-E3F4431CEBCD}" dt="2024-10-25T01:05:10.327" v="745" actId="166"/>
          <ac:spMkLst>
            <pc:docMk/>
            <pc:sldMk cId="4235254050" sldId="317"/>
            <ac:spMk id="11" creationId="{C9D41395-FCE5-6052-6738-3A29A19B8FF5}"/>
          </ac:spMkLst>
        </pc:spChg>
        <pc:spChg chg="add del mod ord">
          <ac:chgData name="김 혜민" userId="e364d623-5a4f-4f60-8bad-4d1b46a797f3" providerId="ADAL" clId="{F2FBB541-415A-475D-B18B-E3F4431CEBCD}" dt="2024-10-25T01:03:55.413" v="720"/>
          <ac:spMkLst>
            <pc:docMk/>
            <pc:sldMk cId="4235254050" sldId="317"/>
            <ac:spMk id="14" creationId="{91733D92-4C9F-9D75-EEE7-68E0BBB763AC}"/>
          </ac:spMkLst>
        </pc:spChg>
        <pc:spChg chg="mod ord">
          <ac:chgData name="김 혜민" userId="e364d623-5a4f-4f60-8bad-4d1b46a797f3" providerId="ADAL" clId="{F2FBB541-415A-475D-B18B-E3F4431CEBCD}" dt="2024-10-25T01:05:03.467" v="743" actId="166"/>
          <ac:spMkLst>
            <pc:docMk/>
            <pc:sldMk cId="4235254050" sldId="317"/>
            <ac:spMk id="15" creationId="{634C4DFB-1B98-7FD0-62D4-CDDA5A506631}"/>
          </ac:spMkLst>
        </pc:spChg>
        <pc:spChg chg="mod">
          <ac:chgData name="김 혜민" userId="e364d623-5a4f-4f60-8bad-4d1b46a797f3" providerId="ADAL" clId="{F2FBB541-415A-475D-B18B-E3F4431CEBCD}" dt="2024-10-25T01:04:51.472" v="740" actId="1076"/>
          <ac:spMkLst>
            <pc:docMk/>
            <pc:sldMk cId="4235254050" sldId="317"/>
            <ac:spMk id="16" creationId="{488434E3-9416-0410-57EE-AF828E87FE2B}"/>
          </ac:spMkLst>
        </pc:spChg>
        <pc:spChg chg="ord">
          <ac:chgData name="김 혜민" userId="e364d623-5a4f-4f60-8bad-4d1b46a797f3" providerId="ADAL" clId="{F2FBB541-415A-475D-B18B-E3F4431CEBCD}" dt="2024-10-25T01:04:27.814" v="729" actId="167"/>
          <ac:spMkLst>
            <pc:docMk/>
            <pc:sldMk cId="4235254050" sldId="317"/>
            <ac:spMk id="17" creationId="{57C26678-E528-595B-8FE3-7D844E60836D}"/>
          </ac:spMkLst>
        </pc:spChg>
        <pc:spChg chg="add del mod ord">
          <ac:chgData name="김 혜민" userId="e364d623-5a4f-4f60-8bad-4d1b46a797f3" providerId="ADAL" clId="{F2FBB541-415A-475D-B18B-E3F4431CEBCD}" dt="2024-10-25T01:03:58.489" v="722"/>
          <ac:spMkLst>
            <pc:docMk/>
            <pc:sldMk cId="4235254050" sldId="317"/>
            <ac:spMk id="18" creationId="{E68B8E18-0A47-5590-BD27-A79BF79B5CA0}"/>
          </ac:spMkLst>
        </pc:spChg>
        <pc:spChg chg="add del mod">
          <ac:chgData name="김 혜민" userId="e364d623-5a4f-4f60-8bad-4d1b46a797f3" providerId="ADAL" clId="{F2FBB541-415A-475D-B18B-E3F4431CEBCD}" dt="2024-10-25T01:04:39.442" v="738" actId="478"/>
          <ac:spMkLst>
            <pc:docMk/>
            <pc:sldMk cId="4235254050" sldId="317"/>
            <ac:spMk id="22" creationId="{9772B99E-B7A3-1D19-112A-753162D6512A}"/>
          </ac:spMkLst>
        </pc:spChg>
        <pc:spChg chg="mod ord">
          <ac:chgData name="김 혜민" userId="e364d623-5a4f-4f60-8bad-4d1b46a797f3" providerId="ADAL" clId="{F2FBB541-415A-475D-B18B-E3F4431CEBCD}" dt="2024-10-25T01:05:10.327" v="745" actId="166"/>
          <ac:spMkLst>
            <pc:docMk/>
            <pc:sldMk cId="4235254050" sldId="317"/>
            <ac:spMk id="30" creationId="{0D1624DD-58D3-CF17-5FB6-E084D69D7450}"/>
          </ac:spMkLst>
        </pc:spChg>
        <pc:spChg chg="mod ord">
          <ac:chgData name="김 혜민" userId="e364d623-5a4f-4f60-8bad-4d1b46a797f3" providerId="ADAL" clId="{F2FBB541-415A-475D-B18B-E3F4431CEBCD}" dt="2024-10-25T01:05:10.327" v="745" actId="166"/>
          <ac:spMkLst>
            <pc:docMk/>
            <pc:sldMk cId="4235254050" sldId="317"/>
            <ac:spMk id="31" creationId="{08356D41-521D-A5D3-62BB-0354A795692B}"/>
          </ac:spMkLst>
        </pc:spChg>
        <pc:spChg chg="mod ord">
          <ac:chgData name="김 혜민" userId="e364d623-5a4f-4f60-8bad-4d1b46a797f3" providerId="ADAL" clId="{F2FBB541-415A-475D-B18B-E3F4431CEBCD}" dt="2024-10-25T01:05:07.484" v="744" actId="166"/>
          <ac:spMkLst>
            <pc:docMk/>
            <pc:sldMk cId="4235254050" sldId="317"/>
            <ac:spMk id="35" creationId="{0E060E07-B9D7-0F07-6C53-419075D1DD22}"/>
          </ac:spMkLst>
        </pc:spChg>
        <pc:spChg chg="mod ord">
          <ac:chgData name="김 혜민" userId="e364d623-5a4f-4f60-8bad-4d1b46a797f3" providerId="ADAL" clId="{F2FBB541-415A-475D-B18B-E3F4431CEBCD}" dt="2024-10-25T01:05:07.484" v="744" actId="166"/>
          <ac:spMkLst>
            <pc:docMk/>
            <pc:sldMk cId="4235254050" sldId="317"/>
            <ac:spMk id="37" creationId="{C4268EE0-9828-F4DB-85BF-25C70A377A7E}"/>
          </ac:spMkLst>
        </pc:spChg>
        <pc:spChg chg="mod ord">
          <ac:chgData name="김 혜민" userId="e364d623-5a4f-4f60-8bad-4d1b46a797f3" providerId="ADAL" clId="{F2FBB541-415A-475D-B18B-E3F4431CEBCD}" dt="2024-10-25T01:05:14.187" v="746" actId="166"/>
          <ac:spMkLst>
            <pc:docMk/>
            <pc:sldMk cId="4235254050" sldId="317"/>
            <ac:spMk id="40" creationId="{3304DF98-ADB0-53E3-7EA3-5C0089B09E07}"/>
          </ac:spMkLst>
        </pc:spChg>
        <pc:spChg chg="mod ord">
          <ac:chgData name="김 혜민" userId="e364d623-5a4f-4f60-8bad-4d1b46a797f3" providerId="ADAL" clId="{F2FBB541-415A-475D-B18B-E3F4431CEBCD}" dt="2024-10-25T01:04:24.564" v="728" actId="167"/>
          <ac:spMkLst>
            <pc:docMk/>
            <pc:sldMk cId="4235254050" sldId="317"/>
            <ac:spMk id="41" creationId="{24FF391E-C027-6C6E-D7F0-AD61F753DC30}"/>
          </ac:spMkLst>
        </pc:spChg>
        <pc:spChg chg="ord">
          <ac:chgData name="김 혜민" userId="e364d623-5a4f-4f60-8bad-4d1b46a797f3" providerId="ADAL" clId="{F2FBB541-415A-475D-B18B-E3F4431CEBCD}" dt="2024-10-25T01:04:27.814" v="729" actId="167"/>
          <ac:spMkLst>
            <pc:docMk/>
            <pc:sldMk cId="4235254050" sldId="317"/>
            <ac:spMk id="43" creationId="{A0CD4E36-97A4-0C8F-0A64-CC5B2CE3D682}"/>
          </ac:spMkLst>
        </pc:spChg>
        <pc:spChg chg="ord">
          <ac:chgData name="김 혜민" userId="e364d623-5a4f-4f60-8bad-4d1b46a797f3" providerId="ADAL" clId="{F2FBB541-415A-475D-B18B-E3F4431CEBCD}" dt="2024-10-25T01:04:27.814" v="729" actId="167"/>
          <ac:spMkLst>
            <pc:docMk/>
            <pc:sldMk cId="4235254050" sldId="317"/>
            <ac:spMk id="44" creationId="{207AF8E7-7510-3CB2-0862-BE06CBE498E6}"/>
          </ac:spMkLst>
        </pc:spChg>
        <pc:spChg chg="ord">
          <ac:chgData name="김 혜민" userId="e364d623-5a4f-4f60-8bad-4d1b46a797f3" providerId="ADAL" clId="{F2FBB541-415A-475D-B18B-E3F4431CEBCD}" dt="2024-10-25T01:04:30.848" v="730" actId="167"/>
          <ac:spMkLst>
            <pc:docMk/>
            <pc:sldMk cId="4235254050" sldId="317"/>
            <ac:spMk id="45" creationId="{0325666A-59DA-A706-8FB8-B75AD742A24C}"/>
          </ac:spMkLst>
        </pc:spChg>
        <pc:picChg chg="add mod">
          <ac:chgData name="김 혜민" userId="e364d623-5a4f-4f60-8bad-4d1b46a797f3" providerId="ADAL" clId="{F2FBB541-415A-475D-B18B-E3F4431CEBCD}" dt="2024-10-25T01:03:41.909" v="709"/>
          <ac:picMkLst>
            <pc:docMk/>
            <pc:sldMk cId="4235254050" sldId="317"/>
            <ac:picMk id="12" creationId="{7FA0326A-2889-B2BC-3E64-9246DA098F59}"/>
          </ac:picMkLst>
        </pc:picChg>
        <pc:picChg chg="add mod">
          <ac:chgData name="김 혜민" userId="e364d623-5a4f-4f60-8bad-4d1b46a797f3" providerId="ADAL" clId="{F2FBB541-415A-475D-B18B-E3F4431CEBCD}" dt="2024-10-25T01:03:40.613" v="708"/>
          <ac:picMkLst>
            <pc:docMk/>
            <pc:sldMk cId="4235254050" sldId="317"/>
            <ac:picMk id="13" creationId="{5DC85DC1-797C-1E80-8E1A-41CCA295F076}"/>
          </ac:picMkLst>
        </pc:picChg>
        <pc:picChg chg="add del mod ord">
          <ac:chgData name="김 혜민" userId="e364d623-5a4f-4f60-8bad-4d1b46a797f3" providerId="ADAL" clId="{F2FBB541-415A-475D-B18B-E3F4431CEBCD}" dt="2024-10-28T03:09:56.286" v="1225"/>
          <ac:picMkLst>
            <pc:docMk/>
            <pc:sldMk cId="4235254050" sldId="317"/>
            <ac:picMk id="19" creationId="{6F54E555-5247-CC93-77E5-68FC45A6E84A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4235254050" sldId="317"/>
            <ac:picMk id="20" creationId="{030FA73D-008B-1473-D9CB-BA8EE459F15A}"/>
          </ac:picMkLst>
        </pc:picChg>
        <pc:picChg chg="del mod">
          <ac:chgData name="김 혜민" userId="e364d623-5a4f-4f60-8bad-4d1b46a797f3" providerId="ADAL" clId="{F2FBB541-415A-475D-B18B-E3F4431CEBCD}" dt="2024-10-25T01:04:37.058" v="735" actId="478"/>
          <ac:picMkLst>
            <pc:docMk/>
            <pc:sldMk cId="4235254050" sldId="317"/>
            <ac:picMk id="24" creationId="{3C5D1049-2EE2-926B-E554-3B1D579C13B4}"/>
          </ac:picMkLst>
        </pc:picChg>
        <pc:picChg chg="del mod">
          <ac:chgData name="김 혜민" userId="e364d623-5a4f-4f60-8bad-4d1b46a797f3" providerId="ADAL" clId="{F2FBB541-415A-475D-B18B-E3F4431CEBCD}" dt="2024-10-25T01:04:32.985" v="732" actId="478"/>
          <ac:picMkLst>
            <pc:docMk/>
            <pc:sldMk cId="4235254050" sldId="317"/>
            <ac:picMk id="27" creationId="{F2230C6B-AB0A-CB84-659A-3126959C55E5}"/>
          </ac:picMkLst>
        </pc:picChg>
        <pc:picChg chg="mod ord">
          <ac:chgData name="김 혜민" userId="e364d623-5a4f-4f60-8bad-4d1b46a797f3" providerId="ADAL" clId="{F2FBB541-415A-475D-B18B-E3F4431CEBCD}" dt="2024-10-25T01:05:10.327" v="745" actId="166"/>
          <ac:picMkLst>
            <pc:docMk/>
            <pc:sldMk cId="4235254050" sldId="317"/>
            <ac:picMk id="29" creationId="{36B0EB6E-A748-01A3-9D07-F3306BD2E86A}"/>
          </ac:picMkLst>
        </pc:picChg>
        <pc:picChg chg="mod ord">
          <ac:chgData name="김 혜민" userId="e364d623-5a4f-4f60-8bad-4d1b46a797f3" providerId="ADAL" clId="{F2FBB541-415A-475D-B18B-E3F4431CEBCD}" dt="2024-10-25T01:05:07.484" v="744" actId="166"/>
          <ac:picMkLst>
            <pc:docMk/>
            <pc:sldMk cId="4235254050" sldId="317"/>
            <ac:picMk id="33" creationId="{478F16AA-3DD9-2B1C-FA18-138109F639F0}"/>
          </ac:picMkLst>
        </pc:picChg>
        <pc:picChg chg="mod ord">
          <ac:chgData name="김 혜민" userId="e364d623-5a4f-4f60-8bad-4d1b46a797f3" providerId="ADAL" clId="{F2FBB541-415A-475D-B18B-E3F4431CEBCD}" dt="2024-10-25T01:05:14.187" v="746" actId="166"/>
          <ac:picMkLst>
            <pc:docMk/>
            <pc:sldMk cId="4235254050" sldId="317"/>
            <ac:picMk id="38" creationId="{EEDCA9C4-FF49-CA8E-254A-6FE3C5FC63C5}"/>
          </ac:picMkLst>
        </pc:picChg>
        <pc:picChg chg="ord">
          <ac:chgData name="김 혜민" userId="e364d623-5a4f-4f60-8bad-4d1b46a797f3" providerId="ADAL" clId="{F2FBB541-415A-475D-B18B-E3F4431CEBCD}" dt="2024-10-25T01:04:27.814" v="729" actId="167"/>
          <ac:picMkLst>
            <pc:docMk/>
            <pc:sldMk cId="4235254050" sldId="317"/>
            <ac:picMk id="42" creationId="{5592D96D-9EDF-FC2F-8A8E-EA6E2CA4D9D9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2963733872" sldId="318"/>
        </pc:sldMkLst>
        <pc:spChg chg="add del mod ord">
          <ac:chgData name="김 혜민" userId="e364d623-5a4f-4f60-8bad-4d1b46a797f3" providerId="ADAL" clId="{F2FBB541-415A-475D-B18B-E3F4431CEBCD}" dt="2024-10-25T01:05:47.383" v="760"/>
          <ac:spMkLst>
            <pc:docMk/>
            <pc:sldMk cId="2963733872" sldId="318"/>
            <ac:spMk id="6" creationId="{92841689-B1FF-B5B3-50B1-015E12323C09}"/>
          </ac:spMkLst>
        </pc:sp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2963733872" sldId="318"/>
            <ac:picMk id="10" creationId="{C8C77383-84DF-FF18-5065-967695A0F677}"/>
          </ac:picMkLst>
        </pc:picChg>
        <pc:picChg chg="del mod">
          <ac:chgData name="김 혜민" userId="e364d623-5a4f-4f60-8bad-4d1b46a797f3" providerId="ADAL" clId="{F2FBB541-415A-475D-B18B-E3F4431CEBCD}" dt="2024-10-25T01:05:48.431" v="761" actId="478"/>
          <ac:picMkLst>
            <pc:docMk/>
            <pc:sldMk cId="2963733872" sldId="318"/>
            <ac:picMk id="14" creationId="{8A437DA3-E8C8-DC80-C5D4-9E271385FDF5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3250261049" sldId="319"/>
        </pc:sldMkLst>
        <pc:spChg chg="add del mod ord">
          <ac:chgData name="김 혜민" userId="e364d623-5a4f-4f60-8bad-4d1b46a797f3" providerId="ADAL" clId="{F2FBB541-415A-475D-B18B-E3F4431CEBCD}" dt="2024-10-25T01:07:03.310" v="776"/>
          <ac:spMkLst>
            <pc:docMk/>
            <pc:sldMk cId="3250261049" sldId="319"/>
            <ac:spMk id="10" creationId="{FAF1900E-C7BB-FF4D-A3F3-2C2C08719E7F}"/>
          </ac:spMkLst>
        </pc:sp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3250261049" sldId="319"/>
            <ac:picMk id="11" creationId="{6AD5B623-246F-559E-97A7-2B25FC6C1FEA}"/>
          </ac:picMkLst>
        </pc:picChg>
        <pc:picChg chg="del mod">
          <ac:chgData name="김 혜민" userId="e364d623-5a4f-4f60-8bad-4d1b46a797f3" providerId="ADAL" clId="{F2FBB541-415A-475D-B18B-E3F4431CEBCD}" dt="2024-10-25T01:07:04.392" v="777" actId="478"/>
          <ac:picMkLst>
            <pc:docMk/>
            <pc:sldMk cId="3250261049" sldId="319"/>
            <ac:picMk id="39" creationId="{B34F8DB6-A358-A235-FA41-B905295E011E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775641775" sldId="321"/>
        </pc:sldMkLst>
        <pc:spChg chg="add del mod ord">
          <ac:chgData name="김 혜민" userId="e364d623-5a4f-4f60-8bad-4d1b46a797f3" providerId="ADAL" clId="{F2FBB541-415A-475D-B18B-E3F4431CEBCD}" dt="2024-10-25T01:07:46.654" v="794"/>
          <ac:spMkLst>
            <pc:docMk/>
            <pc:sldMk cId="775641775" sldId="321"/>
            <ac:spMk id="10" creationId="{63C1A51C-DE2C-6ECE-EC41-EB990BEB93E0}"/>
          </ac:spMkLst>
        </pc:spChg>
        <pc:spChg chg="add del mod ord">
          <ac:chgData name="김 혜민" userId="e364d623-5a4f-4f60-8bad-4d1b46a797f3" providerId="ADAL" clId="{F2FBB541-415A-475D-B18B-E3F4431CEBCD}" dt="2024-10-25T01:07:47.984" v="795"/>
          <ac:spMkLst>
            <pc:docMk/>
            <pc:sldMk cId="775641775" sldId="321"/>
            <ac:spMk id="15" creationId="{249BD7D8-D43E-1519-B738-FFF3C16724F5}"/>
          </ac:spMkLst>
        </pc:spChg>
        <pc:spChg chg="add del mod ord">
          <ac:chgData name="김 혜민" userId="e364d623-5a4f-4f60-8bad-4d1b46a797f3" providerId="ADAL" clId="{F2FBB541-415A-475D-B18B-E3F4431CEBCD}" dt="2024-10-25T01:07:49.171" v="796"/>
          <ac:spMkLst>
            <pc:docMk/>
            <pc:sldMk cId="775641775" sldId="321"/>
            <ac:spMk id="18" creationId="{9DBD474F-1487-CCC2-B05F-4D770204992B}"/>
          </ac:spMkLst>
        </pc:spChg>
        <pc:spChg chg="add del mod">
          <ac:chgData name="김 혜민" userId="e364d623-5a4f-4f60-8bad-4d1b46a797f3" providerId="ADAL" clId="{F2FBB541-415A-475D-B18B-E3F4431CEBCD}" dt="2024-10-25T01:07:53.120" v="801" actId="478"/>
          <ac:spMkLst>
            <pc:docMk/>
            <pc:sldMk cId="775641775" sldId="321"/>
            <ac:spMk id="23" creationId="{BCF129B3-5C68-EA18-663C-C2A88D3DAECB}"/>
          </ac:spMkLst>
        </pc:spChg>
        <pc:spChg chg="ord">
          <ac:chgData name="김 혜민" userId="e364d623-5a4f-4f60-8bad-4d1b46a797f3" providerId="ADAL" clId="{F2FBB541-415A-475D-B18B-E3F4431CEBCD}" dt="2024-10-25T01:07:57.514" v="802" actId="166"/>
          <ac:spMkLst>
            <pc:docMk/>
            <pc:sldMk cId="775641775" sldId="321"/>
            <ac:spMk id="85" creationId="{6A894F1D-3E38-0FAB-DFB2-B1D098D239F4}"/>
          </ac:spMkLst>
        </pc:spChg>
        <pc:spChg chg="ord">
          <ac:chgData name="김 혜민" userId="e364d623-5a4f-4f60-8bad-4d1b46a797f3" providerId="ADAL" clId="{F2FBB541-415A-475D-B18B-E3F4431CEBCD}" dt="2024-10-25T01:07:57.514" v="802" actId="166"/>
          <ac:spMkLst>
            <pc:docMk/>
            <pc:sldMk cId="775641775" sldId="321"/>
            <ac:spMk id="86" creationId="{F5542079-9232-A51C-E305-6DE36727DCA3}"/>
          </ac:spMkLst>
        </pc:spChg>
        <pc:spChg chg="ord">
          <ac:chgData name="김 혜민" userId="e364d623-5a4f-4f60-8bad-4d1b46a797f3" providerId="ADAL" clId="{F2FBB541-415A-475D-B18B-E3F4431CEBCD}" dt="2024-10-25T01:07:57.514" v="802" actId="166"/>
          <ac:spMkLst>
            <pc:docMk/>
            <pc:sldMk cId="775641775" sldId="321"/>
            <ac:spMk id="87" creationId="{33FD970C-B63D-60CC-FC07-CE1C04AEAB00}"/>
          </ac:spMkLst>
        </pc:spChg>
        <pc:picChg chg="add del mod">
          <ac:chgData name="김 혜민" userId="e364d623-5a4f-4f60-8bad-4d1b46a797f3" providerId="ADAL" clId="{F2FBB541-415A-475D-B18B-E3F4431CEBCD}" dt="2024-10-28T03:09:56.286" v="1225"/>
          <ac:picMkLst>
            <pc:docMk/>
            <pc:sldMk cId="775641775" sldId="321"/>
            <ac:picMk id="19" creationId="{FAFCC322-AC8B-A123-B33C-093AC81BED20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775641775" sldId="321"/>
            <ac:picMk id="20" creationId="{E79F927F-A261-A037-D641-972786E963CC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775641775" sldId="321"/>
            <ac:picMk id="21" creationId="{CDB24B11-47CF-5A8C-28BD-19484FD50028}"/>
          </ac:picMkLst>
        </pc:picChg>
        <pc:picChg chg="del mod">
          <ac:chgData name="김 혜민" userId="e364d623-5a4f-4f60-8bad-4d1b46a797f3" providerId="ADAL" clId="{F2FBB541-415A-475D-B18B-E3F4431CEBCD}" dt="2024-10-25T01:07:51.887" v="799" actId="478"/>
          <ac:picMkLst>
            <pc:docMk/>
            <pc:sldMk cId="775641775" sldId="321"/>
            <ac:picMk id="61" creationId="{D983CFB3-81AB-A9A1-BA52-5DF0F6C7310F}"/>
          </ac:picMkLst>
        </pc:picChg>
        <pc:picChg chg="del mod">
          <ac:chgData name="김 혜민" userId="e364d623-5a4f-4f60-8bad-4d1b46a797f3" providerId="ADAL" clId="{F2FBB541-415A-475D-B18B-E3F4431CEBCD}" dt="2024-10-25T01:07:51.049" v="798" actId="478"/>
          <ac:picMkLst>
            <pc:docMk/>
            <pc:sldMk cId="775641775" sldId="321"/>
            <ac:picMk id="62" creationId="{396494FA-6902-C732-E144-2778071748C3}"/>
          </ac:picMkLst>
        </pc:picChg>
        <pc:picChg chg="del mod">
          <ac:chgData name="김 혜민" userId="e364d623-5a4f-4f60-8bad-4d1b46a797f3" providerId="ADAL" clId="{F2FBB541-415A-475D-B18B-E3F4431CEBCD}" dt="2024-10-25T01:07:50.789" v="797" actId="478"/>
          <ac:picMkLst>
            <pc:docMk/>
            <pc:sldMk cId="775641775" sldId="321"/>
            <ac:picMk id="63" creationId="{EFD28ABE-0BA5-C0DC-F10D-4C22059DBFEA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1506910042" sldId="324"/>
        </pc:sldMkLst>
        <pc:spChg chg="ord">
          <ac:chgData name="김 혜민" userId="e364d623-5a4f-4f60-8bad-4d1b46a797f3" providerId="ADAL" clId="{F2FBB541-415A-475D-B18B-E3F4431CEBCD}" dt="2024-10-25T01:08:46.992" v="821" actId="166"/>
          <ac:spMkLst>
            <pc:docMk/>
            <pc:sldMk cId="1506910042" sldId="324"/>
            <ac:spMk id="3" creationId="{1FC43ED6-6265-2507-FBCE-B7AA327E0108}"/>
          </ac:spMkLst>
        </pc:spChg>
        <pc:spChg chg="ord">
          <ac:chgData name="김 혜민" userId="e364d623-5a4f-4f60-8bad-4d1b46a797f3" providerId="ADAL" clId="{F2FBB541-415A-475D-B18B-E3F4431CEBCD}" dt="2024-10-25T01:08:46.992" v="821" actId="166"/>
          <ac:spMkLst>
            <pc:docMk/>
            <pc:sldMk cId="1506910042" sldId="324"/>
            <ac:spMk id="5" creationId="{E8FF841B-34DB-813B-DAFC-9F659F455A1B}"/>
          </ac:spMkLst>
        </pc:spChg>
        <pc:spChg chg="ord">
          <ac:chgData name="김 혜민" userId="e364d623-5a4f-4f60-8bad-4d1b46a797f3" providerId="ADAL" clId="{F2FBB541-415A-475D-B18B-E3F4431CEBCD}" dt="2024-10-25T01:08:46.992" v="821" actId="166"/>
          <ac:spMkLst>
            <pc:docMk/>
            <pc:sldMk cId="1506910042" sldId="324"/>
            <ac:spMk id="6" creationId="{059D654E-DE6D-91F1-09A4-BB96CCE7D200}"/>
          </ac:spMkLst>
        </pc:spChg>
        <pc:spChg chg="ord">
          <ac:chgData name="김 혜민" userId="e364d623-5a4f-4f60-8bad-4d1b46a797f3" providerId="ADAL" clId="{F2FBB541-415A-475D-B18B-E3F4431CEBCD}" dt="2024-10-25T01:08:46.992" v="821" actId="166"/>
          <ac:spMkLst>
            <pc:docMk/>
            <pc:sldMk cId="1506910042" sldId="324"/>
            <ac:spMk id="7" creationId="{219F8892-36D0-DD19-9A12-3DA53562E92F}"/>
          </ac:spMkLst>
        </pc:spChg>
        <pc:spChg chg="ord">
          <ac:chgData name="김 혜민" userId="e364d623-5a4f-4f60-8bad-4d1b46a797f3" providerId="ADAL" clId="{F2FBB541-415A-475D-B18B-E3F4431CEBCD}" dt="2024-10-25T01:08:46.992" v="821" actId="166"/>
          <ac:spMkLst>
            <pc:docMk/>
            <pc:sldMk cId="1506910042" sldId="324"/>
            <ac:spMk id="8" creationId="{CFC7B3A1-5E5E-6158-1B74-803EF31CB27A}"/>
          </ac:spMkLst>
        </pc:spChg>
        <pc:spChg chg="ord">
          <ac:chgData name="김 혜민" userId="e364d623-5a4f-4f60-8bad-4d1b46a797f3" providerId="ADAL" clId="{F2FBB541-415A-475D-B18B-E3F4431CEBCD}" dt="2024-10-25T01:08:46.992" v="821" actId="166"/>
          <ac:spMkLst>
            <pc:docMk/>
            <pc:sldMk cId="1506910042" sldId="324"/>
            <ac:spMk id="9" creationId="{00D3F3FD-A7C9-BFA1-A200-88DF206E9CB8}"/>
          </ac:spMkLst>
        </pc:spChg>
        <pc:spChg chg="add del mod ord">
          <ac:chgData name="김 혜민" userId="e364d623-5a4f-4f60-8bad-4d1b46a797f3" providerId="ADAL" clId="{F2FBB541-415A-475D-B18B-E3F4431CEBCD}" dt="2024-10-25T01:08:35.461" v="815"/>
          <ac:spMkLst>
            <pc:docMk/>
            <pc:sldMk cId="1506910042" sldId="324"/>
            <ac:spMk id="10" creationId="{013C7085-3087-FC7C-97E5-327FDB4F4495}"/>
          </ac:spMkLst>
        </pc:spChg>
        <pc:spChg chg="ord">
          <ac:chgData name="김 혜민" userId="e364d623-5a4f-4f60-8bad-4d1b46a797f3" providerId="ADAL" clId="{F2FBB541-415A-475D-B18B-E3F4431CEBCD}" dt="2024-10-25T01:08:46.992" v="821" actId="166"/>
          <ac:spMkLst>
            <pc:docMk/>
            <pc:sldMk cId="1506910042" sldId="324"/>
            <ac:spMk id="11" creationId="{B88503CC-8572-5661-3759-3FF9767A4157}"/>
          </ac:spMkLst>
        </pc:spChg>
        <pc:spChg chg="ord">
          <ac:chgData name="김 혜민" userId="e364d623-5a4f-4f60-8bad-4d1b46a797f3" providerId="ADAL" clId="{F2FBB541-415A-475D-B18B-E3F4431CEBCD}" dt="2024-10-25T01:08:46.992" v="821" actId="166"/>
          <ac:spMkLst>
            <pc:docMk/>
            <pc:sldMk cId="1506910042" sldId="324"/>
            <ac:spMk id="13" creationId="{6C17F38F-3E94-3572-6613-10EA2F1617F9}"/>
          </ac:spMkLst>
        </pc:spChg>
        <pc:spChg chg="add del mod">
          <ac:chgData name="김 혜민" userId="e364d623-5a4f-4f60-8bad-4d1b46a797f3" providerId="ADAL" clId="{F2FBB541-415A-475D-B18B-E3F4431CEBCD}" dt="2024-10-25T01:08:41.505" v="819"/>
          <ac:spMkLst>
            <pc:docMk/>
            <pc:sldMk cId="1506910042" sldId="324"/>
            <ac:spMk id="18" creationId="{8C434121-DE22-B457-FA60-070347B0112A}"/>
          </ac:spMkLst>
        </pc:spChg>
        <pc:picChg chg="add del mod">
          <ac:chgData name="김 혜민" userId="e364d623-5a4f-4f60-8bad-4d1b46a797f3" providerId="ADAL" clId="{F2FBB541-415A-475D-B18B-E3F4431CEBCD}" dt="2024-10-25T01:08:37.440" v="816" actId="478"/>
          <ac:picMkLst>
            <pc:docMk/>
            <pc:sldMk cId="1506910042" sldId="324"/>
            <ac:picMk id="16" creationId="{264A4B81-1F92-DE4F-D735-8F63351314F8}"/>
          </ac:picMkLst>
        </pc:picChg>
        <pc:picChg chg="del mod">
          <ac:chgData name="김 혜민" userId="e364d623-5a4f-4f60-8bad-4d1b46a797f3" providerId="ADAL" clId="{F2FBB541-415A-475D-B18B-E3F4431CEBCD}" dt="2024-10-25T01:08:42.286" v="820" actId="478"/>
          <ac:picMkLst>
            <pc:docMk/>
            <pc:sldMk cId="1506910042" sldId="324"/>
            <ac:picMk id="31" creationId="{C48D058B-B1B9-1EB0-0DEC-9AFB05B44D02}"/>
          </ac:picMkLst>
        </pc:picChg>
        <pc:picChg chg="add mod">
          <ac:chgData name="김 혜민" userId="e364d623-5a4f-4f60-8bad-4d1b46a797f3" providerId="ADAL" clId="{F2FBB541-415A-475D-B18B-E3F4431CEBCD}" dt="2024-10-25T01:08:39.586" v="818"/>
          <ac:picMkLst>
            <pc:docMk/>
            <pc:sldMk cId="1506910042" sldId="324"/>
            <ac:picMk id="32" creationId="{E677829C-1CE2-EAB7-6327-E983E49D8D5B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1506910042" sldId="324"/>
            <ac:picMk id="33" creationId="{911471BC-F7DB-5529-18E3-CF15EAE98192}"/>
          </ac:picMkLst>
        </pc:picChg>
        <pc:cxnChg chg="ord">
          <ac:chgData name="김 혜민" userId="e364d623-5a4f-4f60-8bad-4d1b46a797f3" providerId="ADAL" clId="{F2FBB541-415A-475D-B18B-E3F4431CEBCD}" dt="2024-10-25T01:08:46.992" v="821" actId="166"/>
          <ac:cxnSpMkLst>
            <pc:docMk/>
            <pc:sldMk cId="1506910042" sldId="324"/>
            <ac:cxnSpMk id="4" creationId="{984B4F89-53A2-D17F-3F3D-23731BF6DAA0}"/>
          </ac:cxnSpMkLst>
        </pc:cxn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4266071764" sldId="325"/>
        </pc:sldMkLst>
        <pc:spChg chg="add del mod ord">
          <ac:chgData name="김 혜민" userId="e364d623-5a4f-4f60-8bad-4d1b46a797f3" providerId="ADAL" clId="{F2FBB541-415A-475D-B18B-E3F4431CEBCD}" dt="2024-10-25T01:09:17.204" v="833"/>
          <ac:spMkLst>
            <pc:docMk/>
            <pc:sldMk cId="4266071764" sldId="325"/>
            <ac:spMk id="6" creationId="{82A89155-7851-7137-2971-0C3E20D60641}"/>
          </ac:spMkLst>
        </pc:spChg>
        <pc:spChg chg="ord">
          <ac:chgData name="김 혜민" userId="e364d623-5a4f-4f60-8bad-4d1b46a797f3" providerId="ADAL" clId="{F2FBB541-415A-475D-B18B-E3F4431CEBCD}" dt="2024-10-25T01:09:23.831" v="835" actId="166"/>
          <ac:spMkLst>
            <pc:docMk/>
            <pc:sldMk cId="4266071764" sldId="325"/>
            <ac:spMk id="13" creationId="{32F06361-2D56-9510-D50A-DA8AF14DE52A}"/>
          </ac:spMkLst>
        </pc:spChg>
        <pc:spChg chg="ord">
          <ac:chgData name="김 혜민" userId="e364d623-5a4f-4f60-8bad-4d1b46a797f3" providerId="ADAL" clId="{F2FBB541-415A-475D-B18B-E3F4431CEBCD}" dt="2024-10-25T01:09:23.831" v="835" actId="166"/>
          <ac:spMkLst>
            <pc:docMk/>
            <pc:sldMk cId="4266071764" sldId="325"/>
            <ac:spMk id="45" creationId="{C1E38CEA-A50B-A0D2-C329-6136ABA9635A}"/>
          </ac:spMkLst>
        </pc:spChg>
        <pc:spChg chg="ord">
          <ac:chgData name="김 혜민" userId="e364d623-5a4f-4f60-8bad-4d1b46a797f3" providerId="ADAL" clId="{F2FBB541-415A-475D-B18B-E3F4431CEBCD}" dt="2024-10-25T01:09:23.831" v="835" actId="166"/>
          <ac:spMkLst>
            <pc:docMk/>
            <pc:sldMk cId="4266071764" sldId="325"/>
            <ac:spMk id="47" creationId="{76B55F99-D13A-FF31-836E-544518F70A96}"/>
          </ac:spMkLst>
        </pc:spChg>
        <pc:spChg chg="ord">
          <ac:chgData name="김 혜민" userId="e364d623-5a4f-4f60-8bad-4d1b46a797f3" providerId="ADAL" clId="{F2FBB541-415A-475D-B18B-E3F4431CEBCD}" dt="2024-10-25T01:09:23.831" v="835" actId="166"/>
          <ac:spMkLst>
            <pc:docMk/>
            <pc:sldMk cId="4266071764" sldId="325"/>
            <ac:spMk id="2053" creationId="{0F20F9BA-25F9-174B-9FED-7FA81C6A3320}"/>
          </ac:spMkLst>
        </pc:spChg>
        <pc:spChg chg="ord">
          <ac:chgData name="김 혜민" userId="e364d623-5a4f-4f60-8bad-4d1b46a797f3" providerId="ADAL" clId="{F2FBB541-415A-475D-B18B-E3F4431CEBCD}" dt="2024-10-25T01:09:23.831" v="835" actId="166"/>
          <ac:spMkLst>
            <pc:docMk/>
            <pc:sldMk cId="4266071764" sldId="325"/>
            <ac:spMk id="2056" creationId="{D8E3E5FC-24D0-39EA-9241-22BFE7C62DB5}"/>
          </ac:spMkLst>
        </pc:sp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4266071764" sldId="325"/>
            <ac:picMk id="10" creationId="{9A959D28-3708-17B9-3462-ED62BDDE12DD}"/>
          </ac:picMkLst>
        </pc:picChg>
        <pc:picChg chg="del mod">
          <ac:chgData name="김 혜민" userId="e364d623-5a4f-4f60-8bad-4d1b46a797f3" providerId="ADAL" clId="{F2FBB541-415A-475D-B18B-E3F4431CEBCD}" dt="2024-10-25T01:09:19.060" v="834" actId="478"/>
          <ac:picMkLst>
            <pc:docMk/>
            <pc:sldMk cId="4266071764" sldId="325"/>
            <ac:picMk id="21" creationId="{8D5A6B7D-A61A-DE8D-481E-3EFE69B52EB9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3364548554" sldId="327"/>
        </pc:sldMkLst>
        <pc:spChg chg="add del mod ord">
          <ac:chgData name="김 혜민" userId="e364d623-5a4f-4f60-8bad-4d1b46a797f3" providerId="ADAL" clId="{F2FBB541-415A-475D-B18B-E3F4431CEBCD}" dt="2024-10-25T01:10:42.665" v="870" actId="700"/>
          <ac:spMkLst>
            <pc:docMk/>
            <pc:sldMk cId="3364548554" sldId="327"/>
            <ac:spMk id="6" creationId="{49D7D5A9-4FDE-D8CE-7092-24200A6E84C1}"/>
          </ac:spMkLst>
        </pc:spChg>
        <pc:spChg chg="add del mod ord">
          <ac:chgData name="김 혜민" userId="e364d623-5a4f-4f60-8bad-4d1b46a797f3" providerId="ADAL" clId="{F2FBB541-415A-475D-B18B-E3F4431CEBCD}" dt="2024-10-25T01:10:42.665" v="870" actId="700"/>
          <ac:spMkLst>
            <pc:docMk/>
            <pc:sldMk cId="3364548554" sldId="327"/>
            <ac:spMk id="10" creationId="{61E46C78-3DFF-CE6A-DE61-2E1C5E235E60}"/>
          </ac:spMkLst>
        </pc:spChg>
        <pc:spChg chg="add del mod ord">
          <ac:chgData name="김 혜민" userId="e364d623-5a4f-4f60-8bad-4d1b46a797f3" providerId="ADAL" clId="{F2FBB541-415A-475D-B18B-E3F4431CEBCD}" dt="2024-10-25T01:10:42.665" v="870" actId="700"/>
          <ac:spMkLst>
            <pc:docMk/>
            <pc:sldMk cId="3364548554" sldId="327"/>
            <ac:spMk id="11" creationId="{16FECDEA-C907-733A-BB63-DE28A9F0C9CB}"/>
          </ac:spMkLst>
        </pc:spChg>
        <pc:spChg chg="add del mod ord">
          <ac:chgData name="김 혜민" userId="e364d623-5a4f-4f60-8bad-4d1b46a797f3" providerId="ADAL" clId="{F2FBB541-415A-475D-B18B-E3F4431CEBCD}" dt="2024-10-25T01:10:42.665" v="870" actId="700"/>
          <ac:spMkLst>
            <pc:docMk/>
            <pc:sldMk cId="3364548554" sldId="327"/>
            <ac:spMk id="13" creationId="{7AA5EF2C-83C8-CDC2-D392-FD7D2CDDA56F}"/>
          </ac:spMkLst>
        </pc:spChg>
        <pc:spChg chg="mod">
          <ac:chgData name="김 혜민" userId="e364d623-5a4f-4f60-8bad-4d1b46a797f3" providerId="ADAL" clId="{F2FBB541-415A-475D-B18B-E3F4431CEBCD}" dt="2024-10-25T01:10:50.450" v="877" actId="1076"/>
          <ac:spMkLst>
            <pc:docMk/>
            <pc:sldMk cId="3364548554" sldId="327"/>
            <ac:spMk id="16" creationId="{A7A2EA52-F3AA-9368-80A2-4D6E796807F3}"/>
          </ac:spMkLst>
        </pc:spChg>
        <pc:spChg chg="add mod">
          <ac:chgData name="김 혜민" userId="e364d623-5a4f-4f60-8bad-4d1b46a797f3" providerId="ADAL" clId="{F2FBB541-415A-475D-B18B-E3F4431CEBCD}" dt="2024-10-25T01:10:36.294" v="867"/>
          <ac:spMkLst>
            <pc:docMk/>
            <pc:sldMk cId="3364548554" sldId="327"/>
            <ac:spMk id="21" creationId="{56199F2E-90F4-808E-9F12-D08E9252B9EB}"/>
          </ac:spMkLst>
        </pc:spChg>
        <pc:spChg chg="add mod">
          <ac:chgData name="김 혜민" userId="e364d623-5a4f-4f60-8bad-4d1b46a797f3" providerId="ADAL" clId="{F2FBB541-415A-475D-B18B-E3F4431CEBCD}" dt="2024-10-25T01:10:44.707" v="873"/>
          <ac:spMkLst>
            <pc:docMk/>
            <pc:sldMk cId="3364548554" sldId="327"/>
            <ac:spMk id="26" creationId="{E2117CD4-534F-1401-8A6A-584771E3660F}"/>
          </ac:spMkLst>
        </pc:spChg>
        <pc:spChg chg="add del mod ord">
          <ac:chgData name="김 혜민" userId="e364d623-5a4f-4f60-8bad-4d1b46a797f3" providerId="ADAL" clId="{F2FBB541-415A-475D-B18B-E3F4431CEBCD}" dt="2024-10-25T01:10:49.360" v="875"/>
          <ac:spMkLst>
            <pc:docMk/>
            <pc:sldMk cId="3364548554" sldId="327"/>
            <ac:spMk id="27" creationId="{12CD1E1B-E584-9470-CEE3-5805D1777F93}"/>
          </ac:spMkLst>
        </pc:spChg>
        <pc:spChg chg="add del mod ord">
          <ac:chgData name="김 혜민" userId="e364d623-5a4f-4f60-8bad-4d1b46a797f3" providerId="ADAL" clId="{F2FBB541-415A-475D-B18B-E3F4431CEBCD}" dt="2024-10-25T01:10:51.587" v="878"/>
          <ac:spMkLst>
            <pc:docMk/>
            <pc:sldMk cId="3364548554" sldId="327"/>
            <ac:spMk id="28" creationId="{9AE30725-41F1-72ED-58C7-7776871B5DAB}"/>
          </ac:spMkLst>
        </pc:spChg>
        <pc:spChg chg="add del mod ord">
          <ac:chgData name="김 혜민" userId="e364d623-5a4f-4f60-8bad-4d1b46a797f3" providerId="ADAL" clId="{F2FBB541-415A-475D-B18B-E3F4431CEBCD}" dt="2024-10-25T01:10:52.786" v="879"/>
          <ac:spMkLst>
            <pc:docMk/>
            <pc:sldMk cId="3364548554" sldId="327"/>
            <ac:spMk id="29" creationId="{0103031F-7428-CA1B-25CE-0BE23DFA8525}"/>
          </ac:spMkLst>
        </pc:spChg>
        <pc:spChg chg="add del mod ord">
          <ac:chgData name="김 혜민" userId="e364d623-5a4f-4f60-8bad-4d1b46a797f3" providerId="ADAL" clId="{F2FBB541-415A-475D-B18B-E3F4431CEBCD}" dt="2024-10-25T01:10:53.679" v="880"/>
          <ac:spMkLst>
            <pc:docMk/>
            <pc:sldMk cId="3364548554" sldId="327"/>
            <ac:spMk id="30" creationId="{A8365513-884D-B72A-03E8-7B09DF197243}"/>
          </ac:spMkLst>
        </pc:spChg>
        <pc:spChg chg="mod">
          <ac:chgData name="김 혜민" userId="e364d623-5a4f-4f60-8bad-4d1b46a797f3" providerId="ADAL" clId="{F2FBB541-415A-475D-B18B-E3F4431CEBCD}" dt="2024-10-25T01:10:38.911" v="869" actId="1076"/>
          <ac:spMkLst>
            <pc:docMk/>
            <pc:sldMk cId="3364548554" sldId="327"/>
            <ac:spMk id="36" creationId="{F5F2404D-D81A-3F78-1545-6CC6C6DBBA77}"/>
          </ac:spMkLst>
        </pc:spChg>
        <pc:spChg chg="add del mod">
          <ac:chgData name="김 혜민" userId="e364d623-5a4f-4f60-8bad-4d1b46a797f3" providerId="ADAL" clId="{F2FBB541-415A-475D-B18B-E3F4431CEBCD}" dt="2024-10-25T01:11:00.522" v="886" actId="478"/>
          <ac:spMkLst>
            <pc:docMk/>
            <pc:sldMk cId="3364548554" sldId="327"/>
            <ac:spMk id="50" creationId="{1B818C3C-2C6E-38AC-219D-5C3EAD5530F4}"/>
          </ac:spMkLst>
        </pc:spChg>
        <pc:picChg chg="add mod">
          <ac:chgData name="김 혜민" userId="e364d623-5a4f-4f60-8bad-4d1b46a797f3" providerId="ADAL" clId="{F2FBB541-415A-475D-B18B-E3F4431CEBCD}" dt="2024-10-25T01:10:34.009" v="866"/>
          <ac:picMkLst>
            <pc:docMk/>
            <pc:sldMk cId="3364548554" sldId="327"/>
            <ac:picMk id="15" creationId="{DD6EDBE4-851C-C9E9-B08B-C18EE468FF1D}"/>
          </ac:picMkLst>
        </pc:picChg>
        <pc:picChg chg="add mod">
          <ac:chgData name="김 혜민" userId="e364d623-5a4f-4f60-8bad-4d1b46a797f3" providerId="ADAL" clId="{F2FBB541-415A-475D-B18B-E3F4431CEBCD}" dt="2024-10-25T01:10:34.009" v="866"/>
          <ac:picMkLst>
            <pc:docMk/>
            <pc:sldMk cId="3364548554" sldId="327"/>
            <ac:picMk id="18" creationId="{C3D40497-255A-837D-4600-CA86A9708ECA}"/>
          </ac:picMkLst>
        </pc:picChg>
        <pc:picChg chg="add mod">
          <ac:chgData name="김 혜민" userId="e364d623-5a4f-4f60-8bad-4d1b46a797f3" providerId="ADAL" clId="{F2FBB541-415A-475D-B18B-E3F4431CEBCD}" dt="2024-10-25T01:10:34.009" v="866"/>
          <ac:picMkLst>
            <pc:docMk/>
            <pc:sldMk cId="3364548554" sldId="327"/>
            <ac:picMk id="19" creationId="{97E43A31-BD4C-CFD7-6CA0-C9E3E8A1D546}"/>
          </ac:picMkLst>
        </pc:picChg>
        <pc:picChg chg="add mod">
          <ac:chgData name="김 혜민" userId="e364d623-5a4f-4f60-8bad-4d1b46a797f3" providerId="ADAL" clId="{F2FBB541-415A-475D-B18B-E3F4431CEBCD}" dt="2024-10-25T01:10:34.009" v="866"/>
          <ac:picMkLst>
            <pc:docMk/>
            <pc:sldMk cId="3364548554" sldId="327"/>
            <ac:picMk id="20" creationId="{8706E00B-872C-8F06-D855-DB369C02FACF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3364548554" sldId="327"/>
            <ac:picMk id="31" creationId="{3628A9DA-6FC7-C73B-4CD3-A6D3F1D1639A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3364548554" sldId="327"/>
            <ac:picMk id="32" creationId="{4E98FB73-BB9F-25B8-DB46-4B6AE62988A6}"/>
          </ac:picMkLst>
        </pc:picChg>
        <pc:picChg chg="del mod">
          <ac:chgData name="김 혜민" userId="e364d623-5a4f-4f60-8bad-4d1b46a797f3" providerId="ADAL" clId="{F2FBB541-415A-475D-B18B-E3F4431CEBCD}" dt="2024-10-25T01:10:55.419" v="883" actId="478"/>
          <ac:picMkLst>
            <pc:docMk/>
            <pc:sldMk cId="3364548554" sldId="327"/>
            <ac:picMk id="33" creationId="{1C6944FC-C76F-D4C9-78C2-A865D0DEC748}"/>
          </ac:picMkLst>
        </pc:picChg>
        <pc:picChg chg="del mod">
          <ac:chgData name="김 혜민" userId="e364d623-5a4f-4f60-8bad-4d1b46a797f3" providerId="ADAL" clId="{F2FBB541-415A-475D-B18B-E3F4431CEBCD}" dt="2024-10-25T01:10:55.419" v="883" actId="478"/>
          <ac:picMkLst>
            <pc:docMk/>
            <pc:sldMk cId="3364548554" sldId="327"/>
            <ac:picMk id="34" creationId="{5D0E7E12-4E28-8DF3-5739-A2B6E01CD62F}"/>
          </ac:picMkLst>
        </pc:picChg>
        <pc:picChg chg="del mod">
          <ac:chgData name="김 혜민" userId="e364d623-5a4f-4f60-8bad-4d1b46a797f3" providerId="ADAL" clId="{F2FBB541-415A-475D-B18B-E3F4431CEBCD}" dt="2024-10-25T01:10:55.419" v="883" actId="478"/>
          <ac:picMkLst>
            <pc:docMk/>
            <pc:sldMk cId="3364548554" sldId="327"/>
            <ac:picMk id="35" creationId="{808C1DCD-0AF6-2BF9-6296-BB2B9D433D50}"/>
          </ac:picMkLst>
        </pc:picChg>
        <pc:picChg chg="del mod">
          <ac:chgData name="김 혜민" userId="e364d623-5a4f-4f60-8bad-4d1b46a797f3" providerId="ADAL" clId="{F2FBB541-415A-475D-B18B-E3F4431CEBCD}" dt="2024-10-25T01:10:55.419" v="883" actId="478"/>
          <ac:picMkLst>
            <pc:docMk/>
            <pc:sldMk cId="3364548554" sldId="327"/>
            <ac:picMk id="37" creationId="{8CD84D29-71FA-E26C-07FF-E6692188791E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3364548554" sldId="327"/>
            <ac:picMk id="40" creationId="{55F87103-8061-E9BC-EA5A-0DD998F48B98}"/>
          </ac:picMkLst>
        </pc:picChg>
        <pc:picChg chg="add del mod ord">
          <ac:chgData name="김 혜민" userId="e364d623-5a4f-4f60-8bad-4d1b46a797f3" providerId="ADAL" clId="{F2FBB541-415A-475D-B18B-E3F4431CEBCD}" dt="2024-10-28T03:09:56.286" v="1225"/>
          <ac:picMkLst>
            <pc:docMk/>
            <pc:sldMk cId="3364548554" sldId="327"/>
            <ac:picMk id="41" creationId="{0195F9FD-E036-84AA-F533-CC9720A5BC00}"/>
          </ac:picMkLst>
        </pc:picChg>
      </pc:sldChg>
      <pc:sldChg chg="addSp delSp modSp del mod">
        <pc:chgData name="김 혜민" userId="e364d623-5a4f-4f60-8bad-4d1b46a797f3" providerId="ADAL" clId="{F2FBB541-415A-475D-B18B-E3F4431CEBCD}" dt="2024-10-25T01:14:24.570" v="953" actId="47"/>
        <pc:sldMkLst>
          <pc:docMk/>
          <pc:sldMk cId="713629533" sldId="330"/>
        </pc:sldMkLst>
        <pc:picChg chg="add del mod">
          <ac:chgData name="김 혜민" userId="e364d623-5a4f-4f60-8bad-4d1b46a797f3" providerId="ADAL" clId="{F2FBB541-415A-475D-B18B-E3F4431CEBCD}" dt="2024-10-25T01:11:36.597" v="891" actId="478"/>
          <ac:picMkLst>
            <pc:docMk/>
            <pc:sldMk cId="713629533" sldId="330"/>
            <ac:picMk id="10" creationId="{D909CC30-1F83-D2D6-0C31-0169B2284986}"/>
          </ac:picMkLst>
        </pc:picChg>
        <pc:picChg chg="add mod">
          <ac:chgData name="김 혜민" userId="e364d623-5a4f-4f60-8bad-4d1b46a797f3" providerId="ADAL" clId="{F2FBB541-415A-475D-B18B-E3F4431CEBCD}" dt="2024-10-25T01:11:45.795" v="898"/>
          <ac:picMkLst>
            <pc:docMk/>
            <pc:sldMk cId="713629533" sldId="330"/>
            <ac:picMk id="12" creationId="{949FC149-2C81-2900-44B0-D1061FE19F54}"/>
          </ac:picMkLst>
        </pc:picChg>
        <pc:picChg chg="mod">
          <ac:chgData name="김 혜민" userId="e364d623-5a4f-4f60-8bad-4d1b46a797f3" providerId="ADAL" clId="{F2FBB541-415A-475D-B18B-E3F4431CEBCD}" dt="2024-10-25T01:13:52.513" v="937" actId="1076"/>
          <ac:picMkLst>
            <pc:docMk/>
            <pc:sldMk cId="713629533" sldId="330"/>
            <ac:picMk id="14" creationId="{1A90966C-3C82-C2AC-7AC2-9E762D5E69CE}"/>
          </ac:picMkLst>
        </pc:picChg>
        <pc:picChg chg="add mod modCrop">
          <ac:chgData name="김 혜민" userId="e364d623-5a4f-4f60-8bad-4d1b46a797f3" providerId="ADAL" clId="{F2FBB541-415A-475D-B18B-E3F4431CEBCD}" dt="2024-10-25T01:14:08.693" v="946" actId="1076"/>
          <ac:picMkLst>
            <pc:docMk/>
            <pc:sldMk cId="713629533" sldId="330"/>
            <ac:picMk id="15" creationId="{D7871D9B-58F6-8608-C85D-809F71098B0F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139367183" sldId="331"/>
        </pc:sldMkLst>
        <pc:spChg chg="add del mod ord">
          <ac:chgData name="김 혜민" userId="e364d623-5a4f-4f60-8bad-4d1b46a797f3" providerId="ADAL" clId="{F2FBB541-415A-475D-B18B-E3F4431CEBCD}" dt="2024-10-25T01:15:47.008" v="975"/>
          <ac:spMkLst>
            <pc:docMk/>
            <pc:sldMk cId="139367183" sldId="331"/>
            <ac:spMk id="10" creationId="{F46E5A34-3C8B-7418-6BCF-FC1979BDC497}"/>
          </ac:spMkLst>
        </pc:spChg>
        <pc:spChg chg="mod ord">
          <ac:chgData name="김 혜민" userId="e364d623-5a4f-4f60-8bad-4d1b46a797f3" providerId="ADAL" clId="{F2FBB541-415A-475D-B18B-E3F4431CEBCD}" dt="2024-10-25T01:15:04.586" v="963" actId="167"/>
          <ac:spMkLst>
            <pc:docMk/>
            <pc:sldMk cId="139367183" sldId="331"/>
            <ac:spMk id="26" creationId="{2F570528-B0D6-7A68-26B8-75F855916E16}"/>
          </ac:spMkLst>
        </pc:sp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139367183" sldId="331"/>
            <ac:picMk id="25" creationId="{FBB9E1EF-F8D5-B8C2-FD53-37006B9F2DF6}"/>
          </ac:picMkLst>
        </pc:picChg>
        <pc:picChg chg="del mod">
          <ac:chgData name="김 혜민" userId="e364d623-5a4f-4f60-8bad-4d1b46a797f3" providerId="ADAL" clId="{F2FBB541-415A-475D-B18B-E3F4431CEBCD}" dt="2024-10-25T01:15:49.888" v="977" actId="478"/>
          <ac:picMkLst>
            <pc:docMk/>
            <pc:sldMk cId="139367183" sldId="331"/>
            <ac:picMk id="49" creationId="{A9D0D942-B8BA-BB1A-3B7F-C523D5161503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827586114" sldId="333"/>
        </pc:sldMkLst>
        <pc:spChg chg="add del mod ord">
          <ac:chgData name="김 혜민" userId="e364d623-5a4f-4f60-8bad-4d1b46a797f3" providerId="ADAL" clId="{F2FBB541-415A-475D-B18B-E3F4431CEBCD}" dt="2024-10-25T01:16:38.579" v="997"/>
          <ac:spMkLst>
            <pc:docMk/>
            <pc:sldMk cId="827586114" sldId="333"/>
            <ac:spMk id="10" creationId="{69AFA205-2EF5-8AAF-B00E-4BADBB56E6CA}"/>
          </ac:spMkLst>
        </pc:spChg>
        <pc:spChg chg="ord">
          <ac:chgData name="김 혜민" userId="e364d623-5a4f-4f60-8bad-4d1b46a797f3" providerId="ADAL" clId="{F2FBB541-415A-475D-B18B-E3F4431CEBCD}" dt="2024-10-25T01:16:43.866" v="1000" actId="167"/>
          <ac:spMkLst>
            <pc:docMk/>
            <pc:sldMk cId="827586114" sldId="333"/>
            <ac:spMk id="13" creationId="{92401BBF-2E5C-5129-A655-122F4E0F88E3}"/>
          </ac:spMkLst>
        </pc:spChg>
        <pc:spChg chg="mod">
          <ac:chgData name="김 혜민" userId="e364d623-5a4f-4f60-8bad-4d1b46a797f3" providerId="ADAL" clId="{F2FBB541-415A-475D-B18B-E3F4431CEBCD}" dt="2024-10-25T01:16:33.653" v="994" actId="1076"/>
          <ac:spMkLst>
            <pc:docMk/>
            <pc:sldMk cId="827586114" sldId="333"/>
            <ac:spMk id="25" creationId="{6E5B31A2-FA3A-8864-0A4A-848AFDF0DA3D}"/>
          </ac:spMkLst>
        </pc:sp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827586114" sldId="333"/>
            <ac:picMk id="11" creationId="{810EA3CE-80D8-75D1-AEFF-4D33CACDADE6}"/>
          </ac:picMkLst>
        </pc:picChg>
        <pc:picChg chg="del mod">
          <ac:chgData name="김 혜민" userId="e364d623-5a4f-4f60-8bad-4d1b46a797f3" providerId="ADAL" clId="{F2FBB541-415A-475D-B18B-E3F4431CEBCD}" dt="2024-10-25T01:16:39.687" v="998" actId="478"/>
          <ac:picMkLst>
            <pc:docMk/>
            <pc:sldMk cId="827586114" sldId="333"/>
            <ac:picMk id="23" creationId="{D6514F1A-3675-6DB4-B12A-319AD6E3E2B2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3155394360" sldId="334"/>
        </pc:sldMkLst>
        <pc:spChg chg="add del mod ord">
          <ac:chgData name="김 혜민" userId="e364d623-5a4f-4f60-8bad-4d1b46a797f3" providerId="ADAL" clId="{F2FBB541-415A-475D-B18B-E3F4431CEBCD}" dt="2024-10-25T01:17:41.193" v="1012"/>
          <ac:spMkLst>
            <pc:docMk/>
            <pc:sldMk cId="3155394360" sldId="334"/>
            <ac:spMk id="10" creationId="{1C092209-FF1A-C905-1C2B-95208CF56961}"/>
          </ac:spMkLst>
        </pc:sp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3155394360" sldId="334"/>
            <ac:picMk id="11" creationId="{ECC71889-D1BE-0329-48FC-463FAB9F636B}"/>
          </ac:picMkLst>
        </pc:picChg>
        <pc:picChg chg="del mod">
          <ac:chgData name="김 혜민" userId="e364d623-5a4f-4f60-8bad-4d1b46a797f3" providerId="ADAL" clId="{F2FBB541-415A-475D-B18B-E3F4431CEBCD}" dt="2024-10-25T01:17:42.903" v="1013" actId="478"/>
          <ac:picMkLst>
            <pc:docMk/>
            <pc:sldMk cId="3155394360" sldId="334"/>
            <ac:picMk id="14" creationId="{1A4AA917-5A9B-79A8-AD1B-0EC1D11C4699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1814719825" sldId="344"/>
        </pc:sldMkLst>
        <pc:spChg chg="mod">
          <ac:chgData name="김 혜민" userId="e364d623-5a4f-4f60-8bad-4d1b46a797f3" providerId="ADAL" clId="{F2FBB541-415A-475D-B18B-E3F4431CEBCD}" dt="2024-10-25T01:18:19.288" v="1026" actId="1076"/>
          <ac:spMkLst>
            <pc:docMk/>
            <pc:sldMk cId="1814719825" sldId="344"/>
            <ac:spMk id="2" creationId="{D762D3FE-348B-0500-DC77-1D1B86FCA02C}"/>
          </ac:spMkLst>
        </pc:spChg>
        <pc:spChg chg="mod ord">
          <ac:chgData name="김 혜민" userId="e364d623-5a4f-4f60-8bad-4d1b46a797f3" providerId="ADAL" clId="{F2FBB541-415A-475D-B18B-E3F4431CEBCD}" dt="2024-10-25T01:19:12.982" v="1059" actId="1076"/>
          <ac:spMkLst>
            <pc:docMk/>
            <pc:sldMk cId="1814719825" sldId="344"/>
            <ac:spMk id="6" creationId="{62631B5B-20E5-CF38-F95E-BA78A945833F}"/>
          </ac:spMkLst>
        </pc:spChg>
        <pc:spChg chg="add del mod ord">
          <ac:chgData name="김 혜민" userId="e364d623-5a4f-4f60-8bad-4d1b46a797f3" providerId="ADAL" clId="{F2FBB541-415A-475D-B18B-E3F4431CEBCD}" dt="2024-10-25T01:19:07.709" v="1057"/>
          <ac:spMkLst>
            <pc:docMk/>
            <pc:sldMk cId="1814719825" sldId="344"/>
            <ac:spMk id="10" creationId="{C55BFF43-FDE7-9014-5C31-B7DCF9DCA939}"/>
          </ac:spMkLst>
        </pc:spChg>
        <pc:picChg chg="add del mod">
          <ac:chgData name="김 혜민" userId="e364d623-5a4f-4f60-8bad-4d1b46a797f3" providerId="ADAL" clId="{F2FBB541-415A-475D-B18B-E3F4431CEBCD}" dt="2024-10-25T01:19:27.063" v="1064" actId="478"/>
          <ac:picMkLst>
            <pc:docMk/>
            <pc:sldMk cId="1814719825" sldId="344"/>
            <ac:picMk id="13" creationId="{470501EA-0FD1-93B8-9F77-228A53BA0667}"/>
          </ac:picMkLst>
        </pc:picChg>
        <pc:picChg chg="add mod">
          <ac:chgData name="김 혜민" userId="e364d623-5a4f-4f60-8bad-4d1b46a797f3" providerId="ADAL" clId="{F2FBB541-415A-475D-B18B-E3F4431CEBCD}" dt="2024-10-25T01:18:24.526" v="1030"/>
          <ac:picMkLst>
            <pc:docMk/>
            <pc:sldMk cId="1814719825" sldId="344"/>
            <ac:picMk id="15" creationId="{51C3109A-18E7-698A-225B-90042E7B9C35}"/>
          </ac:picMkLst>
        </pc:picChg>
        <pc:picChg chg="add mod">
          <ac:chgData name="김 혜민" userId="e364d623-5a4f-4f60-8bad-4d1b46a797f3" providerId="ADAL" clId="{F2FBB541-415A-475D-B18B-E3F4431CEBCD}" dt="2024-10-25T01:18:26.913" v="1035"/>
          <ac:picMkLst>
            <pc:docMk/>
            <pc:sldMk cId="1814719825" sldId="344"/>
            <ac:picMk id="17" creationId="{C405A41F-B8DF-BA67-95B2-ECDBEAED876A}"/>
          </ac:picMkLst>
        </pc:picChg>
        <pc:picChg chg="add mod">
          <ac:chgData name="김 혜민" userId="e364d623-5a4f-4f60-8bad-4d1b46a797f3" providerId="ADAL" clId="{F2FBB541-415A-475D-B18B-E3F4431CEBCD}" dt="2024-10-25T01:18:52.013" v="1044"/>
          <ac:picMkLst>
            <pc:docMk/>
            <pc:sldMk cId="1814719825" sldId="344"/>
            <ac:picMk id="19" creationId="{316FB222-F698-B739-D3CC-828A80A91DA5}"/>
          </ac:picMkLst>
        </pc:picChg>
        <pc:picChg chg="add mod">
          <ac:chgData name="김 혜민" userId="e364d623-5a4f-4f60-8bad-4d1b46a797f3" providerId="ADAL" clId="{F2FBB541-415A-475D-B18B-E3F4431CEBCD}" dt="2024-10-25T01:18:53.081" v="1045"/>
          <ac:picMkLst>
            <pc:docMk/>
            <pc:sldMk cId="1814719825" sldId="344"/>
            <ac:picMk id="20" creationId="{DC8879A2-07E2-0630-DCB3-0DAF7840757E}"/>
          </ac:picMkLst>
        </pc:picChg>
        <pc:picChg chg="add mod">
          <ac:chgData name="김 혜민" userId="e364d623-5a4f-4f60-8bad-4d1b46a797f3" providerId="ADAL" clId="{F2FBB541-415A-475D-B18B-E3F4431CEBCD}" dt="2024-10-25T01:19:06.063" v="1056"/>
          <ac:picMkLst>
            <pc:docMk/>
            <pc:sldMk cId="1814719825" sldId="344"/>
            <ac:picMk id="22" creationId="{C6D75CB3-6083-1C20-7734-DE44D285BE8F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1814719825" sldId="344"/>
            <ac:picMk id="24" creationId="{F6473FC6-D1C0-90B6-E0E1-AA7F35C3CBE6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3748734431" sldId="347"/>
        </pc:sldMkLst>
        <pc:spChg chg="add del mod ord">
          <ac:chgData name="김 혜민" userId="e364d623-5a4f-4f60-8bad-4d1b46a797f3" providerId="ADAL" clId="{F2FBB541-415A-475D-B18B-E3F4431CEBCD}" dt="2024-10-25T01:20:03.628" v="1073"/>
          <ac:spMkLst>
            <pc:docMk/>
            <pc:sldMk cId="3748734431" sldId="347"/>
            <ac:spMk id="2" creationId="{FB13AE3A-8D4B-729E-9ED9-F228D2337E62}"/>
          </ac:spMkLst>
        </pc:spChg>
        <pc:spChg chg="add del mod">
          <ac:chgData name="김 혜민" userId="e364d623-5a4f-4f60-8bad-4d1b46a797f3" providerId="ADAL" clId="{F2FBB541-415A-475D-B18B-E3F4431CEBCD}" dt="2024-10-25T01:20:49.359" v="1091" actId="478"/>
          <ac:spMkLst>
            <pc:docMk/>
            <pc:sldMk cId="3748734431" sldId="347"/>
            <ac:spMk id="5" creationId="{9338E0F8-B43E-AFCB-CFF7-43B5F5A77224}"/>
          </ac:spMkLst>
        </pc:spChg>
        <pc:spChg chg="add del mod">
          <ac:chgData name="김 혜민" userId="e364d623-5a4f-4f60-8bad-4d1b46a797f3" providerId="ADAL" clId="{F2FBB541-415A-475D-B18B-E3F4431CEBCD}" dt="2024-10-25T01:20:56.137" v="1095" actId="478"/>
          <ac:spMkLst>
            <pc:docMk/>
            <pc:sldMk cId="3748734431" sldId="347"/>
            <ac:spMk id="7" creationId="{4590D27B-9F68-52B9-30AE-6D2356A8C536}"/>
          </ac:spMkLst>
        </pc:spChg>
        <pc:spChg chg="add del mod">
          <ac:chgData name="김 혜민" userId="e364d623-5a4f-4f60-8bad-4d1b46a797f3" providerId="ADAL" clId="{F2FBB541-415A-475D-B18B-E3F4431CEBCD}" dt="2024-10-25T01:20:58.342" v="1097"/>
          <ac:spMkLst>
            <pc:docMk/>
            <pc:sldMk cId="3748734431" sldId="347"/>
            <ac:spMk id="11" creationId="{47437906-7F69-C5D8-3527-9121A10A60E2}"/>
          </ac:spMkLst>
        </pc:spChg>
        <pc:picChg chg="add del mod ord">
          <ac:chgData name="김 혜민" userId="e364d623-5a4f-4f60-8bad-4d1b46a797f3" providerId="ADAL" clId="{F2FBB541-415A-475D-B18B-E3F4431CEBCD}" dt="2024-10-25T01:20:57.481" v="1096" actId="478"/>
          <ac:picMkLst>
            <pc:docMk/>
            <pc:sldMk cId="3748734431" sldId="347"/>
            <ac:picMk id="3" creationId="{0ACC61FF-2120-E89A-2D27-6BB3639774C5}"/>
          </ac:picMkLst>
        </pc:picChg>
        <pc:picChg chg="del mod">
          <ac:chgData name="김 혜민" userId="e364d623-5a4f-4f60-8bad-4d1b46a797f3" providerId="ADAL" clId="{F2FBB541-415A-475D-B18B-E3F4431CEBCD}" dt="2024-10-25T01:20:06.809" v="1074" actId="478"/>
          <ac:picMkLst>
            <pc:docMk/>
            <pc:sldMk cId="3748734431" sldId="347"/>
            <ac:picMk id="8" creationId="{0107E366-5F40-550A-045B-0B6A5CB03CC5}"/>
          </ac:picMkLst>
        </pc:picChg>
        <pc:picChg chg="add mod">
          <ac:chgData name="김 혜민" userId="e364d623-5a4f-4f60-8bad-4d1b46a797f3" providerId="ADAL" clId="{F2FBB541-415A-475D-B18B-E3F4431CEBCD}" dt="2024-10-25T01:20:52.402" v="1094"/>
          <ac:picMkLst>
            <pc:docMk/>
            <pc:sldMk cId="3748734431" sldId="347"/>
            <ac:picMk id="9" creationId="{B4C7A4AE-1434-53F0-1977-17CCA85685D8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3748734431" sldId="347"/>
            <ac:picMk id="12" creationId="{2C3C3C81-8E3E-780A-7775-245EE191E5C9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656602369" sldId="351"/>
        </pc:sldMkLst>
        <pc:spChg chg="add del mod ord">
          <ac:chgData name="김 혜민" userId="e364d623-5a4f-4f60-8bad-4d1b46a797f3" providerId="ADAL" clId="{F2FBB541-415A-475D-B18B-E3F4431CEBCD}" dt="2024-10-25T01:21:42.480" v="1116"/>
          <ac:spMkLst>
            <pc:docMk/>
            <pc:sldMk cId="656602369" sldId="351"/>
            <ac:spMk id="8" creationId="{75B67AA4-C964-80C4-0051-95F42C29F964}"/>
          </ac:spMkLst>
        </pc:spChg>
        <pc:spChg chg="add del mod ord">
          <ac:chgData name="김 혜민" userId="e364d623-5a4f-4f60-8bad-4d1b46a797f3" providerId="ADAL" clId="{F2FBB541-415A-475D-B18B-E3F4431CEBCD}" dt="2024-10-25T01:21:45.080" v="1118"/>
          <ac:spMkLst>
            <pc:docMk/>
            <pc:sldMk cId="656602369" sldId="351"/>
            <ac:spMk id="10" creationId="{7EDD233C-569D-D0D3-44EF-9FAE7082407F}"/>
          </ac:spMkLst>
        </pc:spChg>
        <pc:spChg chg="add del mod ord">
          <ac:chgData name="김 혜민" userId="e364d623-5a4f-4f60-8bad-4d1b46a797f3" providerId="ADAL" clId="{F2FBB541-415A-475D-B18B-E3F4431CEBCD}" dt="2024-10-25T01:21:51.107" v="1123"/>
          <ac:spMkLst>
            <pc:docMk/>
            <pc:sldMk cId="656602369" sldId="351"/>
            <ac:spMk id="11" creationId="{7CF06968-920E-608A-F7B9-38B6E2277056}"/>
          </ac:spMkLst>
        </pc:spChg>
        <pc:picChg chg="add mod">
          <ac:chgData name="김 혜민" userId="e364d623-5a4f-4f60-8bad-4d1b46a797f3" providerId="ADAL" clId="{F2FBB541-415A-475D-B18B-E3F4431CEBCD}" dt="2024-10-25T01:21:39.651" v="1115"/>
          <ac:picMkLst>
            <pc:docMk/>
            <pc:sldMk cId="656602369" sldId="351"/>
            <ac:picMk id="12" creationId="{BFBF1539-BC2E-5AA7-A2E7-09C113BF57D5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656602369" sldId="351"/>
            <ac:picMk id="13" creationId="{7B43098E-9CAD-856C-AD43-E3AF88D30F31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656602369" sldId="351"/>
            <ac:picMk id="14" creationId="{CFCF1C58-CC25-026D-CA4F-553388F6A0B8}"/>
          </ac:picMkLst>
        </pc:picChg>
        <pc:picChg chg="add mod">
          <ac:chgData name="김 혜민" userId="e364d623-5a4f-4f60-8bad-4d1b46a797f3" providerId="ADAL" clId="{F2FBB541-415A-475D-B18B-E3F4431CEBCD}" dt="2024-10-28T03:09:56.286" v="1225"/>
          <ac:picMkLst>
            <pc:docMk/>
            <pc:sldMk cId="656602369" sldId="351"/>
            <ac:picMk id="15" creationId="{0BE99D95-8486-7571-D0B9-9B18CBA62CE0}"/>
          </ac:picMkLst>
        </pc:picChg>
        <pc:picChg chg="del mod">
          <ac:chgData name="김 혜민" userId="e364d623-5a4f-4f60-8bad-4d1b46a797f3" providerId="ADAL" clId="{F2FBB541-415A-475D-B18B-E3F4431CEBCD}" dt="2024-10-25T01:21:46.211" v="1119" actId="478"/>
          <ac:picMkLst>
            <pc:docMk/>
            <pc:sldMk cId="656602369" sldId="351"/>
            <ac:picMk id="79" creationId="{C13FB18B-3941-B41E-FE86-1D83D16D848B}"/>
          </ac:picMkLst>
        </pc:picChg>
        <pc:picChg chg="del mod">
          <ac:chgData name="김 혜민" userId="e364d623-5a4f-4f60-8bad-4d1b46a797f3" providerId="ADAL" clId="{F2FBB541-415A-475D-B18B-E3F4431CEBCD}" dt="2024-10-25T01:21:46.798" v="1120" actId="478"/>
          <ac:picMkLst>
            <pc:docMk/>
            <pc:sldMk cId="656602369" sldId="351"/>
            <ac:picMk id="82" creationId="{8B7BC2DF-5A01-95A9-8897-848152794F00}"/>
          </ac:picMkLst>
        </pc:picChg>
        <pc:picChg chg="del mod">
          <ac:chgData name="김 혜민" userId="e364d623-5a4f-4f60-8bad-4d1b46a797f3" providerId="ADAL" clId="{F2FBB541-415A-475D-B18B-E3F4431CEBCD}" dt="2024-10-25T01:21:50.302" v="1122" actId="478"/>
          <ac:picMkLst>
            <pc:docMk/>
            <pc:sldMk cId="656602369" sldId="351"/>
            <ac:picMk id="85" creationId="{586D5A67-4C62-BEFB-BF91-3639113996B0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4062430092" sldId="352"/>
        </pc:sldMkLst>
        <pc:spChg chg="add del mod ord">
          <ac:chgData name="김 혜민" userId="e364d623-5a4f-4f60-8bad-4d1b46a797f3" providerId="ADAL" clId="{F2FBB541-415A-475D-B18B-E3F4431CEBCD}" dt="2024-10-25T01:24:09.263" v="1179"/>
          <ac:spMkLst>
            <pc:docMk/>
            <pc:sldMk cId="4062430092" sldId="352"/>
            <ac:spMk id="8" creationId="{0F63FF07-E013-7F66-3FBF-27EDB50E6F75}"/>
          </ac:spMkLst>
        </pc:spChg>
        <pc:spChg chg="ord">
          <ac:chgData name="김 혜민" userId="e364d623-5a4f-4f60-8bad-4d1b46a797f3" providerId="ADAL" clId="{F2FBB541-415A-475D-B18B-E3F4431CEBCD}" dt="2024-10-25T01:24:12.589" v="1181" actId="167"/>
          <ac:spMkLst>
            <pc:docMk/>
            <pc:sldMk cId="4062430092" sldId="352"/>
            <ac:spMk id="12" creationId="{1D2E15C4-B96F-D9A6-85DB-665C11527948}"/>
          </ac:spMkLst>
        </pc:spChg>
        <pc:picChg chg="add mod">
          <ac:chgData name="김 혜민" userId="e364d623-5a4f-4f60-8bad-4d1b46a797f3" providerId="ADAL" clId="{F2FBB541-415A-475D-B18B-E3F4431CEBCD}" dt="2024-10-25T01:24:06.559" v="1173"/>
          <ac:picMkLst>
            <pc:docMk/>
            <pc:sldMk cId="4062430092" sldId="352"/>
            <ac:picMk id="9" creationId="{4A5AB913-07FB-EA14-7576-99EE2286D699}"/>
          </ac:picMkLst>
        </pc:picChg>
        <pc:picChg chg="mod ord">
          <ac:chgData name="김 혜민" userId="e364d623-5a4f-4f60-8bad-4d1b46a797f3" providerId="ADAL" clId="{F2FBB541-415A-475D-B18B-E3F4431CEBCD}" dt="2024-10-25T01:23:57.595" v="1169" actId="167"/>
          <ac:picMkLst>
            <pc:docMk/>
            <pc:sldMk cId="4062430092" sldId="352"/>
            <ac:picMk id="11" creationId="{DAB425CD-8CF9-A866-5895-AAD854059AB1}"/>
          </ac:picMkLst>
        </pc:picChg>
        <pc:picChg chg="add mod">
          <ac:chgData name="김 혜민" userId="e364d623-5a4f-4f60-8bad-4d1b46a797f3" providerId="ADAL" clId="{F2FBB541-415A-475D-B18B-E3F4431CEBCD}" dt="2024-10-25T01:24:08.426" v="1178"/>
          <ac:picMkLst>
            <pc:docMk/>
            <pc:sldMk cId="4062430092" sldId="352"/>
            <ac:picMk id="13" creationId="{5AC8BAA4-4BC8-7647-96AA-1414B5166F5F}"/>
          </ac:picMkLst>
        </pc:picChg>
        <pc:picChg chg="del mod">
          <ac:chgData name="김 혜민" userId="e364d623-5a4f-4f60-8bad-4d1b46a797f3" providerId="ADAL" clId="{F2FBB541-415A-475D-B18B-E3F4431CEBCD}" dt="2024-10-25T01:24:13.428" v="1182" actId="478"/>
          <ac:picMkLst>
            <pc:docMk/>
            <pc:sldMk cId="4062430092" sldId="352"/>
            <ac:picMk id="14" creationId="{BB208D23-5B86-8B04-C936-9B0F15B1A031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4062430092" sldId="352"/>
            <ac:picMk id="18" creationId="{FDB993F5-4F75-915E-6968-5BA2A8DA4926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3512561381" sldId="354"/>
        </pc:sldMkLst>
        <pc:spChg chg="add del mod ord">
          <ac:chgData name="김 혜민" userId="e364d623-5a4f-4f60-8bad-4d1b46a797f3" providerId="ADAL" clId="{F2FBB541-415A-475D-B18B-E3F4431CEBCD}" dt="2024-10-25T01:24:52.067" v="1196"/>
          <ac:spMkLst>
            <pc:docMk/>
            <pc:sldMk cId="3512561381" sldId="354"/>
            <ac:spMk id="8" creationId="{211EBF1E-68CB-E880-DD7A-C2A9BD7B2655}"/>
          </ac:spMkLst>
        </pc:spChg>
        <pc:spChg chg="add del mod ord">
          <ac:chgData name="김 혜민" userId="e364d623-5a4f-4f60-8bad-4d1b46a797f3" providerId="ADAL" clId="{F2FBB541-415A-475D-B18B-E3F4431CEBCD}" dt="2024-10-25T01:24:53.382" v="1197"/>
          <ac:spMkLst>
            <pc:docMk/>
            <pc:sldMk cId="3512561381" sldId="354"/>
            <ac:spMk id="14" creationId="{68FDC907-4A4E-6486-C2C6-0164009B173E}"/>
          </ac:spMkLst>
        </pc:spChg>
        <pc:spChg chg="add del mod ord">
          <ac:chgData name="김 혜민" userId="e364d623-5a4f-4f60-8bad-4d1b46a797f3" providerId="ADAL" clId="{F2FBB541-415A-475D-B18B-E3F4431CEBCD}" dt="2024-10-25T01:24:54.218" v="1198"/>
          <ac:spMkLst>
            <pc:docMk/>
            <pc:sldMk cId="3512561381" sldId="354"/>
            <ac:spMk id="15" creationId="{2A73D296-003F-D0E1-E26C-DBFD5B5EE56F}"/>
          </ac:spMkLst>
        </pc:sp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3512561381" sldId="354"/>
            <ac:picMk id="16" creationId="{46C77460-4E1F-BAE5-34B0-CBAD5AE108A5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3512561381" sldId="354"/>
            <ac:picMk id="17" creationId="{31173A87-AD53-40C9-9C3E-3C46A217D0CC}"/>
          </ac:picMkLst>
        </pc:pic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3512561381" sldId="354"/>
            <ac:picMk id="18" creationId="{34E7DB92-C1B3-6FDD-24FF-B583D39FD1DE}"/>
          </ac:picMkLst>
        </pc:picChg>
        <pc:picChg chg="del mod">
          <ac:chgData name="김 혜민" userId="e364d623-5a4f-4f60-8bad-4d1b46a797f3" providerId="ADAL" clId="{F2FBB541-415A-475D-B18B-E3F4431CEBCD}" dt="2024-10-25T01:24:55.544" v="1199" actId="478"/>
          <ac:picMkLst>
            <pc:docMk/>
            <pc:sldMk cId="3512561381" sldId="354"/>
            <ac:picMk id="21" creationId="{D8A5D052-48EA-CE17-DD4F-6834A8137CC4}"/>
          </ac:picMkLst>
        </pc:picChg>
        <pc:picChg chg="del mod">
          <ac:chgData name="김 혜민" userId="e364d623-5a4f-4f60-8bad-4d1b46a797f3" providerId="ADAL" clId="{F2FBB541-415A-475D-B18B-E3F4431CEBCD}" dt="2024-10-25T01:24:55.544" v="1199" actId="478"/>
          <ac:picMkLst>
            <pc:docMk/>
            <pc:sldMk cId="3512561381" sldId="354"/>
            <ac:picMk id="24" creationId="{947EA9F6-A69B-F63B-EDDD-AD2817444103}"/>
          </ac:picMkLst>
        </pc:picChg>
        <pc:picChg chg="del mod">
          <ac:chgData name="김 혜민" userId="e364d623-5a4f-4f60-8bad-4d1b46a797f3" providerId="ADAL" clId="{F2FBB541-415A-475D-B18B-E3F4431CEBCD}" dt="2024-10-25T01:24:55.544" v="1199" actId="478"/>
          <ac:picMkLst>
            <pc:docMk/>
            <pc:sldMk cId="3512561381" sldId="354"/>
            <ac:picMk id="27" creationId="{86D5093D-BCFB-96D0-2201-9CDF23D7AF6B}"/>
          </ac:picMkLst>
        </pc:picChg>
      </pc:sldChg>
      <pc:sldChg chg="addSp delSp modSp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694054409" sldId="356"/>
        </pc:sldMkLst>
        <pc:spChg chg="add del mod ord">
          <ac:chgData name="김 혜민" userId="e364d623-5a4f-4f60-8bad-4d1b46a797f3" providerId="ADAL" clId="{F2FBB541-415A-475D-B18B-E3F4431CEBCD}" dt="2024-10-25T01:22:57.500" v="1153"/>
          <ac:spMkLst>
            <pc:docMk/>
            <pc:sldMk cId="694054409" sldId="356"/>
            <ac:spMk id="8" creationId="{0062B21B-3D11-DD5E-F1C2-5CA02D767B1A}"/>
          </ac:spMkLst>
        </pc:spChg>
        <pc:spChg chg="ord">
          <ac:chgData name="김 혜민" userId="e364d623-5a4f-4f60-8bad-4d1b46a797f3" providerId="ADAL" clId="{F2FBB541-415A-475D-B18B-E3F4431CEBCD}" dt="2024-10-25T01:22:26.920" v="1138" actId="167"/>
          <ac:spMkLst>
            <pc:docMk/>
            <pc:sldMk cId="694054409" sldId="356"/>
            <ac:spMk id="12" creationId="{4E38059E-B024-2832-3362-2DCB60EA0185}"/>
          </ac:spMkLst>
        </pc:spChg>
        <pc:spChg chg="ord">
          <ac:chgData name="김 혜민" userId="e364d623-5a4f-4f60-8bad-4d1b46a797f3" providerId="ADAL" clId="{F2FBB541-415A-475D-B18B-E3F4431CEBCD}" dt="2024-10-25T01:22:26.920" v="1138" actId="167"/>
          <ac:spMkLst>
            <pc:docMk/>
            <pc:sldMk cId="694054409" sldId="356"/>
            <ac:spMk id="14" creationId="{EB16DD50-1153-165F-C2E9-9D3DCBDA20EB}"/>
          </ac:spMkLst>
        </pc:spChg>
        <pc:spChg chg="ord">
          <ac:chgData name="김 혜민" userId="e364d623-5a4f-4f60-8bad-4d1b46a797f3" providerId="ADAL" clId="{F2FBB541-415A-475D-B18B-E3F4431CEBCD}" dt="2024-10-25T01:22:26.920" v="1138" actId="167"/>
          <ac:spMkLst>
            <pc:docMk/>
            <pc:sldMk cId="694054409" sldId="356"/>
            <ac:spMk id="15" creationId="{8E2F40AA-6C71-8B45-14C5-5BF5BFE93C9B}"/>
          </ac:spMkLst>
        </pc:spChg>
        <pc:spChg chg="ord">
          <ac:chgData name="김 혜민" userId="e364d623-5a4f-4f60-8bad-4d1b46a797f3" providerId="ADAL" clId="{F2FBB541-415A-475D-B18B-E3F4431CEBCD}" dt="2024-10-25T01:22:26.920" v="1138" actId="167"/>
          <ac:spMkLst>
            <pc:docMk/>
            <pc:sldMk cId="694054409" sldId="356"/>
            <ac:spMk id="20" creationId="{0D4B2B50-AE13-1E97-1B67-59CDAEF05AC9}"/>
          </ac:spMkLst>
        </pc:spChg>
        <pc:spChg chg="ord">
          <ac:chgData name="김 혜민" userId="e364d623-5a4f-4f60-8bad-4d1b46a797f3" providerId="ADAL" clId="{F2FBB541-415A-475D-B18B-E3F4431CEBCD}" dt="2024-10-25T01:22:26.920" v="1138" actId="167"/>
          <ac:spMkLst>
            <pc:docMk/>
            <pc:sldMk cId="694054409" sldId="356"/>
            <ac:spMk id="21" creationId="{F1671CDA-9D18-48AE-F70A-FA535DC98039}"/>
          </ac:spMkLst>
        </pc:spChg>
        <pc:spChg chg="ord">
          <ac:chgData name="김 혜민" userId="e364d623-5a4f-4f60-8bad-4d1b46a797f3" providerId="ADAL" clId="{F2FBB541-415A-475D-B18B-E3F4431CEBCD}" dt="2024-10-25T01:22:26.920" v="1138" actId="167"/>
          <ac:spMkLst>
            <pc:docMk/>
            <pc:sldMk cId="694054409" sldId="356"/>
            <ac:spMk id="22" creationId="{B60E4945-1292-5129-477A-45713AD6E173}"/>
          </ac:spMkLst>
        </pc:spChg>
        <pc:spChg chg="mod ord">
          <ac:chgData name="김 혜민" userId="e364d623-5a4f-4f60-8bad-4d1b46a797f3" providerId="ADAL" clId="{F2FBB541-415A-475D-B18B-E3F4431CEBCD}" dt="2024-10-25T01:22:36.860" v="1147" actId="14100"/>
          <ac:spMkLst>
            <pc:docMk/>
            <pc:sldMk cId="694054409" sldId="356"/>
            <ac:spMk id="34" creationId="{688E106B-8554-3A2A-DA07-386EBF4E5B24}"/>
          </ac:spMkLst>
        </pc:spChg>
        <pc:picChg chg="add mod ord">
          <ac:chgData name="김 혜민" userId="e364d623-5a4f-4f60-8bad-4d1b46a797f3" providerId="ADAL" clId="{F2FBB541-415A-475D-B18B-E3F4431CEBCD}" dt="2024-10-28T03:09:56.286" v="1225"/>
          <ac:picMkLst>
            <pc:docMk/>
            <pc:sldMk cId="694054409" sldId="356"/>
            <ac:picMk id="10" creationId="{F7C82245-AB69-7CD3-9A6C-2AB4854C3725}"/>
          </ac:picMkLst>
        </pc:picChg>
        <pc:picChg chg="add del mod ord">
          <ac:chgData name="김 혜민" userId="e364d623-5a4f-4f60-8bad-4d1b46a797f3" providerId="ADAL" clId="{F2FBB541-415A-475D-B18B-E3F4431CEBCD}" dt="2024-10-25T01:23:00.434" v="1155" actId="478"/>
          <ac:picMkLst>
            <pc:docMk/>
            <pc:sldMk cId="694054409" sldId="356"/>
            <ac:picMk id="37" creationId="{1B3FCD4A-AB1F-585C-64AF-0606A74D8E16}"/>
          </ac:picMkLst>
        </pc:picChg>
      </pc:sldChg>
      <pc:sldChg chg="addSp delSp modSp add mod modClrScheme chgLayout">
        <pc:chgData name="김 혜민" userId="e364d623-5a4f-4f60-8bad-4d1b46a797f3" providerId="ADAL" clId="{F2FBB541-415A-475D-B18B-E3F4431CEBCD}" dt="2024-10-28T03:09:56.286" v="1225"/>
        <pc:sldMkLst>
          <pc:docMk/>
          <pc:sldMk cId="1688300772" sldId="360"/>
        </pc:sldMkLst>
        <pc:spChg chg="add del mod ord">
          <ac:chgData name="김 혜민" userId="e364d623-5a4f-4f60-8bad-4d1b46a797f3" providerId="ADAL" clId="{F2FBB541-415A-475D-B18B-E3F4431CEBCD}" dt="2024-10-25T01:13:54.861" v="938"/>
          <ac:spMkLst>
            <pc:docMk/>
            <pc:sldMk cId="1688300772" sldId="360"/>
            <ac:spMk id="11" creationId="{71B0502D-C8A2-0D1E-043B-E64593108A2D}"/>
          </ac:spMkLst>
        </pc:spChg>
        <pc:spChg chg="add del mod">
          <ac:chgData name="김 혜민" userId="e364d623-5a4f-4f60-8bad-4d1b46a797f3" providerId="ADAL" clId="{F2FBB541-415A-475D-B18B-E3F4431CEBCD}" dt="2024-10-25T01:14:01.464" v="943" actId="478"/>
          <ac:spMkLst>
            <pc:docMk/>
            <pc:sldMk cId="1688300772" sldId="360"/>
            <ac:spMk id="18" creationId="{C6435E41-69DD-4659-C682-746F248126C3}"/>
          </ac:spMkLst>
        </pc:spChg>
        <pc:picChg chg="add mod">
          <ac:chgData name="김 혜민" userId="e364d623-5a4f-4f60-8bad-4d1b46a797f3" providerId="ADAL" clId="{F2FBB541-415A-475D-B18B-E3F4431CEBCD}" dt="2024-10-25T01:12:39.273" v="918"/>
          <ac:picMkLst>
            <pc:docMk/>
            <pc:sldMk cId="1688300772" sldId="360"/>
            <ac:picMk id="6" creationId="{37FE7919-A69B-9095-9421-FD0746304DD7}"/>
          </ac:picMkLst>
        </pc:picChg>
        <pc:picChg chg="add mod ord">
          <ac:chgData name="김 혜민" userId="e364d623-5a4f-4f60-8bad-4d1b46a797f3" providerId="ADAL" clId="{F2FBB541-415A-475D-B18B-E3F4431CEBCD}" dt="2024-10-25T01:14:10.930" v="948" actId="1076"/>
          <ac:picMkLst>
            <pc:docMk/>
            <pc:sldMk cId="1688300772" sldId="360"/>
            <ac:picMk id="10" creationId="{81277E9B-883B-B02F-E449-CE33814BCB96}"/>
          </ac:picMkLst>
        </pc:picChg>
        <pc:picChg chg="add del mod ord">
          <ac:chgData name="김 혜민" userId="e364d623-5a4f-4f60-8bad-4d1b46a797f3" providerId="ADAL" clId="{F2FBB541-415A-475D-B18B-E3F4431CEBCD}" dt="2024-10-28T03:09:56.286" v="1225"/>
          <ac:picMkLst>
            <pc:docMk/>
            <pc:sldMk cId="1688300772" sldId="360"/>
            <ac:picMk id="12" creationId="{C292F52E-58C7-9939-578C-8E66504C7F18}"/>
          </ac:picMkLst>
        </pc:picChg>
        <pc:picChg chg="del">
          <ac:chgData name="김 혜민" userId="e364d623-5a4f-4f60-8bad-4d1b46a797f3" providerId="ADAL" clId="{F2FBB541-415A-475D-B18B-E3F4431CEBCD}" dt="2024-10-25T01:13:59.429" v="940" actId="478"/>
          <ac:picMkLst>
            <pc:docMk/>
            <pc:sldMk cId="1688300772" sldId="360"/>
            <ac:picMk id="14" creationId="{EC95CA8C-E6BB-3BDA-CB7B-DC97DFE62A08}"/>
          </ac:picMkLst>
        </pc:picChg>
        <pc:picChg chg="del">
          <ac:chgData name="김 혜민" userId="e364d623-5a4f-4f60-8bad-4d1b46a797f3" providerId="ADAL" clId="{F2FBB541-415A-475D-B18B-E3F4431CEBCD}" dt="2024-10-25T01:12:38.128" v="917" actId="478"/>
          <ac:picMkLst>
            <pc:docMk/>
            <pc:sldMk cId="1688300772" sldId="360"/>
            <ac:picMk id="15" creationId="{3497F4AC-00C4-8D3A-E3F8-95FE62A95351}"/>
          </ac:picMkLst>
        </pc:picChg>
        <pc:picChg chg="add mod">
          <ac:chgData name="김 혜민" userId="e364d623-5a4f-4f60-8bad-4d1b46a797f3" providerId="ADAL" clId="{F2FBB541-415A-475D-B18B-E3F4431CEBCD}" dt="2024-10-25T01:14:01.845" v="944"/>
          <ac:picMkLst>
            <pc:docMk/>
            <pc:sldMk cId="1688300772" sldId="360"/>
            <ac:picMk id="19" creationId="{C3CA2008-17DC-691B-CBCA-CBEE6752680F}"/>
          </ac:picMkLst>
        </pc:picChg>
        <pc:picChg chg="add del mod">
          <ac:chgData name="김 혜민" userId="e364d623-5a4f-4f60-8bad-4d1b46a797f3" providerId="ADAL" clId="{F2FBB541-415A-475D-B18B-E3F4431CEBCD}" dt="2024-10-25T01:14:20.869" v="952" actId="478"/>
          <ac:picMkLst>
            <pc:docMk/>
            <pc:sldMk cId="1688300772" sldId="360"/>
            <ac:picMk id="20" creationId="{E21556EE-4CE6-F84E-5260-A0947DC0A744}"/>
          </ac:picMkLst>
        </pc:picChg>
        <pc:picChg chg="del">
          <ac:chgData name="김 혜민" userId="e364d623-5a4f-4f60-8bad-4d1b46a797f3" providerId="ADAL" clId="{F2FBB541-415A-475D-B18B-E3F4431CEBCD}" dt="2024-10-25T01:14:00.068" v="941" actId="478"/>
          <ac:picMkLst>
            <pc:docMk/>
            <pc:sldMk cId="1688300772" sldId="360"/>
            <ac:picMk id="25" creationId="{D34ABF24-33E3-4728-12B0-EB62528AC876}"/>
          </ac:picMkLst>
        </pc:picChg>
        <pc:picChg chg="ord">
          <ac:chgData name="김 혜민" userId="e364d623-5a4f-4f60-8bad-4d1b46a797f3" providerId="ADAL" clId="{F2FBB541-415A-475D-B18B-E3F4431CEBCD}" dt="2024-10-25T01:14:04.887" v="945" actId="166"/>
          <ac:picMkLst>
            <pc:docMk/>
            <pc:sldMk cId="1688300772" sldId="360"/>
            <ac:picMk id="71" creationId="{7CC44D4B-7BF9-CB50-8D67-203EBA3E725A}"/>
          </ac:picMkLst>
        </pc:picChg>
        <pc:picChg chg="del">
          <ac:chgData name="김 혜민" userId="e364d623-5a4f-4f60-8bad-4d1b46a797f3" providerId="ADAL" clId="{F2FBB541-415A-475D-B18B-E3F4431CEBCD}" dt="2024-10-25T01:12:40.685" v="919" actId="478"/>
          <ac:picMkLst>
            <pc:docMk/>
            <pc:sldMk cId="1688300772" sldId="360"/>
            <ac:picMk id="73" creationId="{92AE3355-13B4-32DC-AD48-E2431277B7DE}"/>
          </ac:picMkLst>
        </pc:picChg>
      </pc:sldChg>
      <pc:sldChg chg="add mod chgLayout">
        <pc:chgData name="김 혜민" userId="e364d623-5a4f-4f60-8bad-4d1b46a797f3" providerId="ADAL" clId="{F2FBB541-415A-475D-B18B-E3F4431CEBCD}" dt="2024-11-04T01:24:14.445" v="1227" actId="700"/>
        <pc:sldMkLst>
          <pc:docMk/>
          <pc:sldMk cId="3657056554" sldId="4376"/>
        </pc:sldMkLst>
      </pc:sldChg>
      <pc:sldChg chg="add mod chgLayout">
        <pc:chgData name="김 혜민" userId="e364d623-5a4f-4f60-8bad-4d1b46a797f3" providerId="ADAL" clId="{F2FBB541-415A-475D-B18B-E3F4431CEBCD}" dt="2024-11-04T01:24:14.445" v="1227" actId="700"/>
        <pc:sldMkLst>
          <pc:docMk/>
          <pc:sldMk cId="1231257608" sldId="4377"/>
        </pc:sldMkLst>
      </pc:sldChg>
      <pc:sldChg chg="add mod chgLayout">
        <pc:chgData name="김 혜민" userId="e364d623-5a4f-4f60-8bad-4d1b46a797f3" providerId="ADAL" clId="{F2FBB541-415A-475D-B18B-E3F4431CEBCD}" dt="2024-11-04T01:24:14.445" v="1227" actId="700"/>
        <pc:sldMkLst>
          <pc:docMk/>
          <pc:sldMk cId="2505228696" sldId="4378"/>
        </pc:sldMkLst>
      </pc:sldChg>
      <pc:sldMasterChg chg="addSldLayout modSldLayout">
        <pc:chgData name="김 혜민" userId="e364d623-5a4f-4f60-8bad-4d1b46a797f3" providerId="ADAL" clId="{F2FBB541-415A-475D-B18B-E3F4431CEBCD}" dt="2024-10-25T01:26:17.793" v="1218" actId="478"/>
        <pc:sldMasterMkLst>
          <pc:docMk/>
          <pc:sldMasterMk cId="2445081536" sldId="2147483660"/>
        </pc:sldMasterMkLst>
        <pc:sldLayoutChg chg="addSp delSp modSp mod">
          <pc:chgData name="김 혜민" userId="e364d623-5a4f-4f60-8bad-4d1b46a797f3" providerId="ADAL" clId="{F2FBB541-415A-475D-B18B-E3F4431CEBCD}" dt="2024-10-25T01:22:46.955" v="1148" actId="478"/>
          <pc:sldLayoutMkLst>
            <pc:docMk/>
            <pc:sldMasterMk cId="2445081536" sldId="2147483660"/>
            <pc:sldLayoutMk cId="1302299128" sldId="2147483684"/>
          </pc:sldLayoutMkLst>
          <pc:spChg chg="add mod">
            <ac:chgData name="김 혜민" userId="e364d623-5a4f-4f60-8bad-4d1b46a797f3" providerId="ADAL" clId="{F2FBB541-415A-475D-B18B-E3F4431CEBCD}" dt="2024-10-25T00:38:42.292" v="146"/>
            <ac:spMkLst>
              <pc:docMk/>
              <pc:sldMasterMk cId="2445081536" sldId="2147483660"/>
              <pc:sldLayoutMk cId="1302299128" sldId="2147483684"/>
              <ac:spMk id="6" creationId="{4E46458E-C2A7-C357-A3B7-6D6FE7FD97B3}"/>
            </ac:spMkLst>
          </pc:spChg>
          <pc:spChg chg="add mod">
            <ac:chgData name="김 혜민" userId="e364d623-5a4f-4f60-8bad-4d1b46a797f3" providerId="ADAL" clId="{F2FBB541-415A-475D-B18B-E3F4431CEBCD}" dt="2024-10-25T00:38:42.292" v="146"/>
            <ac:spMkLst>
              <pc:docMk/>
              <pc:sldMasterMk cId="2445081536" sldId="2147483660"/>
              <pc:sldLayoutMk cId="1302299128" sldId="2147483684"/>
              <ac:spMk id="7" creationId="{DCB10A2E-D000-1CDB-CC5A-70711A53437B}"/>
            </ac:spMkLst>
          </pc:spChg>
          <pc:spChg chg="mod">
            <ac:chgData name="김 혜민" userId="e364d623-5a4f-4f60-8bad-4d1b46a797f3" providerId="ADAL" clId="{F2FBB541-415A-475D-B18B-E3F4431CEBCD}" dt="2024-10-25T00:38:42.292" v="146"/>
            <ac:spMkLst>
              <pc:docMk/>
              <pc:sldMasterMk cId="2445081536" sldId="2147483660"/>
              <pc:sldLayoutMk cId="1302299128" sldId="2147483684"/>
              <ac:spMk id="9" creationId="{D3B3E8DE-DE26-D55A-2844-93AE0CCFCD3E}"/>
            </ac:spMkLst>
          </pc:spChg>
          <pc:spChg chg="add del mod">
            <ac:chgData name="김 혜민" userId="e364d623-5a4f-4f60-8bad-4d1b46a797f3" providerId="ADAL" clId="{F2FBB541-415A-475D-B18B-E3F4431CEBCD}" dt="2024-10-25T01:22:05.220" v="1130" actId="478"/>
            <ac:spMkLst>
              <pc:docMk/>
              <pc:sldMasterMk cId="2445081536" sldId="2147483660"/>
              <pc:sldLayoutMk cId="1302299128" sldId="2147483684"/>
              <ac:spMk id="18" creationId="{869865B3-EC58-7298-03A8-0422B0F3C6CA}"/>
            </ac:spMkLst>
          </pc:spChg>
          <pc:spChg chg="add del mod">
            <ac:chgData name="김 혜민" userId="e364d623-5a4f-4f60-8bad-4d1b46a797f3" providerId="ADAL" clId="{F2FBB541-415A-475D-B18B-E3F4431CEBCD}" dt="2024-10-25T01:22:04.947" v="1129" actId="478"/>
            <ac:spMkLst>
              <pc:docMk/>
              <pc:sldMasterMk cId="2445081536" sldId="2147483660"/>
              <pc:sldLayoutMk cId="1302299128" sldId="2147483684"/>
              <ac:spMk id="19" creationId="{BED251AD-E000-9F02-574D-DA9B350F3675}"/>
            </ac:spMkLst>
          </pc:spChg>
          <pc:spChg chg="add del mod">
            <ac:chgData name="김 혜민" userId="e364d623-5a4f-4f60-8bad-4d1b46a797f3" providerId="ADAL" clId="{F2FBB541-415A-475D-B18B-E3F4431CEBCD}" dt="2024-10-25T01:22:04.947" v="1129" actId="478"/>
            <ac:spMkLst>
              <pc:docMk/>
              <pc:sldMasterMk cId="2445081536" sldId="2147483660"/>
              <pc:sldLayoutMk cId="1302299128" sldId="2147483684"/>
              <ac:spMk id="20" creationId="{01B32BF1-BB1A-A27C-CB48-03F5F7AE288D}"/>
            </ac:spMkLst>
          </pc:spChg>
          <pc:spChg chg="add del mod">
            <ac:chgData name="김 혜민" userId="e364d623-5a4f-4f60-8bad-4d1b46a797f3" providerId="ADAL" clId="{F2FBB541-415A-475D-B18B-E3F4431CEBCD}" dt="2024-10-25T01:22:04.947" v="1129" actId="478"/>
            <ac:spMkLst>
              <pc:docMk/>
              <pc:sldMasterMk cId="2445081536" sldId="2147483660"/>
              <pc:sldLayoutMk cId="1302299128" sldId="2147483684"/>
              <ac:spMk id="21" creationId="{4F50F3B7-7238-01A9-0139-58EC52FAF226}"/>
            </ac:spMkLst>
          </pc:spChg>
          <pc:spChg chg="add del mod">
            <ac:chgData name="김 혜민" userId="e364d623-5a4f-4f60-8bad-4d1b46a797f3" providerId="ADAL" clId="{F2FBB541-415A-475D-B18B-E3F4431CEBCD}" dt="2024-10-25T01:22:04.947" v="1129" actId="478"/>
            <ac:spMkLst>
              <pc:docMk/>
              <pc:sldMasterMk cId="2445081536" sldId="2147483660"/>
              <pc:sldLayoutMk cId="1302299128" sldId="2147483684"/>
              <ac:spMk id="22" creationId="{0D4D490F-7088-F77D-9279-98201208C46E}"/>
            </ac:spMkLst>
          </pc:spChg>
          <pc:spChg chg="add del mod">
            <ac:chgData name="김 혜민" userId="e364d623-5a4f-4f60-8bad-4d1b46a797f3" providerId="ADAL" clId="{F2FBB541-415A-475D-B18B-E3F4431CEBCD}" dt="2024-10-25T01:22:04.947" v="1129" actId="478"/>
            <ac:spMkLst>
              <pc:docMk/>
              <pc:sldMasterMk cId="2445081536" sldId="2147483660"/>
              <pc:sldLayoutMk cId="1302299128" sldId="2147483684"/>
              <ac:spMk id="23" creationId="{95869872-B039-CB0D-3009-4AD2220E6618}"/>
            </ac:spMkLst>
          </pc:spChg>
          <pc:spChg chg="add del mod">
            <ac:chgData name="김 혜민" userId="e364d623-5a4f-4f60-8bad-4d1b46a797f3" providerId="ADAL" clId="{F2FBB541-415A-475D-B18B-E3F4431CEBCD}" dt="2024-10-25T01:22:04.947" v="1129" actId="478"/>
            <ac:spMkLst>
              <pc:docMk/>
              <pc:sldMasterMk cId="2445081536" sldId="2147483660"/>
              <pc:sldLayoutMk cId="1302299128" sldId="2147483684"/>
              <ac:spMk id="24" creationId="{FD1AF4B5-1177-60B6-2E24-CFE49D62C6E6}"/>
            </ac:spMkLst>
          </pc:spChg>
          <pc:spChg chg="add del">
            <ac:chgData name="김 혜민" userId="e364d623-5a4f-4f60-8bad-4d1b46a797f3" providerId="ADAL" clId="{F2FBB541-415A-475D-B18B-E3F4431CEBCD}" dt="2024-10-25T01:22:12.585" v="1133" actId="11529"/>
            <ac:spMkLst>
              <pc:docMk/>
              <pc:sldMasterMk cId="2445081536" sldId="2147483660"/>
              <pc:sldLayoutMk cId="1302299128" sldId="2147483684"/>
              <ac:spMk id="25" creationId="{415337D7-1C6D-6AED-2872-3E88132821AA}"/>
            </ac:spMkLst>
          </pc:spChg>
          <pc:spChg chg="add del mod ord">
            <ac:chgData name="김 혜민" userId="e364d623-5a4f-4f60-8bad-4d1b46a797f3" providerId="ADAL" clId="{F2FBB541-415A-475D-B18B-E3F4431CEBCD}" dt="2024-10-25T01:22:46.955" v="1148" actId="478"/>
            <ac:spMkLst>
              <pc:docMk/>
              <pc:sldMasterMk cId="2445081536" sldId="2147483660"/>
              <pc:sldLayoutMk cId="1302299128" sldId="2147483684"/>
              <ac:spMk id="26" creationId="{18E8D92C-DFA8-3B7A-5E0A-062B3B30DAA0}"/>
            </ac:spMkLst>
          </pc:spChg>
          <pc:grpChg chg="add mod">
            <ac:chgData name="김 혜민" userId="e364d623-5a4f-4f60-8bad-4d1b46a797f3" providerId="ADAL" clId="{F2FBB541-415A-475D-B18B-E3F4431CEBCD}" dt="2024-10-25T00:38:42.292" v="146"/>
            <ac:grpSpMkLst>
              <pc:docMk/>
              <pc:sldMasterMk cId="2445081536" sldId="2147483660"/>
              <pc:sldLayoutMk cId="1302299128" sldId="2147483684"/>
              <ac:grpSpMk id="8" creationId="{A32C5543-07CA-1D11-8562-CF93574A29E8}"/>
            </ac:grpSpMkLst>
          </pc:grpChg>
          <pc:picChg chg="add mod">
            <ac:chgData name="김 혜민" userId="e364d623-5a4f-4f60-8bad-4d1b46a797f3" providerId="ADAL" clId="{F2FBB541-415A-475D-B18B-E3F4431CEBCD}" dt="2024-10-25T00:38:42.292" v="146"/>
            <ac:picMkLst>
              <pc:docMk/>
              <pc:sldMasterMk cId="2445081536" sldId="2147483660"/>
              <pc:sldLayoutMk cId="1302299128" sldId="2147483684"/>
              <ac:picMk id="5" creationId="{3A1373D3-413C-E9EB-565F-B4480889AA51}"/>
            </ac:picMkLst>
          </pc:picChg>
          <pc:picChg chg="mod">
            <ac:chgData name="김 혜민" userId="e364d623-5a4f-4f60-8bad-4d1b46a797f3" providerId="ADAL" clId="{F2FBB541-415A-475D-B18B-E3F4431CEBCD}" dt="2024-10-25T00:38:42.292" v="146"/>
            <ac:picMkLst>
              <pc:docMk/>
              <pc:sldMasterMk cId="2445081536" sldId="2147483660"/>
              <pc:sldLayoutMk cId="1302299128" sldId="2147483684"/>
              <ac:picMk id="10" creationId="{9A274EF2-6BBC-76F4-32FF-17322A96B752}"/>
            </ac:picMkLst>
          </pc:picChg>
          <pc:picChg chg="add mod">
            <ac:chgData name="김 혜민" userId="e364d623-5a4f-4f60-8bad-4d1b46a797f3" providerId="ADAL" clId="{F2FBB541-415A-475D-B18B-E3F4431CEBCD}" dt="2024-10-25T00:43:12.995" v="250"/>
            <ac:picMkLst>
              <pc:docMk/>
              <pc:sldMasterMk cId="2445081536" sldId="2147483660"/>
              <pc:sldLayoutMk cId="1302299128" sldId="2147483684"/>
              <ac:picMk id="11" creationId="{9B254404-FFA1-C28B-462F-49A0C44CFA1D}"/>
            </ac:picMkLst>
          </pc:picChg>
          <pc:picChg chg="add mod">
            <ac:chgData name="김 혜민" userId="e364d623-5a4f-4f60-8bad-4d1b46a797f3" providerId="ADAL" clId="{F2FBB541-415A-475D-B18B-E3F4431CEBCD}" dt="2024-10-25T00:43:12.995" v="250"/>
            <ac:picMkLst>
              <pc:docMk/>
              <pc:sldMasterMk cId="2445081536" sldId="2147483660"/>
              <pc:sldLayoutMk cId="1302299128" sldId="2147483684"/>
              <ac:picMk id="12" creationId="{B27E4C8C-3A38-D602-82C7-94E70849FD7E}"/>
            </ac:picMkLst>
          </pc:picChg>
          <pc:picChg chg="add mod">
            <ac:chgData name="김 혜민" userId="e364d623-5a4f-4f60-8bad-4d1b46a797f3" providerId="ADAL" clId="{F2FBB541-415A-475D-B18B-E3F4431CEBCD}" dt="2024-10-25T00:43:15.134" v="252" actId="1076"/>
            <ac:picMkLst>
              <pc:docMk/>
              <pc:sldMasterMk cId="2445081536" sldId="2147483660"/>
              <pc:sldLayoutMk cId="1302299128" sldId="2147483684"/>
              <ac:picMk id="13" creationId="{85A0E04E-770B-717F-1CD6-B75F98846A26}"/>
            </ac:picMkLst>
          </pc:picChg>
          <pc:picChg chg="add mod">
            <ac:chgData name="김 혜민" userId="e364d623-5a4f-4f60-8bad-4d1b46a797f3" providerId="ADAL" clId="{F2FBB541-415A-475D-B18B-E3F4431CEBCD}" dt="2024-10-25T00:49:59.752" v="401"/>
            <ac:picMkLst>
              <pc:docMk/>
              <pc:sldMasterMk cId="2445081536" sldId="2147483660"/>
              <pc:sldLayoutMk cId="1302299128" sldId="2147483684"/>
              <ac:picMk id="14" creationId="{C11349F1-B44F-BD4E-977A-C96AF9DF42DD}"/>
            </ac:picMkLst>
          </pc:picChg>
          <pc:picChg chg="add mod">
            <ac:chgData name="김 혜민" userId="e364d623-5a4f-4f60-8bad-4d1b46a797f3" providerId="ADAL" clId="{F2FBB541-415A-475D-B18B-E3F4431CEBCD}" dt="2024-10-25T01:13:12.030" v="924"/>
            <ac:picMkLst>
              <pc:docMk/>
              <pc:sldMasterMk cId="2445081536" sldId="2147483660"/>
              <pc:sldLayoutMk cId="1302299128" sldId="2147483684"/>
              <ac:picMk id="15" creationId="{77720223-1CB0-1E9D-A4B1-B1D2D3F030CC}"/>
            </ac:picMkLst>
          </pc:picChg>
          <pc:picChg chg="add mod">
            <ac:chgData name="김 혜민" userId="e364d623-5a4f-4f60-8bad-4d1b46a797f3" providerId="ADAL" clId="{F2FBB541-415A-475D-B18B-E3F4431CEBCD}" dt="2024-10-25T01:13:12.030" v="924"/>
            <ac:picMkLst>
              <pc:docMk/>
              <pc:sldMasterMk cId="2445081536" sldId="2147483660"/>
              <pc:sldLayoutMk cId="1302299128" sldId="2147483684"/>
              <ac:picMk id="16" creationId="{D27C8686-8DAD-D6C3-4083-66E3811654EE}"/>
            </ac:picMkLst>
          </pc:picChg>
          <pc:picChg chg="add del mod">
            <ac:chgData name="김 혜민" userId="e364d623-5a4f-4f60-8bad-4d1b46a797f3" providerId="ADAL" clId="{F2FBB541-415A-475D-B18B-E3F4431CEBCD}" dt="2024-10-25T01:22:19.126" v="1137" actId="478"/>
            <ac:picMkLst>
              <pc:docMk/>
              <pc:sldMasterMk cId="2445081536" sldId="2147483660"/>
              <pc:sldLayoutMk cId="1302299128" sldId="2147483684"/>
              <ac:picMk id="17" creationId="{ED13A6E5-AFBF-8F97-8E00-52C96ACB67BC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32:03.209" v="39" actId="478"/>
          <pc:sldLayoutMkLst>
            <pc:docMk/>
            <pc:sldMasterMk cId="2445081536" sldId="2147483660"/>
            <pc:sldLayoutMk cId="3314479012" sldId="2147483685"/>
          </pc:sldLayoutMkLst>
          <pc:spChg chg="add del">
            <ac:chgData name="김 혜민" userId="e364d623-5a4f-4f60-8bad-4d1b46a797f3" providerId="ADAL" clId="{F2FBB541-415A-475D-B18B-E3F4431CEBCD}" dt="2024-10-25T00:30:47.274" v="8" actId="11529"/>
            <ac:spMkLst>
              <pc:docMk/>
              <pc:sldMasterMk cId="2445081536" sldId="2147483660"/>
              <pc:sldLayoutMk cId="3314479012" sldId="2147483685"/>
              <ac:spMk id="6" creationId="{C685F9F8-48DE-CA0F-4821-4A6588D584F8}"/>
            </ac:spMkLst>
          </pc:spChg>
          <pc:spChg chg="add mod ord">
            <ac:chgData name="김 혜민" userId="e364d623-5a4f-4f60-8bad-4d1b46a797f3" providerId="ADAL" clId="{F2FBB541-415A-475D-B18B-E3F4431CEBCD}" dt="2024-10-25T00:30:53.923" v="12" actId="108"/>
            <ac:spMkLst>
              <pc:docMk/>
              <pc:sldMasterMk cId="2445081536" sldId="2147483660"/>
              <pc:sldLayoutMk cId="3314479012" sldId="2147483685"/>
              <ac:spMk id="7" creationId="{B476BA9B-A6BC-A1F7-FEE5-73C933866A05}"/>
            </ac:spMkLst>
          </pc:spChg>
          <pc:picChg chg="add del mod">
            <ac:chgData name="김 혜민" userId="e364d623-5a4f-4f60-8bad-4d1b46a797f3" providerId="ADAL" clId="{F2FBB541-415A-475D-B18B-E3F4431CEBCD}" dt="2024-10-25T00:30:56.871" v="13" actId="478"/>
            <ac:picMkLst>
              <pc:docMk/>
              <pc:sldMasterMk cId="2445081536" sldId="2147483660"/>
              <pc:sldLayoutMk cId="3314479012" sldId="2147483685"/>
              <ac:picMk id="5" creationId="{6C73DF5B-4A7E-3818-BE7F-611D49C38DF4}"/>
            </ac:picMkLst>
          </pc:picChg>
          <pc:picChg chg="add del mod">
            <ac:chgData name="김 혜민" userId="e364d623-5a4f-4f60-8bad-4d1b46a797f3" providerId="ADAL" clId="{F2FBB541-415A-475D-B18B-E3F4431CEBCD}" dt="2024-10-25T00:32:03.209" v="39" actId="478"/>
            <ac:picMkLst>
              <pc:docMk/>
              <pc:sldMasterMk cId="2445081536" sldId="2147483660"/>
              <pc:sldLayoutMk cId="3314479012" sldId="2147483685"/>
              <ac:picMk id="8" creationId="{18B2A10E-C190-23E7-E087-4571B3B470A3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33:52.952" v="58" actId="478"/>
          <pc:sldLayoutMkLst>
            <pc:docMk/>
            <pc:sldMasterMk cId="2445081536" sldId="2147483660"/>
            <pc:sldLayoutMk cId="4113761322" sldId="2147483686"/>
          </pc:sldLayoutMkLst>
          <pc:spChg chg="del">
            <ac:chgData name="김 혜민" userId="e364d623-5a4f-4f60-8bad-4d1b46a797f3" providerId="ADAL" clId="{F2FBB541-415A-475D-B18B-E3F4431CEBCD}" dt="2024-10-25T00:32:46.471" v="41" actId="478"/>
            <ac:spMkLst>
              <pc:docMk/>
              <pc:sldMasterMk cId="2445081536" sldId="2147483660"/>
              <pc:sldLayoutMk cId="4113761322" sldId="2147483686"/>
              <ac:spMk id="7" creationId="{B476BA9B-A6BC-A1F7-FEE5-73C933866A05}"/>
            </ac:spMkLst>
          </pc:spChg>
          <pc:spChg chg="add del">
            <ac:chgData name="김 혜민" userId="e364d623-5a4f-4f60-8bad-4d1b46a797f3" providerId="ADAL" clId="{F2FBB541-415A-475D-B18B-E3F4431CEBCD}" dt="2024-10-25T00:33:08.978" v="44" actId="11529"/>
            <ac:spMkLst>
              <pc:docMk/>
              <pc:sldMasterMk cId="2445081536" sldId="2147483660"/>
              <pc:sldLayoutMk cId="4113761322" sldId="2147483686"/>
              <ac:spMk id="10" creationId="{C479E385-A560-633D-BF09-9EA48437FD93}"/>
            </ac:spMkLst>
          </pc:spChg>
          <pc:spChg chg="add del mod ord">
            <ac:chgData name="김 혜민" userId="e364d623-5a4f-4f60-8bad-4d1b46a797f3" providerId="ADAL" clId="{F2FBB541-415A-475D-B18B-E3F4431CEBCD}" dt="2024-10-25T00:33:20.170" v="49"/>
            <ac:spMkLst>
              <pc:docMk/>
              <pc:sldMasterMk cId="2445081536" sldId="2147483660"/>
              <pc:sldLayoutMk cId="4113761322" sldId="2147483686"/>
              <ac:spMk id="11" creationId="{2B3E72F6-A3D5-1072-E966-9EFE7CF6378C}"/>
            </ac:spMkLst>
          </pc:spChg>
          <pc:spChg chg="del mod">
            <ac:chgData name="김 혜민" userId="e364d623-5a4f-4f60-8bad-4d1b46a797f3" providerId="ADAL" clId="{F2FBB541-415A-475D-B18B-E3F4431CEBCD}" dt="2024-10-25T00:33:34.261" v="53" actId="478"/>
            <ac:spMkLst>
              <pc:docMk/>
              <pc:sldMasterMk cId="2445081536" sldId="2147483660"/>
              <pc:sldLayoutMk cId="4113761322" sldId="2147483686"/>
              <ac:spMk id="12" creationId="{6CD9E264-1044-83C6-1701-1C3FE1B700D2}"/>
            </ac:spMkLst>
          </pc:spChg>
          <pc:spChg chg="add del mod">
            <ac:chgData name="김 혜민" userId="e364d623-5a4f-4f60-8bad-4d1b46a797f3" providerId="ADAL" clId="{F2FBB541-415A-475D-B18B-E3F4431CEBCD}" dt="2024-10-25T00:33:34.261" v="53" actId="478"/>
            <ac:spMkLst>
              <pc:docMk/>
              <pc:sldMasterMk cId="2445081536" sldId="2147483660"/>
              <pc:sldLayoutMk cId="4113761322" sldId="2147483686"/>
              <ac:spMk id="13" creationId="{E82D601F-D384-9C40-2D4B-FA9EC3A45AAC}"/>
            </ac:spMkLst>
          </pc:spChg>
          <pc:spChg chg="add del mod">
            <ac:chgData name="김 혜민" userId="e364d623-5a4f-4f60-8bad-4d1b46a797f3" providerId="ADAL" clId="{F2FBB541-415A-475D-B18B-E3F4431CEBCD}" dt="2024-10-25T00:33:34.261" v="53" actId="478"/>
            <ac:spMkLst>
              <pc:docMk/>
              <pc:sldMasterMk cId="2445081536" sldId="2147483660"/>
              <pc:sldLayoutMk cId="4113761322" sldId="2147483686"/>
              <ac:spMk id="14" creationId="{CD081E1B-7616-8CC1-8755-E601ACA4696D}"/>
            </ac:spMkLst>
          </pc:spChg>
          <pc:spChg chg="add del mod">
            <ac:chgData name="김 혜민" userId="e364d623-5a4f-4f60-8bad-4d1b46a797f3" providerId="ADAL" clId="{F2FBB541-415A-475D-B18B-E3F4431CEBCD}" dt="2024-10-25T00:33:34.261" v="53" actId="478"/>
            <ac:spMkLst>
              <pc:docMk/>
              <pc:sldMasterMk cId="2445081536" sldId="2147483660"/>
              <pc:sldLayoutMk cId="4113761322" sldId="2147483686"/>
              <ac:spMk id="15" creationId="{2E586078-7750-5E7D-7507-23695B7E3D5D}"/>
            </ac:spMkLst>
          </pc:spChg>
          <pc:spChg chg="add mod">
            <ac:chgData name="김 혜민" userId="e364d623-5a4f-4f60-8bad-4d1b46a797f3" providerId="ADAL" clId="{F2FBB541-415A-475D-B18B-E3F4431CEBCD}" dt="2024-10-25T00:33:36.688" v="55"/>
            <ac:spMkLst>
              <pc:docMk/>
              <pc:sldMasterMk cId="2445081536" sldId="2147483660"/>
              <pc:sldLayoutMk cId="4113761322" sldId="2147483686"/>
              <ac:spMk id="16" creationId="{4F15CBF3-91CA-88FC-D50A-4FB556789EB4}"/>
            </ac:spMkLst>
          </pc:spChg>
          <pc:spChg chg="add mod">
            <ac:chgData name="김 혜민" userId="e364d623-5a4f-4f60-8bad-4d1b46a797f3" providerId="ADAL" clId="{F2FBB541-415A-475D-B18B-E3F4431CEBCD}" dt="2024-10-25T00:33:36.688" v="55"/>
            <ac:spMkLst>
              <pc:docMk/>
              <pc:sldMasterMk cId="2445081536" sldId="2147483660"/>
              <pc:sldLayoutMk cId="4113761322" sldId="2147483686"/>
              <ac:spMk id="17" creationId="{ECBF3C8A-32A4-900F-4C7E-614C833120AB}"/>
            </ac:spMkLst>
          </pc:spChg>
          <pc:spChg chg="add mod">
            <ac:chgData name="김 혜민" userId="e364d623-5a4f-4f60-8bad-4d1b46a797f3" providerId="ADAL" clId="{F2FBB541-415A-475D-B18B-E3F4431CEBCD}" dt="2024-10-25T00:33:36.688" v="55"/>
            <ac:spMkLst>
              <pc:docMk/>
              <pc:sldMasterMk cId="2445081536" sldId="2147483660"/>
              <pc:sldLayoutMk cId="4113761322" sldId="2147483686"/>
              <ac:spMk id="18" creationId="{369DA194-9CA0-EF34-1E6F-D9029D8CD65F}"/>
            </ac:spMkLst>
          </pc:spChg>
          <pc:spChg chg="add mod">
            <ac:chgData name="김 혜민" userId="e364d623-5a4f-4f60-8bad-4d1b46a797f3" providerId="ADAL" clId="{F2FBB541-415A-475D-B18B-E3F4431CEBCD}" dt="2024-10-25T00:33:36.688" v="55"/>
            <ac:spMkLst>
              <pc:docMk/>
              <pc:sldMasterMk cId="2445081536" sldId="2147483660"/>
              <pc:sldLayoutMk cId="4113761322" sldId="2147483686"/>
              <ac:spMk id="19" creationId="{48EDF6B1-7ED6-0E8D-D47A-2BC0D0936EE2}"/>
            </ac:spMkLst>
          </pc:spChg>
          <pc:picChg chg="add del mod">
            <ac:chgData name="김 혜민" userId="e364d623-5a4f-4f60-8bad-4d1b46a797f3" providerId="ADAL" clId="{F2FBB541-415A-475D-B18B-E3F4431CEBCD}" dt="2024-10-25T00:33:36.380" v="54" actId="478"/>
            <ac:picMkLst>
              <pc:docMk/>
              <pc:sldMasterMk cId="2445081536" sldId="2147483660"/>
              <pc:sldLayoutMk cId="4113761322" sldId="2147483686"/>
              <ac:picMk id="5" creationId="{6B4BB66A-FAF1-35DF-F423-8513F6670FB8}"/>
            </ac:picMkLst>
          </pc:picChg>
          <pc:picChg chg="add del mod">
            <ac:chgData name="김 혜민" userId="e364d623-5a4f-4f60-8bad-4d1b46a797f3" providerId="ADAL" clId="{F2FBB541-415A-475D-B18B-E3F4431CEBCD}" dt="2024-10-25T00:33:36.380" v="54" actId="478"/>
            <ac:picMkLst>
              <pc:docMk/>
              <pc:sldMasterMk cId="2445081536" sldId="2147483660"/>
              <pc:sldLayoutMk cId="4113761322" sldId="2147483686"/>
              <ac:picMk id="6" creationId="{99CB4AD5-4AB8-F243-29F9-E18527242D5E}"/>
            </ac:picMkLst>
          </pc:picChg>
          <pc:picChg chg="add del mod">
            <ac:chgData name="김 혜민" userId="e364d623-5a4f-4f60-8bad-4d1b46a797f3" providerId="ADAL" clId="{F2FBB541-415A-475D-B18B-E3F4431CEBCD}" dt="2024-10-25T00:33:36.380" v="54" actId="478"/>
            <ac:picMkLst>
              <pc:docMk/>
              <pc:sldMasterMk cId="2445081536" sldId="2147483660"/>
              <pc:sldLayoutMk cId="4113761322" sldId="2147483686"/>
              <ac:picMk id="8" creationId="{88DB9B64-C986-2276-FDBC-4C88B678F5C3}"/>
            </ac:picMkLst>
          </pc:picChg>
          <pc:picChg chg="add del mod">
            <ac:chgData name="김 혜민" userId="e364d623-5a4f-4f60-8bad-4d1b46a797f3" providerId="ADAL" clId="{F2FBB541-415A-475D-B18B-E3F4431CEBCD}" dt="2024-10-25T00:33:20.170" v="49"/>
            <ac:picMkLst>
              <pc:docMk/>
              <pc:sldMasterMk cId="2445081536" sldId="2147483660"/>
              <pc:sldLayoutMk cId="4113761322" sldId="2147483686"/>
              <ac:picMk id="9" creationId="{BD7C40AC-894C-3FE1-81D5-734481A99DCC}"/>
            </ac:picMkLst>
          </pc:picChg>
          <pc:picChg chg="add del mod">
            <ac:chgData name="김 혜민" userId="e364d623-5a4f-4f60-8bad-4d1b46a797f3" providerId="ADAL" clId="{F2FBB541-415A-475D-B18B-E3F4431CEBCD}" dt="2024-10-25T00:33:52.952" v="58" actId="478"/>
            <ac:picMkLst>
              <pc:docMk/>
              <pc:sldMasterMk cId="2445081536" sldId="2147483660"/>
              <pc:sldLayoutMk cId="4113761322" sldId="2147483686"/>
              <ac:picMk id="20" creationId="{0B89158E-8348-B667-9C36-71F770382D3D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35:43.474" v="93" actId="478"/>
          <pc:sldLayoutMkLst>
            <pc:docMk/>
            <pc:sldMasterMk cId="2445081536" sldId="2147483660"/>
            <pc:sldLayoutMk cId="23340552" sldId="2147483687"/>
          </pc:sldLayoutMkLst>
          <pc:spChg chg="add del">
            <ac:chgData name="김 혜민" userId="e364d623-5a4f-4f60-8bad-4d1b46a797f3" providerId="ADAL" clId="{F2FBB541-415A-475D-B18B-E3F4431CEBCD}" dt="2024-10-25T00:35:25.859" v="85" actId="11529"/>
            <ac:spMkLst>
              <pc:docMk/>
              <pc:sldMasterMk cId="2445081536" sldId="2147483660"/>
              <pc:sldLayoutMk cId="23340552" sldId="2147483687"/>
              <ac:spMk id="8" creationId="{511B3F8B-E5BB-FB56-3E2C-CBECFB29F71B}"/>
            </ac:spMkLst>
          </pc:spChg>
          <pc:spChg chg="add del mod">
            <ac:chgData name="김 혜민" userId="e364d623-5a4f-4f60-8bad-4d1b46a797f3" providerId="ADAL" clId="{F2FBB541-415A-475D-B18B-E3F4431CEBCD}" dt="2024-10-25T00:35:43.474" v="93" actId="478"/>
            <ac:spMkLst>
              <pc:docMk/>
              <pc:sldMasterMk cId="2445081536" sldId="2147483660"/>
              <pc:sldLayoutMk cId="23340552" sldId="2147483687"/>
              <ac:spMk id="9" creationId="{024C6C6F-447E-86F0-1334-523A49EAAAEC}"/>
            </ac:spMkLst>
          </pc:spChg>
          <pc:spChg chg="add del mod">
            <ac:chgData name="김 혜민" userId="e364d623-5a4f-4f60-8bad-4d1b46a797f3" providerId="ADAL" clId="{F2FBB541-415A-475D-B18B-E3F4431CEBCD}" dt="2024-10-25T00:35:43.474" v="93" actId="478"/>
            <ac:spMkLst>
              <pc:docMk/>
              <pc:sldMasterMk cId="2445081536" sldId="2147483660"/>
              <pc:sldLayoutMk cId="23340552" sldId="2147483687"/>
              <ac:spMk id="10" creationId="{D96C2501-B5E0-D1E3-BD33-9C459AFC42AE}"/>
            </ac:spMkLst>
          </pc:spChg>
          <pc:spChg chg="add del mod">
            <ac:chgData name="김 혜민" userId="e364d623-5a4f-4f60-8bad-4d1b46a797f3" providerId="ADAL" clId="{F2FBB541-415A-475D-B18B-E3F4431CEBCD}" dt="2024-10-25T00:35:39.308" v="92" actId="478"/>
            <ac:spMkLst>
              <pc:docMk/>
              <pc:sldMasterMk cId="2445081536" sldId="2147483660"/>
              <pc:sldLayoutMk cId="23340552" sldId="2147483687"/>
              <ac:spMk id="11" creationId="{0A86ED92-58EB-D052-FF3E-15ECE09B8595}"/>
            </ac:spMkLst>
          </pc:spChg>
          <pc:spChg chg="add mod">
            <ac:chgData name="김 혜민" userId="e364d623-5a4f-4f60-8bad-4d1b46a797f3" providerId="ADAL" clId="{F2FBB541-415A-475D-B18B-E3F4431CEBCD}" dt="2024-10-25T00:35:37.249" v="90"/>
            <ac:spMkLst>
              <pc:docMk/>
              <pc:sldMasterMk cId="2445081536" sldId="2147483660"/>
              <pc:sldLayoutMk cId="23340552" sldId="2147483687"/>
              <ac:spMk id="12" creationId="{3DB1EC3B-391E-598C-C8FA-E002DD06AAE9}"/>
            </ac:spMkLst>
          </pc:spChg>
          <pc:spChg chg="add mod">
            <ac:chgData name="김 혜민" userId="e364d623-5a4f-4f60-8bad-4d1b46a797f3" providerId="ADAL" clId="{F2FBB541-415A-475D-B18B-E3F4431CEBCD}" dt="2024-10-25T00:35:37.249" v="90"/>
            <ac:spMkLst>
              <pc:docMk/>
              <pc:sldMasterMk cId="2445081536" sldId="2147483660"/>
              <pc:sldLayoutMk cId="23340552" sldId="2147483687"/>
              <ac:spMk id="13" creationId="{BC1C7C2C-6217-415F-12CE-CA307BB99BCF}"/>
            </ac:spMkLst>
          </pc:spChg>
          <pc:spChg chg="add mod">
            <ac:chgData name="김 혜민" userId="e364d623-5a4f-4f60-8bad-4d1b46a797f3" providerId="ADAL" clId="{F2FBB541-415A-475D-B18B-E3F4431CEBCD}" dt="2024-10-25T00:35:37.249" v="90"/>
            <ac:spMkLst>
              <pc:docMk/>
              <pc:sldMasterMk cId="2445081536" sldId="2147483660"/>
              <pc:sldLayoutMk cId="23340552" sldId="2147483687"/>
              <ac:spMk id="14" creationId="{70B9836A-05EA-5B89-CB58-ABDC08FFFFA2}"/>
            </ac:spMkLst>
          </pc:spChg>
          <pc:spChg chg="del">
            <ac:chgData name="김 혜민" userId="e364d623-5a4f-4f60-8bad-4d1b46a797f3" providerId="ADAL" clId="{F2FBB541-415A-475D-B18B-E3F4431CEBCD}" dt="2024-10-25T00:34:59.316" v="82" actId="478"/>
            <ac:spMkLst>
              <pc:docMk/>
              <pc:sldMasterMk cId="2445081536" sldId="2147483660"/>
              <pc:sldLayoutMk cId="23340552" sldId="2147483687"/>
              <ac:spMk id="16" creationId="{4F15CBF3-91CA-88FC-D50A-4FB556789EB4}"/>
            </ac:spMkLst>
          </pc:spChg>
          <pc:spChg chg="del">
            <ac:chgData name="김 혜민" userId="e364d623-5a4f-4f60-8bad-4d1b46a797f3" providerId="ADAL" clId="{F2FBB541-415A-475D-B18B-E3F4431CEBCD}" dt="2024-10-25T00:34:59.316" v="82" actId="478"/>
            <ac:spMkLst>
              <pc:docMk/>
              <pc:sldMasterMk cId="2445081536" sldId="2147483660"/>
              <pc:sldLayoutMk cId="23340552" sldId="2147483687"/>
              <ac:spMk id="17" creationId="{ECBF3C8A-32A4-900F-4C7E-614C833120AB}"/>
            </ac:spMkLst>
          </pc:spChg>
          <pc:spChg chg="del">
            <ac:chgData name="김 혜민" userId="e364d623-5a4f-4f60-8bad-4d1b46a797f3" providerId="ADAL" clId="{F2FBB541-415A-475D-B18B-E3F4431CEBCD}" dt="2024-10-25T00:34:59.316" v="82" actId="478"/>
            <ac:spMkLst>
              <pc:docMk/>
              <pc:sldMasterMk cId="2445081536" sldId="2147483660"/>
              <pc:sldLayoutMk cId="23340552" sldId="2147483687"/>
              <ac:spMk id="18" creationId="{369DA194-9CA0-EF34-1E6F-D9029D8CD65F}"/>
            </ac:spMkLst>
          </pc:spChg>
          <pc:spChg chg="del">
            <ac:chgData name="김 혜민" userId="e364d623-5a4f-4f60-8bad-4d1b46a797f3" providerId="ADAL" clId="{F2FBB541-415A-475D-B18B-E3F4431CEBCD}" dt="2024-10-25T00:34:59.316" v="82" actId="478"/>
            <ac:spMkLst>
              <pc:docMk/>
              <pc:sldMasterMk cId="2445081536" sldId="2147483660"/>
              <pc:sldLayoutMk cId="23340552" sldId="2147483687"/>
              <ac:spMk id="19" creationId="{48EDF6B1-7ED6-0E8D-D47A-2BC0D0936EE2}"/>
            </ac:spMkLst>
          </pc:spChg>
          <pc:picChg chg="add del mod">
            <ac:chgData name="김 혜민" userId="e364d623-5a4f-4f60-8bad-4d1b46a797f3" providerId="ADAL" clId="{F2FBB541-415A-475D-B18B-E3F4431CEBCD}" dt="2024-10-25T00:35:43.474" v="93" actId="478"/>
            <ac:picMkLst>
              <pc:docMk/>
              <pc:sldMasterMk cId="2445081536" sldId="2147483660"/>
              <pc:sldLayoutMk cId="23340552" sldId="2147483687"/>
              <ac:picMk id="5" creationId="{C702B57E-D45D-73B6-AF19-7DB7F3F757BE}"/>
            </ac:picMkLst>
          </pc:picChg>
          <pc:picChg chg="add del mod">
            <ac:chgData name="김 혜민" userId="e364d623-5a4f-4f60-8bad-4d1b46a797f3" providerId="ADAL" clId="{F2FBB541-415A-475D-B18B-E3F4431CEBCD}" dt="2024-10-25T00:35:43.474" v="93" actId="478"/>
            <ac:picMkLst>
              <pc:docMk/>
              <pc:sldMasterMk cId="2445081536" sldId="2147483660"/>
              <pc:sldLayoutMk cId="23340552" sldId="2147483687"/>
              <ac:picMk id="6" creationId="{6BFAF440-8A98-F0BA-DF58-694C8454FA97}"/>
            </ac:picMkLst>
          </pc:picChg>
          <pc:picChg chg="add del mod">
            <ac:chgData name="김 혜민" userId="e364d623-5a4f-4f60-8bad-4d1b46a797f3" providerId="ADAL" clId="{F2FBB541-415A-475D-B18B-E3F4431CEBCD}" dt="2024-10-25T00:35:43.474" v="93" actId="478"/>
            <ac:picMkLst>
              <pc:docMk/>
              <pc:sldMasterMk cId="2445081536" sldId="2147483660"/>
              <pc:sldLayoutMk cId="23340552" sldId="2147483687"/>
              <ac:picMk id="7" creationId="{AE20A79E-A6D6-4258-1394-8142951609D9}"/>
            </ac:picMkLst>
          </pc:picChg>
        </pc:sldLayoutChg>
        <pc:sldLayoutChg chg="add mod modTransition">
          <pc:chgData name="김 혜민" userId="e364d623-5a4f-4f60-8bad-4d1b46a797f3" providerId="ADAL" clId="{F2FBB541-415A-475D-B18B-E3F4431CEBCD}" dt="2024-10-25T00:36:53.959" v="115" actId="2890"/>
          <pc:sldLayoutMkLst>
            <pc:docMk/>
            <pc:sldMasterMk cId="2445081536" sldId="2147483660"/>
            <pc:sldLayoutMk cId="2365620039" sldId="2147483688"/>
          </pc:sldLayoutMkLst>
        </pc:sldLayoutChg>
        <pc:sldLayoutChg chg="addSp delSp modSp add mod modTransition">
          <pc:chgData name="김 혜민" userId="e364d623-5a4f-4f60-8bad-4d1b46a797f3" providerId="ADAL" clId="{F2FBB541-415A-475D-B18B-E3F4431CEBCD}" dt="2024-10-25T00:37:25.456" v="125"/>
          <pc:sldLayoutMkLst>
            <pc:docMk/>
            <pc:sldMasterMk cId="2445081536" sldId="2147483660"/>
            <pc:sldLayoutMk cId="3937957422" sldId="2147483689"/>
          </pc:sldLayoutMkLst>
          <pc:spChg chg="add del mod">
            <ac:chgData name="김 혜민" userId="e364d623-5a4f-4f60-8bad-4d1b46a797f3" providerId="ADAL" clId="{F2FBB541-415A-475D-B18B-E3F4431CEBCD}" dt="2024-10-25T00:37:19.393" v="121"/>
            <ac:spMkLst>
              <pc:docMk/>
              <pc:sldMasterMk cId="2445081536" sldId="2147483660"/>
              <pc:sldLayoutMk cId="3937957422" sldId="2147483689"/>
              <ac:spMk id="5" creationId="{24B50F37-F4E2-CF88-C551-9CCF24C02BF8}"/>
            </ac:spMkLst>
          </pc:spChg>
          <pc:spChg chg="add del mod">
            <ac:chgData name="김 혜민" userId="e364d623-5a4f-4f60-8bad-4d1b46a797f3" providerId="ADAL" clId="{F2FBB541-415A-475D-B18B-E3F4431CEBCD}" dt="2024-10-25T00:37:24.706" v="124" actId="478"/>
            <ac:spMkLst>
              <pc:docMk/>
              <pc:sldMasterMk cId="2445081536" sldId="2147483660"/>
              <pc:sldLayoutMk cId="3937957422" sldId="2147483689"/>
              <ac:spMk id="6" creationId="{83CB1EAB-005F-7878-6458-1744F912479C}"/>
            </ac:spMkLst>
          </pc:spChg>
          <pc:spChg chg="add del">
            <ac:chgData name="김 혜민" userId="e364d623-5a4f-4f60-8bad-4d1b46a797f3" providerId="ADAL" clId="{F2FBB541-415A-475D-B18B-E3F4431CEBCD}" dt="2024-10-25T00:37:15.154" v="119" actId="11529"/>
            <ac:spMkLst>
              <pc:docMk/>
              <pc:sldMasterMk cId="2445081536" sldId="2147483660"/>
              <pc:sldLayoutMk cId="3937957422" sldId="2147483689"/>
              <ac:spMk id="7" creationId="{E4FE2F08-E8AA-7596-5266-685DD101B525}"/>
            </ac:spMkLst>
          </pc:spChg>
          <pc:spChg chg="add del mod ord">
            <ac:chgData name="김 혜민" userId="e364d623-5a4f-4f60-8bad-4d1b46a797f3" providerId="ADAL" clId="{F2FBB541-415A-475D-B18B-E3F4431CEBCD}" dt="2024-10-25T00:37:19.393" v="121"/>
            <ac:spMkLst>
              <pc:docMk/>
              <pc:sldMasterMk cId="2445081536" sldId="2147483660"/>
              <pc:sldLayoutMk cId="3937957422" sldId="2147483689"/>
              <ac:spMk id="8" creationId="{F0A41D49-1C98-484E-C2B6-B40B3C212236}"/>
            </ac:spMkLst>
          </pc:spChg>
          <pc:spChg chg="mod">
            <ac:chgData name="김 혜민" userId="e364d623-5a4f-4f60-8bad-4d1b46a797f3" providerId="ADAL" clId="{F2FBB541-415A-475D-B18B-E3F4431CEBCD}" dt="2024-10-25T00:37:19.393" v="121"/>
            <ac:spMkLst>
              <pc:docMk/>
              <pc:sldMasterMk cId="2445081536" sldId="2147483660"/>
              <pc:sldLayoutMk cId="3937957422" sldId="2147483689"/>
              <ac:spMk id="9" creationId="{0608FC82-9C35-FD32-6284-F3D6282A6A37}"/>
            </ac:spMkLst>
          </pc:spChg>
          <pc:spChg chg="add del mod">
            <ac:chgData name="김 혜민" userId="e364d623-5a4f-4f60-8bad-4d1b46a797f3" providerId="ADAL" clId="{F2FBB541-415A-475D-B18B-E3F4431CEBCD}" dt="2024-10-25T00:37:24.378" v="123" actId="478"/>
            <ac:spMkLst>
              <pc:docMk/>
              <pc:sldMasterMk cId="2445081536" sldId="2147483660"/>
              <pc:sldLayoutMk cId="3937957422" sldId="2147483689"/>
              <ac:spMk id="10" creationId="{23FC9068-D7A8-E245-D20D-644902EE17F4}"/>
            </ac:spMkLst>
          </pc:spChg>
          <pc:spChg chg="add mod">
            <ac:chgData name="김 혜민" userId="e364d623-5a4f-4f60-8bad-4d1b46a797f3" providerId="ADAL" clId="{F2FBB541-415A-475D-B18B-E3F4431CEBCD}" dt="2024-10-25T00:37:25.456" v="125"/>
            <ac:spMkLst>
              <pc:docMk/>
              <pc:sldMasterMk cId="2445081536" sldId="2147483660"/>
              <pc:sldLayoutMk cId="3937957422" sldId="2147483689"/>
              <ac:spMk id="11" creationId="{144EEBA4-BD22-4F47-79F0-2B69F132FFD6}"/>
            </ac:spMkLst>
          </pc:spChg>
          <pc:spChg chg="del">
            <ac:chgData name="김 혜민" userId="e364d623-5a4f-4f60-8bad-4d1b46a797f3" providerId="ADAL" clId="{F2FBB541-415A-475D-B18B-E3F4431CEBCD}" dt="2024-10-25T00:37:08.167" v="117" actId="478"/>
            <ac:spMkLst>
              <pc:docMk/>
              <pc:sldMasterMk cId="2445081536" sldId="2147483660"/>
              <pc:sldLayoutMk cId="3937957422" sldId="2147483689"/>
              <ac:spMk id="12" creationId="{3DB1EC3B-391E-598C-C8FA-E002DD06AAE9}"/>
            </ac:spMkLst>
          </pc:spChg>
          <pc:spChg chg="del">
            <ac:chgData name="김 혜민" userId="e364d623-5a4f-4f60-8bad-4d1b46a797f3" providerId="ADAL" clId="{F2FBB541-415A-475D-B18B-E3F4431CEBCD}" dt="2024-10-25T00:37:08.167" v="117" actId="478"/>
            <ac:spMkLst>
              <pc:docMk/>
              <pc:sldMasterMk cId="2445081536" sldId="2147483660"/>
              <pc:sldLayoutMk cId="3937957422" sldId="2147483689"/>
              <ac:spMk id="13" creationId="{BC1C7C2C-6217-415F-12CE-CA307BB99BCF}"/>
            </ac:spMkLst>
          </pc:spChg>
          <pc:spChg chg="del">
            <ac:chgData name="김 혜민" userId="e364d623-5a4f-4f60-8bad-4d1b46a797f3" providerId="ADAL" clId="{F2FBB541-415A-475D-B18B-E3F4431CEBCD}" dt="2024-10-25T00:37:08.167" v="117" actId="478"/>
            <ac:spMkLst>
              <pc:docMk/>
              <pc:sldMasterMk cId="2445081536" sldId="2147483660"/>
              <pc:sldLayoutMk cId="3937957422" sldId="2147483689"/>
              <ac:spMk id="14" creationId="{70B9836A-05EA-5B89-CB58-ABDC08FFFFA2}"/>
            </ac:spMkLst>
          </pc:spChg>
        </pc:sldLayoutChg>
        <pc:sldLayoutChg chg="addSp delSp modSp add mod modTransition">
          <pc:chgData name="김 혜민" userId="e364d623-5a4f-4f60-8bad-4d1b46a797f3" providerId="ADAL" clId="{F2FBB541-415A-475D-B18B-E3F4431CEBCD}" dt="2024-10-25T00:39:35.885" v="166" actId="478"/>
          <pc:sldLayoutMkLst>
            <pc:docMk/>
            <pc:sldMasterMk cId="2445081536" sldId="2147483660"/>
            <pc:sldLayoutMk cId="2688162203" sldId="2147483690"/>
          </pc:sldLayoutMkLst>
          <pc:spChg chg="add del mod">
            <ac:chgData name="김 혜민" userId="e364d623-5a4f-4f60-8bad-4d1b46a797f3" providerId="ADAL" clId="{F2FBB541-415A-475D-B18B-E3F4431CEBCD}" dt="2024-10-25T00:39:35.253" v="165" actId="478"/>
            <ac:spMkLst>
              <pc:docMk/>
              <pc:sldMasterMk cId="2445081536" sldId="2147483660"/>
              <pc:sldLayoutMk cId="2688162203" sldId="2147483690"/>
              <ac:spMk id="6" creationId="{845E295E-360F-467F-D2B2-8D6751606597}"/>
            </ac:spMkLst>
          </pc:spChg>
          <pc:spChg chg="add del mod">
            <ac:chgData name="김 혜민" userId="e364d623-5a4f-4f60-8bad-4d1b46a797f3" providerId="ADAL" clId="{F2FBB541-415A-475D-B18B-E3F4431CEBCD}" dt="2024-10-25T00:39:35.253" v="165" actId="478"/>
            <ac:spMkLst>
              <pc:docMk/>
              <pc:sldMasterMk cId="2445081536" sldId="2147483660"/>
              <pc:sldLayoutMk cId="2688162203" sldId="2147483690"/>
              <ac:spMk id="7" creationId="{E75E7498-E028-991B-2BAA-148E94A7BC45}"/>
            </ac:spMkLst>
          </pc:spChg>
          <pc:spChg chg="del">
            <ac:chgData name="김 혜민" userId="e364d623-5a4f-4f60-8bad-4d1b46a797f3" providerId="ADAL" clId="{F2FBB541-415A-475D-B18B-E3F4431CEBCD}" dt="2024-10-25T00:38:45.141" v="147" actId="478"/>
            <ac:spMkLst>
              <pc:docMk/>
              <pc:sldMasterMk cId="2445081536" sldId="2147483660"/>
              <pc:sldLayoutMk cId="2688162203" sldId="2147483690"/>
              <ac:spMk id="9" creationId="{0608FC82-9C35-FD32-6284-F3D6282A6A37}"/>
            </ac:spMkLst>
          </pc:spChg>
          <pc:spChg chg="mod">
            <ac:chgData name="김 혜민" userId="e364d623-5a4f-4f60-8bad-4d1b46a797f3" providerId="ADAL" clId="{F2FBB541-415A-475D-B18B-E3F4431CEBCD}" dt="2024-10-25T00:38:45.309" v="148"/>
            <ac:spMkLst>
              <pc:docMk/>
              <pc:sldMasterMk cId="2445081536" sldId="2147483660"/>
              <pc:sldLayoutMk cId="2688162203" sldId="2147483690"/>
              <ac:spMk id="10" creationId="{DA6004FF-8F83-85FD-9346-ACE17C5A72C5}"/>
            </ac:spMkLst>
          </pc:spChg>
          <pc:spChg chg="del">
            <ac:chgData name="김 혜민" userId="e364d623-5a4f-4f60-8bad-4d1b46a797f3" providerId="ADAL" clId="{F2FBB541-415A-475D-B18B-E3F4431CEBCD}" dt="2024-10-25T00:38:45.141" v="147" actId="478"/>
            <ac:spMkLst>
              <pc:docMk/>
              <pc:sldMasterMk cId="2445081536" sldId="2147483660"/>
              <pc:sldLayoutMk cId="2688162203" sldId="2147483690"/>
              <ac:spMk id="11" creationId="{144EEBA4-BD22-4F47-79F0-2B69F132FFD6}"/>
            </ac:spMkLst>
          </pc:spChg>
          <pc:spChg chg="add del">
            <ac:chgData name="김 혜민" userId="e364d623-5a4f-4f60-8bad-4d1b46a797f3" providerId="ADAL" clId="{F2FBB541-415A-475D-B18B-E3F4431CEBCD}" dt="2024-10-25T00:38:54.157" v="150" actId="11529"/>
            <ac:spMkLst>
              <pc:docMk/>
              <pc:sldMasterMk cId="2445081536" sldId="2147483660"/>
              <pc:sldLayoutMk cId="2688162203" sldId="2147483690"/>
              <ac:spMk id="13" creationId="{46EF1252-D761-2510-EC3D-1016CE345B9B}"/>
            </ac:spMkLst>
          </pc:spChg>
          <pc:spChg chg="add mod ord">
            <ac:chgData name="김 혜민" userId="e364d623-5a4f-4f60-8bad-4d1b46a797f3" providerId="ADAL" clId="{F2FBB541-415A-475D-B18B-E3F4431CEBCD}" dt="2024-10-25T00:39:16.876" v="159" actId="167"/>
            <ac:spMkLst>
              <pc:docMk/>
              <pc:sldMasterMk cId="2445081536" sldId="2147483660"/>
              <pc:sldLayoutMk cId="2688162203" sldId="2147483690"/>
              <ac:spMk id="14" creationId="{8073A9B5-2ABF-B4E3-78A3-5E27607C6E3A}"/>
            </ac:spMkLst>
          </pc:spChg>
          <pc:grpChg chg="add del mod">
            <ac:chgData name="김 혜민" userId="e364d623-5a4f-4f60-8bad-4d1b46a797f3" providerId="ADAL" clId="{F2FBB541-415A-475D-B18B-E3F4431CEBCD}" dt="2024-10-25T00:39:35.253" v="165" actId="478"/>
            <ac:grpSpMkLst>
              <pc:docMk/>
              <pc:sldMasterMk cId="2445081536" sldId="2147483660"/>
              <pc:sldLayoutMk cId="2688162203" sldId="2147483690"/>
              <ac:grpSpMk id="8" creationId="{C3B8581E-072A-D288-A7FE-4BBAB5BD7944}"/>
            </ac:grpSpMkLst>
          </pc:grpChg>
          <pc:picChg chg="add del mod">
            <ac:chgData name="김 혜민" userId="e364d623-5a4f-4f60-8bad-4d1b46a797f3" providerId="ADAL" clId="{F2FBB541-415A-475D-B18B-E3F4431CEBCD}" dt="2024-10-25T00:39:35.885" v="166" actId="478"/>
            <ac:picMkLst>
              <pc:docMk/>
              <pc:sldMasterMk cId="2445081536" sldId="2147483660"/>
              <pc:sldLayoutMk cId="2688162203" sldId="2147483690"/>
              <ac:picMk id="5" creationId="{566D35C2-0158-1F7E-131B-C2C8AE34827E}"/>
            </ac:picMkLst>
          </pc:picChg>
          <pc:picChg chg="mod">
            <ac:chgData name="김 혜민" userId="e364d623-5a4f-4f60-8bad-4d1b46a797f3" providerId="ADAL" clId="{F2FBB541-415A-475D-B18B-E3F4431CEBCD}" dt="2024-10-25T00:38:45.309" v="148"/>
            <ac:picMkLst>
              <pc:docMk/>
              <pc:sldMasterMk cId="2445081536" sldId="2147483660"/>
              <pc:sldLayoutMk cId="2688162203" sldId="2147483690"/>
              <ac:picMk id="12" creationId="{86393A9C-4C14-C62D-9FFA-4E17AB7A1479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41:04.836" v="201"/>
          <pc:sldLayoutMkLst>
            <pc:docMk/>
            <pc:sldMasterMk cId="2445081536" sldId="2147483660"/>
            <pc:sldLayoutMk cId="3801971902" sldId="2147483691"/>
          </pc:sldLayoutMkLst>
          <pc:spChg chg="add del mod">
            <ac:chgData name="김 혜민" userId="e364d623-5a4f-4f60-8bad-4d1b46a797f3" providerId="ADAL" clId="{F2FBB541-415A-475D-B18B-E3F4431CEBCD}" dt="2024-10-25T00:40:07.651" v="173"/>
            <ac:spMkLst>
              <pc:docMk/>
              <pc:sldMasterMk cId="2445081536" sldId="2147483660"/>
              <pc:sldLayoutMk cId="3801971902" sldId="2147483691"/>
              <ac:spMk id="6" creationId="{EF6AEBB2-41D5-1A30-48CD-0CAC00C4D769}"/>
            </ac:spMkLst>
          </pc:spChg>
          <pc:spChg chg="add del mod">
            <ac:chgData name="김 혜민" userId="e364d623-5a4f-4f60-8bad-4d1b46a797f3" providerId="ADAL" clId="{F2FBB541-415A-475D-B18B-E3F4431CEBCD}" dt="2024-10-25T00:40:11.602" v="174" actId="478"/>
            <ac:spMkLst>
              <pc:docMk/>
              <pc:sldMasterMk cId="2445081536" sldId="2147483660"/>
              <pc:sldLayoutMk cId="3801971902" sldId="2147483691"/>
              <ac:spMk id="8" creationId="{8456CFBB-E5C0-3DE2-B622-91FBB8D08227}"/>
            </ac:spMkLst>
          </pc:spChg>
          <pc:spChg chg="add del">
            <ac:chgData name="김 혜민" userId="e364d623-5a4f-4f60-8bad-4d1b46a797f3" providerId="ADAL" clId="{F2FBB541-415A-475D-B18B-E3F4431CEBCD}" dt="2024-10-25T00:40:00.440" v="171" actId="11529"/>
            <ac:spMkLst>
              <pc:docMk/>
              <pc:sldMasterMk cId="2445081536" sldId="2147483660"/>
              <pc:sldLayoutMk cId="3801971902" sldId="2147483691"/>
              <ac:spMk id="9" creationId="{538C5BC7-B8FF-89B5-6CEB-0AC90C2D1337}"/>
            </ac:spMkLst>
          </pc:spChg>
          <pc:spChg chg="add del mod ord">
            <ac:chgData name="김 혜민" userId="e364d623-5a4f-4f60-8bad-4d1b46a797f3" providerId="ADAL" clId="{F2FBB541-415A-475D-B18B-E3F4431CEBCD}" dt="2024-10-25T00:40:07.651" v="173"/>
            <ac:spMkLst>
              <pc:docMk/>
              <pc:sldMasterMk cId="2445081536" sldId="2147483660"/>
              <pc:sldLayoutMk cId="3801971902" sldId="2147483691"/>
              <ac:spMk id="10" creationId="{5860CB62-EAC6-B573-F336-4A1940DA32A7}"/>
            </ac:spMkLst>
          </pc:spChg>
          <pc:spChg chg="mod">
            <ac:chgData name="김 혜민" userId="e364d623-5a4f-4f60-8bad-4d1b46a797f3" providerId="ADAL" clId="{F2FBB541-415A-475D-B18B-E3F4431CEBCD}" dt="2024-10-25T00:40:07.651" v="173"/>
            <ac:spMkLst>
              <pc:docMk/>
              <pc:sldMasterMk cId="2445081536" sldId="2147483660"/>
              <pc:sldLayoutMk cId="3801971902" sldId="2147483691"/>
              <ac:spMk id="11" creationId="{1A3817B1-1C1A-D11B-9E03-F1EEE261A302}"/>
            </ac:spMkLst>
          </pc:spChg>
          <pc:spChg chg="add mod">
            <ac:chgData name="김 혜민" userId="e364d623-5a4f-4f60-8bad-4d1b46a797f3" providerId="ADAL" clId="{F2FBB541-415A-475D-B18B-E3F4431CEBCD}" dt="2024-10-25T00:41:04.836" v="201"/>
            <ac:spMkLst>
              <pc:docMk/>
              <pc:sldMasterMk cId="2445081536" sldId="2147483660"/>
              <pc:sldLayoutMk cId="3801971902" sldId="2147483691"/>
              <ac:spMk id="13" creationId="{04C05A63-DFCC-58BD-2FEF-7D0C76A80811}"/>
            </ac:spMkLst>
          </pc:spChg>
          <pc:spChg chg="del">
            <ac:chgData name="김 혜민" userId="e364d623-5a4f-4f60-8bad-4d1b46a797f3" providerId="ADAL" clId="{F2FBB541-415A-475D-B18B-E3F4431CEBCD}" dt="2024-10-25T00:39:52.506" v="168" actId="478"/>
            <ac:spMkLst>
              <pc:docMk/>
              <pc:sldMasterMk cId="2445081536" sldId="2147483660"/>
              <pc:sldLayoutMk cId="3801971902" sldId="2147483691"/>
              <ac:spMk id="14" creationId="{8073A9B5-2ABF-B4E3-78A3-5E27607C6E3A}"/>
            </ac:spMkLst>
          </pc:spChg>
          <pc:picChg chg="add del mod">
            <ac:chgData name="김 혜민" userId="e364d623-5a4f-4f60-8bad-4d1b46a797f3" providerId="ADAL" clId="{F2FBB541-415A-475D-B18B-E3F4431CEBCD}" dt="2024-10-25T00:40:14.905" v="177" actId="478"/>
            <ac:picMkLst>
              <pc:docMk/>
              <pc:sldMasterMk cId="2445081536" sldId="2147483660"/>
              <pc:sldLayoutMk cId="3801971902" sldId="2147483691"/>
              <ac:picMk id="5" creationId="{42B0B7C8-F02B-3ED9-546E-8F117A8345DA}"/>
            </ac:picMkLst>
          </pc:picChg>
          <pc:picChg chg="add del mod">
            <ac:chgData name="김 혜민" userId="e364d623-5a4f-4f60-8bad-4d1b46a797f3" providerId="ADAL" clId="{F2FBB541-415A-475D-B18B-E3F4431CEBCD}" dt="2024-10-25T00:40:13.099" v="175" actId="478"/>
            <ac:picMkLst>
              <pc:docMk/>
              <pc:sldMasterMk cId="2445081536" sldId="2147483660"/>
              <pc:sldLayoutMk cId="3801971902" sldId="2147483691"/>
              <ac:picMk id="7" creationId="{F65886D8-8D51-01A1-5130-9222D5EF3821}"/>
            </ac:picMkLst>
          </pc:picChg>
          <pc:picChg chg="add mod">
            <ac:chgData name="김 혜민" userId="e364d623-5a4f-4f60-8bad-4d1b46a797f3" providerId="ADAL" clId="{F2FBB541-415A-475D-B18B-E3F4431CEBCD}" dt="2024-10-25T00:41:04.836" v="201"/>
            <ac:picMkLst>
              <pc:docMk/>
              <pc:sldMasterMk cId="2445081536" sldId="2147483660"/>
              <pc:sldLayoutMk cId="3801971902" sldId="2147483691"/>
              <ac:picMk id="12" creationId="{2549FBD9-62DF-61E4-5772-1DA8E6D53F1A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43:23.876" v="253"/>
          <pc:sldLayoutMkLst>
            <pc:docMk/>
            <pc:sldMasterMk cId="2445081536" sldId="2147483660"/>
            <pc:sldLayoutMk cId="3876784412" sldId="2147483692"/>
          </pc:sldLayoutMkLst>
          <pc:spChg chg="add del">
            <ac:chgData name="김 혜민" userId="e364d623-5a4f-4f60-8bad-4d1b46a797f3" providerId="ADAL" clId="{F2FBB541-415A-475D-B18B-E3F4431CEBCD}" dt="2024-10-25T00:42:19.416" v="228" actId="11529"/>
            <ac:spMkLst>
              <pc:docMk/>
              <pc:sldMasterMk cId="2445081536" sldId="2147483660"/>
              <pc:sldLayoutMk cId="3876784412" sldId="2147483692"/>
              <ac:spMk id="6" creationId="{6EA54AC5-94A6-AF6B-1D4D-36B34C4844AE}"/>
            </ac:spMkLst>
          </pc:spChg>
          <pc:spChg chg="add mod ord">
            <ac:chgData name="김 혜민" userId="e364d623-5a4f-4f60-8bad-4d1b46a797f3" providerId="ADAL" clId="{F2FBB541-415A-475D-B18B-E3F4431CEBCD}" dt="2024-10-25T00:42:58.669" v="247" actId="167"/>
            <ac:spMkLst>
              <pc:docMk/>
              <pc:sldMasterMk cId="2445081536" sldId="2147483660"/>
              <pc:sldLayoutMk cId="3876784412" sldId="2147483692"/>
              <ac:spMk id="7" creationId="{3B5AEB46-2867-59B3-2A4C-B4D6D7AC15AE}"/>
            </ac:spMkLst>
          </pc:spChg>
          <pc:spChg chg="del">
            <ac:chgData name="김 혜민" userId="e364d623-5a4f-4f60-8bad-4d1b46a797f3" providerId="ADAL" clId="{F2FBB541-415A-475D-B18B-E3F4431CEBCD}" dt="2024-10-25T00:42:07.963" v="225" actId="478"/>
            <ac:spMkLst>
              <pc:docMk/>
              <pc:sldMasterMk cId="2445081536" sldId="2147483660"/>
              <pc:sldLayoutMk cId="3876784412" sldId="2147483692"/>
              <ac:spMk id="11" creationId="{1A3817B1-1C1A-D11B-9E03-F1EEE261A302}"/>
            </ac:spMkLst>
          </pc:spChg>
          <pc:picChg chg="add del mod ord">
            <ac:chgData name="김 혜민" userId="e364d623-5a4f-4f60-8bad-4d1b46a797f3" providerId="ADAL" clId="{F2FBB541-415A-475D-B18B-E3F4431CEBCD}" dt="2024-10-25T00:42:29.762" v="234" actId="478"/>
            <ac:picMkLst>
              <pc:docMk/>
              <pc:sldMasterMk cId="2445081536" sldId="2147483660"/>
              <pc:sldLayoutMk cId="3876784412" sldId="2147483692"/>
              <ac:picMk id="5" creationId="{46CE706F-EDF7-1C8E-BC64-C3D398A34200}"/>
            </ac:picMkLst>
          </pc:picChg>
          <pc:picChg chg="add mod">
            <ac:chgData name="김 혜민" userId="e364d623-5a4f-4f60-8bad-4d1b46a797f3" providerId="ADAL" clId="{F2FBB541-415A-475D-B18B-E3F4431CEBCD}" dt="2024-10-25T00:43:23.876" v="253"/>
            <ac:picMkLst>
              <pc:docMk/>
              <pc:sldMasterMk cId="2445081536" sldId="2147483660"/>
              <pc:sldLayoutMk cId="3876784412" sldId="2147483692"/>
              <ac:picMk id="8" creationId="{DE94E5FA-32C8-5A29-F13D-BD64DE05F7C6}"/>
            </ac:picMkLst>
          </pc:picChg>
          <pc:picChg chg="add mod">
            <ac:chgData name="김 혜민" userId="e364d623-5a4f-4f60-8bad-4d1b46a797f3" providerId="ADAL" clId="{F2FBB541-415A-475D-B18B-E3F4431CEBCD}" dt="2024-10-25T00:43:23.876" v="253"/>
            <ac:picMkLst>
              <pc:docMk/>
              <pc:sldMasterMk cId="2445081536" sldId="2147483660"/>
              <pc:sldLayoutMk cId="3876784412" sldId="2147483692"/>
              <ac:picMk id="9" creationId="{D3856100-7A32-0EF2-0508-24BD01AF5C1B}"/>
            </ac:picMkLst>
          </pc:picChg>
          <pc:picChg chg="add mod">
            <ac:chgData name="김 혜민" userId="e364d623-5a4f-4f60-8bad-4d1b46a797f3" providerId="ADAL" clId="{F2FBB541-415A-475D-B18B-E3F4431CEBCD}" dt="2024-10-25T00:43:23.876" v="253"/>
            <ac:picMkLst>
              <pc:docMk/>
              <pc:sldMasterMk cId="2445081536" sldId="2147483660"/>
              <pc:sldLayoutMk cId="3876784412" sldId="2147483692"/>
              <ac:picMk id="10" creationId="{4BC20168-23A3-BDC7-B2EF-1993F1F66260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46:44.778" v="331" actId="167"/>
          <pc:sldLayoutMkLst>
            <pc:docMk/>
            <pc:sldMasterMk cId="2445081536" sldId="2147483660"/>
            <pc:sldLayoutMk cId="131719896" sldId="2147483693"/>
          </pc:sldLayoutMkLst>
          <pc:spChg chg="del">
            <ac:chgData name="김 혜민" userId="e364d623-5a4f-4f60-8bad-4d1b46a797f3" providerId="ADAL" clId="{F2FBB541-415A-475D-B18B-E3F4431CEBCD}" dt="2024-10-25T00:43:06.120" v="249" actId="478"/>
            <ac:spMkLst>
              <pc:docMk/>
              <pc:sldMasterMk cId="2445081536" sldId="2147483660"/>
              <pc:sldLayoutMk cId="131719896" sldId="2147483693"/>
              <ac:spMk id="7" creationId="{3B5AEB46-2867-59B3-2A4C-B4D6D7AC15AE}"/>
            </ac:spMkLst>
          </pc:spChg>
          <pc:spChg chg="add del">
            <ac:chgData name="김 혜민" userId="e364d623-5a4f-4f60-8bad-4d1b46a797f3" providerId="ADAL" clId="{F2FBB541-415A-475D-B18B-E3F4431CEBCD}" dt="2024-10-25T00:43:35.330" v="255" actId="11529"/>
            <ac:spMkLst>
              <pc:docMk/>
              <pc:sldMasterMk cId="2445081536" sldId="2147483660"/>
              <pc:sldLayoutMk cId="131719896" sldId="2147483693"/>
              <ac:spMk id="9" creationId="{97D0E265-E21D-9A7F-7B69-AC0EA2D97C9F}"/>
            </ac:spMkLst>
          </pc:spChg>
          <pc:spChg chg="add del mod">
            <ac:chgData name="김 혜민" userId="e364d623-5a4f-4f60-8bad-4d1b46a797f3" providerId="ADAL" clId="{F2FBB541-415A-475D-B18B-E3F4431CEBCD}" dt="2024-10-25T00:44:26.640" v="271" actId="478"/>
            <ac:spMkLst>
              <pc:docMk/>
              <pc:sldMasterMk cId="2445081536" sldId="2147483660"/>
              <pc:sldLayoutMk cId="131719896" sldId="2147483693"/>
              <ac:spMk id="10" creationId="{F46FAE0F-1395-7569-DC9E-E066D3A9A7FD}"/>
            </ac:spMkLst>
          </pc:spChg>
          <pc:spChg chg="add del mod">
            <ac:chgData name="김 혜민" userId="e364d623-5a4f-4f60-8bad-4d1b46a797f3" providerId="ADAL" clId="{F2FBB541-415A-475D-B18B-E3F4431CEBCD}" dt="2024-10-25T00:44:26.640" v="271" actId="478"/>
            <ac:spMkLst>
              <pc:docMk/>
              <pc:sldMasterMk cId="2445081536" sldId="2147483660"/>
              <pc:sldLayoutMk cId="131719896" sldId="2147483693"/>
              <ac:spMk id="11" creationId="{D3B0F88C-F512-41DA-74A8-A28F71A0F84B}"/>
            </ac:spMkLst>
          </pc:spChg>
          <pc:spChg chg="add del mod">
            <ac:chgData name="김 혜민" userId="e364d623-5a4f-4f60-8bad-4d1b46a797f3" providerId="ADAL" clId="{F2FBB541-415A-475D-B18B-E3F4431CEBCD}" dt="2024-10-25T00:44:26.640" v="271" actId="478"/>
            <ac:spMkLst>
              <pc:docMk/>
              <pc:sldMasterMk cId="2445081536" sldId="2147483660"/>
              <pc:sldLayoutMk cId="131719896" sldId="2147483693"/>
              <ac:spMk id="12" creationId="{7524832F-B455-9CD5-5D72-FF87882D9E86}"/>
            </ac:spMkLst>
          </pc:spChg>
          <pc:spChg chg="add del mod">
            <ac:chgData name="김 혜민" userId="e364d623-5a4f-4f60-8bad-4d1b46a797f3" providerId="ADAL" clId="{F2FBB541-415A-475D-B18B-E3F4431CEBCD}" dt="2024-10-25T00:44:26.640" v="271" actId="478"/>
            <ac:spMkLst>
              <pc:docMk/>
              <pc:sldMasterMk cId="2445081536" sldId="2147483660"/>
              <pc:sldLayoutMk cId="131719896" sldId="2147483693"/>
              <ac:spMk id="13" creationId="{0D856502-4EC4-10DA-D2A7-1215F341CA71}"/>
            </ac:spMkLst>
          </pc:spChg>
          <pc:spChg chg="add del mod">
            <ac:chgData name="김 혜민" userId="e364d623-5a4f-4f60-8bad-4d1b46a797f3" providerId="ADAL" clId="{F2FBB541-415A-475D-B18B-E3F4431CEBCD}" dt="2024-10-25T00:44:26.640" v="271" actId="478"/>
            <ac:spMkLst>
              <pc:docMk/>
              <pc:sldMasterMk cId="2445081536" sldId="2147483660"/>
              <pc:sldLayoutMk cId="131719896" sldId="2147483693"/>
              <ac:spMk id="14" creationId="{68F60B09-AAE7-8547-D0B2-96286FBEFE58}"/>
            </ac:spMkLst>
          </pc:spChg>
          <pc:spChg chg="add del mod">
            <ac:chgData name="김 혜민" userId="e364d623-5a4f-4f60-8bad-4d1b46a797f3" providerId="ADAL" clId="{F2FBB541-415A-475D-B18B-E3F4431CEBCD}" dt="2024-10-25T00:44:26.640" v="271" actId="478"/>
            <ac:spMkLst>
              <pc:docMk/>
              <pc:sldMasterMk cId="2445081536" sldId="2147483660"/>
              <pc:sldLayoutMk cId="131719896" sldId="2147483693"/>
              <ac:spMk id="15" creationId="{A78C7976-9543-3D36-ED1A-8EEC15C193F6}"/>
            </ac:spMkLst>
          </pc:spChg>
          <pc:spChg chg="add mod">
            <ac:chgData name="김 혜민" userId="e364d623-5a4f-4f60-8bad-4d1b46a797f3" providerId="ADAL" clId="{F2FBB541-415A-475D-B18B-E3F4431CEBCD}" dt="2024-10-25T00:44:28.162" v="272"/>
            <ac:spMkLst>
              <pc:docMk/>
              <pc:sldMasterMk cId="2445081536" sldId="2147483660"/>
              <pc:sldLayoutMk cId="131719896" sldId="2147483693"/>
              <ac:spMk id="16" creationId="{304D3C81-DCA3-BEE2-A6A9-3191800F9F0B}"/>
            </ac:spMkLst>
          </pc:spChg>
          <pc:spChg chg="add mod">
            <ac:chgData name="김 혜민" userId="e364d623-5a4f-4f60-8bad-4d1b46a797f3" providerId="ADAL" clId="{F2FBB541-415A-475D-B18B-E3F4431CEBCD}" dt="2024-10-25T00:44:28.162" v="272"/>
            <ac:spMkLst>
              <pc:docMk/>
              <pc:sldMasterMk cId="2445081536" sldId="2147483660"/>
              <pc:sldLayoutMk cId="131719896" sldId="2147483693"/>
              <ac:spMk id="17" creationId="{341586AD-1015-6396-1C15-8120E75B64CF}"/>
            </ac:spMkLst>
          </pc:spChg>
          <pc:spChg chg="add mod">
            <ac:chgData name="김 혜민" userId="e364d623-5a4f-4f60-8bad-4d1b46a797f3" providerId="ADAL" clId="{F2FBB541-415A-475D-B18B-E3F4431CEBCD}" dt="2024-10-25T00:44:28.162" v="272"/>
            <ac:spMkLst>
              <pc:docMk/>
              <pc:sldMasterMk cId="2445081536" sldId="2147483660"/>
              <pc:sldLayoutMk cId="131719896" sldId="2147483693"/>
              <ac:spMk id="18" creationId="{75A2DE9A-3DFD-CC2F-80B9-3F9D623641EF}"/>
            </ac:spMkLst>
          </pc:spChg>
          <pc:spChg chg="add mod">
            <ac:chgData name="김 혜민" userId="e364d623-5a4f-4f60-8bad-4d1b46a797f3" providerId="ADAL" clId="{F2FBB541-415A-475D-B18B-E3F4431CEBCD}" dt="2024-10-25T00:44:28.162" v="272"/>
            <ac:spMkLst>
              <pc:docMk/>
              <pc:sldMasterMk cId="2445081536" sldId="2147483660"/>
              <pc:sldLayoutMk cId="131719896" sldId="2147483693"/>
              <ac:spMk id="19" creationId="{2CC5D22A-B577-3938-17F3-C77EF06C9233}"/>
            </ac:spMkLst>
          </pc:spChg>
          <pc:spChg chg="add mod">
            <ac:chgData name="김 혜민" userId="e364d623-5a4f-4f60-8bad-4d1b46a797f3" providerId="ADAL" clId="{F2FBB541-415A-475D-B18B-E3F4431CEBCD}" dt="2024-10-25T00:44:28.162" v="272"/>
            <ac:spMkLst>
              <pc:docMk/>
              <pc:sldMasterMk cId="2445081536" sldId="2147483660"/>
              <pc:sldLayoutMk cId="131719896" sldId="2147483693"/>
              <ac:spMk id="20" creationId="{B70F5AA1-5BE9-E2BA-378B-7E890FD01A07}"/>
            </ac:spMkLst>
          </pc:spChg>
          <pc:spChg chg="add mod">
            <ac:chgData name="김 혜민" userId="e364d623-5a4f-4f60-8bad-4d1b46a797f3" providerId="ADAL" clId="{F2FBB541-415A-475D-B18B-E3F4431CEBCD}" dt="2024-10-25T00:44:28.162" v="272"/>
            <ac:spMkLst>
              <pc:docMk/>
              <pc:sldMasterMk cId="2445081536" sldId="2147483660"/>
              <pc:sldLayoutMk cId="131719896" sldId="2147483693"/>
              <ac:spMk id="21" creationId="{4E23184C-2DBD-BC96-7392-0A4B21BE9EC4}"/>
            </ac:spMkLst>
          </pc:spChg>
          <pc:spChg chg="add mod ord">
            <ac:chgData name="김 혜민" userId="e364d623-5a4f-4f60-8bad-4d1b46a797f3" providerId="ADAL" clId="{F2FBB541-415A-475D-B18B-E3F4431CEBCD}" dt="2024-10-25T00:46:44.778" v="331" actId="167"/>
            <ac:spMkLst>
              <pc:docMk/>
              <pc:sldMasterMk cId="2445081536" sldId="2147483660"/>
              <pc:sldLayoutMk cId="131719896" sldId="2147483693"/>
              <ac:spMk id="22" creationId="{5356E426-B6BA-5FEF-ACF7-C742D4AA8E70}"/>
            </ac:spMkLst>
          </pc:spChg>
          <pc:spChg chg="add mod ord">
            <ac:chgData name="김 혜민" userId="e364d623-5a4f-4f60-8bad-4d1b46a797f3" providerId="ADAL" clId="{F2FBB541-415A-475D-B18B-E3F4431CEBCD}" dt="2024-10-25T00:46:44.778" v="331" actId="167"/>
            <ac:spMkLst>
              <pc:docMk/>
              <pc:sldMasterMk cId="2445081536" sldId="2147483660"/>
              <pc:sldLayoutMk cId="131719896" sldId="2147483693"/>
              <ac:spMk id="23" creationId="{B120C707-DDA4-DD0A-B821-F0E0F417466A}"/>
            </ac:spMkLst>
          </pc:spChg>
          <pc:spChg chg="add del mod">
            <ac:chgData name="김 혜민" userId="e364d623-5a4f-4f60-8bad-4d1b46a797f3" providerId="ADAL" clId="{F2FBB541-415A-475D-B18B-E3F4431CEBCD}" dt="2024-10-25T00:46:12.031" v="315" actId="478"/>
            <ac:spMkLst>
              <pc:docMk/>
              <pc:sldMasterMk cId="2445081536" sldId="2147483660"/>
              <pc:sldLayoutMk cId="131719896" sldId="2147483693"/>
              <ac:spMk id="24" creationId="{3122E3B4-A50B-AD8D-A3A3-D990FCA65B8C}"/>
            </ac:spMkLst>
          </pc:spChg>
          <pc:spChg chg="add del mod">
            <ac:chgData name="김 혜민" userId="e364d623-5a4f-4f60-8bad-4d1b46a797f3" providerId="ADAL" clId="{F2FBB541-415A-475D-B18B-E3F4431CEBCD}" dt="2024-10-25T00:46:10.615" v="314" actId="478"/>
            <ac:spMkLst>
              <pc:docMk/>
              <pc:sldMasterMk cId="2445081536" sldId="2147483660"/>
              <pc:sldLayoutMk cId="131719896" sldId="2147483693"/>
              <ac:spMk id="25" creationId="{CF155771-9596-A327-62B4-395F51F41735}"/>
            </ac:spMkLst>
          </pc:spChg>
          <pc:spChg chg="add del mod">
            <ac:chgData name="김 혜민" userId="e364d623-5a4f-4f60-8bad-4d1b46a797f3" providerId="ADAL" clId="{F2FBB541-415A-475D-B18B-E3F4431CEBCD}" dt="2024-10-25T00:46:12.031" v="315" actId="478"/>
            <ac:spMkLst>
              <pc:docMk/>
              <pc:sldMasterMk cId="2445081536" sldId="2147483660"/>
              <pc:sldLayoutMk cId="131719896" sldId="2147483693"/>
              <ac:spMk id="26" creationId="{CBEC97DB-C1F8-D4A2-D81F-6C71605E5A7B}"/>
            </ac:spMkLst>
          </pc:spChg>
          <pc:spChg chg="add del mod">
            <ac:chgData name="김 혜민" userId="e364d623-5a4f-4f60-8bad-4d1b46a797f3" providerId="ADAL" clId="{F2FBB541-415A-475D-B18B-E3F4431CEBCD}" dt="2024-10-25T00:46:12.031" v="315" actId="478"/>
            <ac:spMkLst>
              <pc:docMk/>
              <pc:sldMasterMk cId="2445081536" sldId="2147483660"/>
              <pc:sldLayoutMk cId="131719896" sldId="2147483693"/>
              <ac:spMk id="27" creationId="{9E152403-ED5E-11C1-BB42-92C9670BEB0C}"/>
            </ac:spMkLst>
          </pc:spChg>
          <pc:spChg chg="mod">
            <ac:chgData name="김 혜민" userId="e364d623-5a4f-4f60-8bad-4d1b46a797f3" providerId="ADAL" clId="{F2FBB541-415A-475D-B18B-E3F4431CEBCD}" dt="2024-10-25T00:44:35.708" v="276"/>
            <ac:spMkLst>
              <pc:docMk/>
              <pc:sldMasterMk cId="2445081536" sldId="2147483660"/>
              <pc:sldLayoutMk cId="131719896" sldId="2147483693"/>
              <ac:spMk id="28" creationId="{13E679F5-0E71-AB7A-3D59-F376CF1DBF46}"/>
            </ac:spMkLst>
          </pc:spChg>
          <pc:spChg chg="add del mod ord">
            <ac:chgData name="김 혜민" userId="e364d623-5a4f-4f60-8bad-4d1b46a797f3" providerId="ADAL" clId="{F2FBB541-415A-475D-B18B-E3F4431CEBCD}" dt="2024-10-25T00:45:23.017" v="288"/>
            <ac:spMkLst>
              <pc:docMk/>
              <pc:sldMasterMk cId="2445081536" sldId="2147483660"/>
              <pc:sldLayoutMk cId="131719896" sldId="2147483693"/>
              <ac:spMk id="30" creationId="{09DFF6D5-F98A-4972-8620-C2CB5351A3A8}"/>
            </ac:spMkLst>
          </pc:spChg>
          <pc:spChg chg="del mod">
            <ac:chgData name="김 혜민" userId="e364d623-5a4f-4f60-8bad-4d1b46a797f3" providerId="ADAL" clId="{F2FBB541-415A-475D-B18B-E3F4431CEBCD}" dt="2024-10-25T00:46:09.901" v="313" actId="478"/>
            <ac:spMkLst>
              <pc:docMk/>
              <pc:sldMasterMk cId="2445081536" sldId="2147483660"/>
              <pc:sldLayoutMk cId="131719896" sldId="2147483693"/>
              <ac:spMk id="31" creationId="{0321C950-218F-E7D3-E271-0E9087B24D94}"/>
            </ac:spMkLst>
          </pc:spChg>
          <pc:spChg chg="add mod ord">
            <ac:chgData name="김 혜민" userId="e364d623-5a4f-4f60-8bad-4d1b46a797f3" providerId="ADAL" clId="{F2FBB541-415A-475D-B18B-E3F4431CEBCD}" dt="2024-10-25T00:46:44.778" v="331" actId="167"/>
            <ac:spMkLst>
              <pc:docMk/>
              <pc:sldMasterMk cId="2445081536" sldId="2147483660"/>
              <pc:sldLayoutMk cId="131719896" sldId="2147483693"/>
              <ac:spMk id="39" creationId="{EC3ED6EF-DDA2-364F-5077-E12FD9541B07}"/>
            </ac:spMkLst>
          </pc:spChg>
          <pc:picChg chg="add del mod">
            <ac:chgData name="김 혜민" userId="e364d623-5a4f-4f60-8bad-4d1b46a797f3" providerId="ADAL" clId="{F2FBB541-415A-475D-B18B-E3F4431CEBCD}" dt="2024-10-25T00:44:29.239" v="273" actId="478"/>
            <ac:picMkLst>
              <pc:docMk/>
              <pc:sldMasterMk cId="2445081536" sldId="2147483660"/>
              <pc:sldLayoutMk cId="131719896" sldId="2147483693"/>
              <ac:picMk id="5" creationId="{0EDF2973-7CB1-4816-234E-35EA8F40F3EA}"/>
            </ac:picMkLst>
          </pc:picChg>
          <pc:picChg chg="add del mod">
            <ac:chgData name="김 혜민" userId="e364d623-5a4f-4f60-8bad-4d1b46a797f3" providerId="ADAL" clId="{F2FBB541-415A-475D-B18B-E3F4431CEBCD}" dt="2024-10-25T00:44:29.239" v="273" actId="478"/>
            <ac:picMkLst>
              <pc:docMk/>
              <pc:sldMasterMk cId="2445081536" sldId="2147483660"/>
              <pc:sldLayoutMk cId="131719896" sldId="2147483693"/>
              <ac:picMk id="6" creationId="{E136CDC0-D2CF-94D4-7DA0-90FD5219DD1B}"/>
            </ac:picMkLst>
          </pc:picChg>
          <pc:picChg chg="add del mod">
            <ac:chgData name="김 혜민" userId="e364d623-5a4f-4f60-8bad-4d1b46a797f3" providerId="ADAL" clId="{F2FBB541-415A-475D-B18B-E3F4431CEBCD}" dt="2024-10-25T00:44:29.239" v="273" actId="478"/>
            <ac:picMkLst>
              <pc:docMk/>
              <pc:sldMasterMk cId="2445081536" sldId="2147483660"/>
              <pc:sldLayoutMk cId="131719896" sldId="2147483693"/>
              <ac:picMk id="8" creationId="{A135AC04-140F-C83A-8095-99C102887043}"/>
            </ac:picMkLst>
          </pc:picChg>
          <pc:picChg chg="add del mod">
            <ac:chgData name="김 혜민" userId="e364d623-5a4f-4f60-8bad-4d1b46a797f3" providerId="ADAL" clId="{F2FBB541-415A-475D-B18B-E3F4431CEBCD}" dt="2024-10-25T00:45:23.017" v="288"/>
            <ac:picMkLst>
              <pc:docMk/>
              <pc:sldMasterMk cId="2445081536" sldId="2147483660"/>
              <pc:sldLayoutMk cId="131719896" sldId="2147483693"/>
              <ac:picMk id="29" creationId="{D23E4424-3C7D-0CC1-C702-511759891166}"/>
            </ac:picMkLst>
          </pc:picChg>
          <pc:picChg chg="add mod">
            <ac:chgData name="김 혜민" userId="e364d623-5a4f-4f60-8bad-4d1b46a797f3" providerId="ADAL" clId="{F2FBB541-415A-475D-B18B-E3F4431CEBCD}" dt="2024-10-25T00:45:25.038" v="289"/>
            <ac:picMkLst>
              <pc:docMk/>
              <pc:sldMasterMk cId="2445081536" sldId="2147483660"/>
              <pc:sldLayoutMk cId="131719896" sldId="2147483693"/>
              <ac:picMk id="32" creationId="{19415F0E-962E-8DA9-BC0B-3229BEA80F36}"/>
            </ac:picMkLst>
          </pc:picChg>
          <pc:picChg chg="add del mod">
            <ac:chgData name="김 혜민" userId="e364d623-5a4f-4f60-8bad-4d1b46a797f3" providerId="ADAL" clId="{F2FBB541-415A-475D-B18B-E3F4431CEBCD}" dt="2024-10-25T00:45:59.481" v="307" actId="478"/>
            <ac:picMkLst>
              <pc:docMk/>
              <pc:sldMasterMk cId="2445081536" sldId="2147483660"/>
              <pc:sldLayoutMk cId="131719896" sldId="2147483693"/>
              <ac:picMk id="33" creationId="{7EEB3E9D-9265-39D7-3561-21A6DB34C528}"/>
            </ac:picMkLst>
          </pc:picChg>
          <pc:picChg chg="add del mod">
            <ac:chgData name="김 혜민" userId="e364d623-5a4f-4f60-8bad-4d1b46a797f3" providerId="ADAL" clId="{F2FBB541-415A-475D-B18B-E3F4431CEBCD}" dt="2024-10-25T00:46:00.231" v="310" actId="478"/>
            <ac:picMkLst>
              <pc:docMk/>
              <pc:sldMasterMk cId="2445081536" sldId="2147483660"/>
              <pc:sldLayoutMk cId="131719896" sldId="2147483693"/>
              <ac:picMk id="34" creationId="{8D12AB9C-40FF-514C-7FD4-F970B093C77F}"/>
            </ac:picMkLst>
          </pc:picChg>
          <pc:picChg chg="add mod">
            <ac:chgData name="김 혜민" userId="e364d623-5a4f-4f60-8bad-4d1b46a797f3" providerId="ADAL" clId="{F2FBB541-415A-475D-B18B-E3F4431CEBCD}" dt="2024-10-25T00:45:33.128" v="293"/>
            <ac:picMkLst>
              <pc:docMk/>
              <pc:sldMasterMk cId="2445081536" sldId="2147483660"/>
              <pc:sldLayoutMk cId="131719896" sldId="2147483693"/>
              <ac:picMk id="35" creationId="{D8332229-60A5-E2EF-CA19-C5DB0E14D8EE}"/>
            </ac:picMkLst>
          </pc:picChg>
          <pc:picChg chg="add del mod">
            <ac:chgData name="김 혜민" userId="e364d623-5a4f-4f60-8bad-4d1b46a797f3" providerId="ADAL" clId="{F2FBB541-415A-475D-B18B-E3F4431CEBCD}" dt="2024-10-25T00:45:59.920" v="309" actId="478"/>
            <ac:picMkLst>
              <pc:docMk/>
              <pc:sldMasterMk cId="2445081536" sldId="2147483660"/>
              <pc:sldLayoutMk cId="131719896" sldId="2147483693"/>
              <ac:picMk id="36" creationId="{51D78C75-55A2-3DFA-3014-6358F13449E6}"/>
            </ac:picMkLst>
          </pc:picChg>
          <pc:picChg chg="add mod">
            <ac:chgData name="김 혜민" userId="e364d623-5a4f-4f60-8bad-4d1b46a797f3" providerId="ADAL" clId="{F2FBB541-415A-475D-B18B-E3F4431CEBCD}" dt="2024-10-25T00:45:38.674" v="296"/>
            <ac:picMkLst>
              <pc:docMk/>
              <pc:sldMasterMk cId="2445081536" sldId="2147483660"/>
              <pc:sldLayoutMk cId="131719896" sldId="2147483693"/>
              <ac:picMk id="37" creationId="{E8903DC0-E0A0-AA78-E207-502DC8E53F81}"/>
            </ac:picMkLst>
          </pc:picChg>
          <pc:picChg chg="add mod">
            <ac:chgData name="김 혜민" userId="e364d623-5a4f-4f60-8bad-4d1b46a797f3" providerId="ADAL" clId="{F2FBB541-415A-475D-B18B-E3F4431CEBCD}" dt="2024-10-25T00:45:38.864" v="297"/>
            <ac:picMkLst>
              <pc:docMk/>
              <pc:sldMasterMk cId="2445081536" sldId="2147483660"/>
              <pc:sldLayoutMk cId="131719896" sldId="2147483693"/>
              <ac:picMk id="38" creationId="{0F4207FA-FACD-E92B-EBE1-F7E8991C784B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48:08.121" v="363" actId="478"/>
          <pc:sldLayoutMkLst>
            <pc:docMk/>
            <pc:sldMasterMk cId="2445081536" sldId="2147483660"/>
            <pc:sldLayoutMk cId="4126218444" sldId="2147483694"/>
          </pc:sldLayoutMkLst>
          <pc:spChg chg="add del">
            <ac:chgData name="김 혜민" userId="e364d623-5a4f-4f60-8bad-4d1b46a797f3" providerId="ADAL" clId="{F2FBB541-415A-475D-B18B-E3F4431CEBCD}" dt="2024-10-25T00:47:09.276" v="338" actId="11529"/>
            <ac:spMkLst>
              <pc:docMk/>
              <pc:sldMasterMk cId="2445081536" sldId="2147483660"/>
              <pc:sldLayoutMk cId="4126218444" sldId="2147483694"/>
              <ac:spMk id="11" creationId="{5BD1518F-FA1A-42E7-A834-ADB3ED1ACED6}"/>
            </ac:spMkLst>
          </pc:spChg>
          <pc:spChg chg="add del mod ord">
            <ac:chgData name="김 혜민" userId="e364d623-5a4f-4f60-8bad-4d1b46a797f3" providerId="ADAL" clId="{F2FBB541-415A-475D-B18B-E3F4431CEBCD}" dt="2024-10-25T00:47:19.518" v="342"/>
            <ac:spMkLst>
              <pc:docMk/>
              <pc:sldMasterMk cId="2445081536" sldId="2147483660"/>
              <pc:sldLayoutMk cId="4126218444" sldId="2147483694"/>
              <ac:spMk id="12" creationId="{E18CFEC7-9D5B-2327-709D-DF0F408FBB86}"/>
            </ac:spMkLst>
          </pc:spChg>
          <pc:spChg chg="add del mod ord">
            <ac:chgData name="김 혜민" userId="e364d623-5a4f-4f60-8bad-4d1b46a797f3" providerId="ADAL" clId="{F2FBB541-415A-475D-B18B-E3F4431CEBCD}" dt="2024-10-25T00:47:23.799" v="344"/>
            <ac:spMkLst>
              <pc:docMk/>
              <pc:sldMasterMk cId="2445081536" sldId="2147483660"/>
              <pc:sldLayoutMk cId="4126218444" sldId="2147483694"/>
              <ac:spMk id="13" creationId="{069C23FB-4068-DB32-8877-32E229037957}"/>
            </ac:spMkLst>
          </pc:spChg>
          <pc:spChg chg="mod">
            <ac:chgData name="김 혜민" userId="e364d623-5a4f-4f60-8bad-4d1b46a797f3" providerId="ADAL" clId="{F2FBB541-415A-475D-B18B-E3F4431CEBCD}" dt="2024-10-25T00:47:27.461" v="345" actId="108"/>
            <ac:spMkLst>
              <pc:docMk/>
              <pc:sldMasterMk cId="2445081536" sldId="2147483660"/>
              <pc:sldLayoutMk cId="4126218444" sldId="2147483694"/>
              <ac:spMk id="14" creationId="{3C118403-E61D-CAA6-0B25-932058F5A2BA}"/>
            </ac:spMkLst>
          </pc:spChg>
          <pc:spChg chg="mod">
            <ac:chgData name="김 혜민" userId="e364d623-5a4f-4f60-8bad-4d1b46a797f3" providerId="ADAL" clId="{F2FBB541-415A-475D-B18B-E3F4431CEBCD}" dt="2024-10-25T00:48:05.733" v="362" actId="108"/>
            <ac:spMkLst>
              <pc:docMk/>
              <pc:sldMasterMk cId="2445081536" sldId="2147483660"/>
              <pc:sldLayoutMk cId="4126218444" sldId="2147483694"/>
              <ac:spMk id="15" creationId="{3F426EB5-F9B1-1873-6213-443F5D7CD2E3}"/>
            </ac:spMkLst>
          </pc:spChg>
          <pc:spChg chg="del">
            <ac:chgData name="김 혜민" userId="e364d623-5a4f-4f60-8bad-4d1b46a797f3" providerId="ADAL" clId="{F2FBB541-415A-475D-B18B-E3F4431CEBCD}" dt="2024-10-25T00:47:00.045" v="333" actId="478"/>
            <ac:spMkLst>
              <pc:docMk/>
              <pc:sldMasterMk cId="2445081536" sldId="2147483660"/>
              <pc:sldLayoutMk cId="4126218444" sldId="2147483694"/>
              <ac:spMk id="22" creationId="{5356E426-B6BA-5FEF-ACF7-C742D4AA8E70}"/>
            </ac:spMkLst>
          </pc:spChg>
          <pc:spChg chg="del">
            <ac:chgData name="김 혜민" userId="e364d623-5a4f-4f60-8bad-4d1b46a797f3" providerId="ADAL" clId="{F2FBB541-415A-475D-B18B-E3F4431CEBCD}" dt="2024-10-25T00:47:00.045" v="333" actId="478"/>
            <ac:spMkLst>
              <pc:docMk/>
              <pc:sldMasterMk cId="2445081536" sldId="2147483660"/>
              <pc:sldLayoutMk cId="4126218444" sldId="2147483694"/>
              <ac:spMk id="23" creationId="{B120C707-DDA4-DD0A-B821-F0E0F417466A}"/>
            </ac:spMkLst>
          </pc:spChg>
          <pc:spChg chg="del">
            <ac:chgData name="김 혜민" userId="e364d623-5a4f-4f60-8bad-4d1b46a797f3" providerId="ADAL" clId="{F2FBB541-415A-475D-B18B-E3F4431CEBCD}" dt="2024-10-25T00:47:00.045" v="333" actId="478"/>
            <ac:spMkLst>
              <pc:docMk/>
              <pc:sldMasterMk cId="2445081536" sldId="2147483660"/>
              <pc:sldLayoutMk cId="4126218444" sldId="2147483694"/>
              <ac:spMk id="39" creationId="{EC3ED6EF-DDA2-364F-5077-E12FD9541B07}"/>
            </ac:spMkLst>
          </pc:spChg>
          <pc:picChg chg="add del mod">
            <ac:chgData name="김 혜민" userId="e364d623-5a4f-4f60-8bad-4d1b46a797f3" providerId="ADAL" clId="{F2FBB541-415A-475D-B18B-E3F4431CEBCD}" dt="2024-10-25T00:47:19.518" v="342"/>
            <ac:picMkLst>
              <pc:docMk/>
              <pc:sldMasterMk cId="2445081536" sldId="2147483660"/>
              <pc:sldLayoutMk cId="4126218444" sldId="2147483694"/>
              <ac:picMk id="5" creationId="{DB2E520B-5793-BE2E-6727-CC9123143B9C}"/>
            </ac:picMkLst>
          </pc:picChg>
          <pc:picChg chg="add del mod">
            <ac:chgData name="김 혜민" userId="e364d623-5a4f-4f60-8bad-4d1b46a797f3" providerId="ADAL" clId="{F2FBB541-415A-475D-B18B-E3F4431CEBCD}" dt="2024-10-25T00:47:23.799" v="344"/>
            <ac:picMkLst>
              <pc:docMk/>
              <pc:sldMasterMk cId="2445081536" sldId="2147483660"/>
              <pc:sldLayoutMk cId="4126218444" sldId="2147483694"/>
              <ac:picMk id="6" creationId="{3A4BB38D-11F0-BA38-5F65-20A519D28502}"/>
            </ac:picMkLst>
          </pc:picChg>
          <pc:picChg chg="add mod">
            <ac:chgData name="김 혜민" userId="e364d623-5a4f-4f60-8bad-4d1b46a797f3" providerId="ADAL" clId="{F2FBB541-415A-475D-B18B-E3F4431CEBCD}" dt="2024-10-25T00:47:04.601" v="336" actId="571"/>
            <ac:picMkLst>
              <pc:docMk/>
              <pc:sldMasterMk cId="2445081536" sldId="2147483660"/>
              <pc:sldLayoutMk cId="4126218444" sldId="2147483694"/>
              <ac:picMk id="7" creationId="{1D4D5280-DB2F-946F-68B0-55C651C4E7BC}"/>
            </ac:picMkLst>
          </pc:picChg>
          <pc:picChg chg="add mod">
            <ac:chgData name="김 혜민" userId="e364d623-5a4f-4f60-8bad-4d1b46a797f3" providerId="ADAL" clId="{F2FBB541-415A-475D-B18B-E3F4431CEBCD}" dt="2024-10-25T00:47:04.601" v="336" actId="571"/>
            <ac:picMkLst>
              <pc:docMk/>
              <pc:sldMasterMk cId="2445081536" sldId="2147483660"/>
              <pc:sldLayoutMk cId="4126218444" sldId="2147483694"/>
              <ac:picMk id="8" creationId="{422761A1-0CB6-D376-B3D3-5ED2532358A2}"/>
            </ac:picMkLst>
          </pc:picChg>
          <pc:picChg chg="add del mod">
            <ac:chgData name="김 혜민" userId="e364d623-5a4f-4f60-8bad-4d1b46a797f3" providerId="ADAL" clId="{F2FBB541-415A-475D-B18B-E3F4431CEBCD}" dt="2024-10-25T00:48:08.121" v="363" actId="478"/>
            <ac:picMkLst>
              <pc:docMk/>
              <pc:sldMasterMk cId="2445081536" sldId="2147483660"/>
              <pc:sldLayoutMk cId="4126218444" sldId="2147483694"/>
              <ac:picMk id="9" creationId="{31D15E34-B248-E5C9-34B1-493C608B1658}"/>
            </ac:picMkLst>
          </pc:picChg>
          <pc:picChg chg="add del mod">
            <ac:chgData name="김 혜민" userId="e364d623-5a4f-4f60-8bad-4d1b46a797f3" providerId="ADAL" clId="{F2FBB541-415A-475D-B18B-E3F4431CEBCD}" dt="2024-10-25T00:48:08.121" v="363" actId="478"/>
            <ac:picMkLst>
              <pc:docMk/>
              <pc:sldMasterMk cId="2445081536" sldId="2147483660"/>
              <pc:sldLayoutMk cId="4126218444" sldId="2147483694"/>
              <ac:picMk id="10" creationId="{4B182413-E53E-3ABF-31C0-623661CA7B75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48:48.945" v="375"/>
          <pc:sldLayoutMkLst>
            <pc:docMk/>
            <pc:sldMasterMk cId="2445081536" sldId="2147483660"/>
            <pc:sldLayoutMk cId="1629438929" sldId="2147483695"/>
          </pc:sldLayoutMkLst>
          <pc:spChg chg="add del">
            <ac:chgData name="김 혜민" userId="e364d623-5a4f-4f60-8bad-4d1b46a797f3" providerId="ADAL" clId="{F2FBB541-415A-475D-B18B-E3F4431CEBCD}" dt="2024-10-25T00:48:45.032" v="373" actId="11529"/>
            <ac:spMkLst>
              <pc:docMk/>
              <pc:sldMasterMk cId="2445081536" sldId="2147483660"/>
              <pc:sldLayoutMk cId="1629438929" sldId="2147483695"/>
              <ac:spMk id="6" creationId="{F15C40D1-E81B-5623-1CC4-BBECA190CCD6}"/>
            </ac:spMkLst>
          </pc:spChg>
          <pc:spChg chg="add del mod ord">
            <ac:chgData name="김 혜민" userId="e364d623-5a4f-4f60-8bad-4d1b46a797f3" providerId="ADAL" clId="{F2FBB541-415A-475D-B18B-E3F4431CEBCD}" dt="2024-10-25T00:48:48.945" v="375"/>
            <ac:spMkLst>
              <pc:docMk/>
              <pc:sldMasterMk cId="2445081536" sldId="2147483660"/>
              <pc:sldLayoutMk cId="1629438929" sldId="2147483695"/>
              <ac:spMk id="7" creationId="{B51C549E-5981-BF2A-E327-4ADFA119506D}"/>
            </ac:spMkLst>
          </pc:spChg>
          <pc:spChg chg="mod">
            <ac:chgData name="김 혜민" userId="e364d623-5a4f-4f60-8bad-4d1b46a797f3" providerId="ADAL" clId="{F2FBB541-415A-475D-B18B-E3F4431CEBCD}" dt="2024-10-25T00:48:48.945" v="375"/>
            <ac:spMkLst>
              <pc:docMk/>
              <pc:sldMasterMk cId="2445081536" sldId="2147483660"/>
              <pc:sldLayoutMk cId="1629438929" sldId="2147483695"/>
              <ac:spMk id="8" creationId="{C7BE39B2-36C1-408D-0392-7EC075184111}"/>
            </ac:spMkLst>
          </pc:spChg>
          <pc:spChg chg="del">
            <ac:chgData name="김 혜민" userId="e364d623-5a4f-4f60-8bad-4d1b46a797f3" providerId="ADAL" clId="{F2FBB541-415A-475D-B18B-E3F4431CEBCD}" dt="2024-10-25T00:48:35.514" v="371" actId="478"/>
            <ac:spMkLst>
              <pc:docMk/>
              <pc:sldMasterMk cId="2445081536" sldId="2147483660"/>
              <pc:sldLayoutMk cId="1629438929" sldId="2147483695"/>
              <ac:spMk id="14" creationId="{3C118403-E61D-CAA6-0B25-932058F5A2BA}"/>
            </ac:spMkLst>
          </pc:spChg>
          <pc:spChg chg="del">
            <ac:chgData name="김 혜민" userId="e364d623-5a4f-4f60-8bad-4d1b46a797f3" providerId="ADAL" clId="{F2FBB541-415A-475D-B18B-E3F4431CEBCD}" dt="2024-10-25T00:48:35.514" v="371" actId="478"/>
            <ac:spMkLst>
              <pc:docMk/>
              <pc:sldMasterMk cId="2445081536" sldId="2147483660"/>
              <pc:sldLayoutMk cId="1629438929" sldId="2147483695"/>
              <ac:spMk id="15" creationId="{3F426EB5-F9B1-1873-6213-443F5D7CD2E3}"/>
            </ac:spMkLst>
          </pc:spChg>
          <pc:picChg chg="add del mod">
            <ac:chgData name="김 혜민" userId="e364d623-5a4f-4f60-8bad-4d1b46a797f3" providerId="ADAL" clId="{F2FBB541-415A-475D-B18B-E3F4431CEBCD}" dt="2024-10-25T00:48:48.945" v="375"/>
            <ac:picMkLst>
              <pc:docMk/>
              <pc:sldMasterMk cId="2445081536" sldId="2147483660"/>
              <pc:sldLayoutMk cId="1629438929" sldId="2147483695"/>
              <ac:picMk id="5" creationId="{1517A769-B08C-D643-0C22-D42C0BE39602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49:32.758" v="389" actId="478"/>
          <pc:sldLayoutMkLst>
            <pc:docMk/>
            <pc:sldMasterMk cId="2445081536" sldId="2147483660"/>
            <pc:sldLayoutMk cId="3442958190" sldId="2147483696"/>
          </pc:sldLayoutMkLst>
          <pc:spChg chg="add del">
            <ac:chgData name="김 혜민" userId="e364d623-5a4f-4f60-8bad-4d1b46a797f3" providerId="ADAL" clId="{F2FBB541-415A-475D-B18B-E3F4431CEBCD}" dt="2024-10-25T00:49:24.846" v="387" actId="11529"/>
            <ac:spMkLst>
              <pc:docMk/>
              <pc:sldMasterMk cId="2445081536" sldId="2147483660"/>
              <pc:sldLayoutMk cId="3442958190" sldId="2147483696"/>
              <ac:spMk id="6" creationId="{8CED4DF3-B7B8-84BB-46D9-A74BE0F9ACE7}"/>
            </ac:spMkLst>
          </pc:spChg>
          <pc:spChg chg="add mod ord">
            <ac:chgData name="김 혜민" userId="e364d623-5a4f-4f60-8bad-4d1b46a797f3" providerId="ADAL" clId="{F2FBB541-415A-475D-B18B-E3F4431CEBCD}" dt="2024-10-25T00:49:29.742" v="388" actId="167"/>
            <ac:spMkLst>
              <pc:docMk/>
              <pc:sldMasterMk cId="2445081536" sldId="2147483660"/>
              <pc:sldLayoutMk cId="3442958190" sldId="2147483696"/>
              <ac:spMk id="7" creationId="{DE50BA79-C063-FAD1-E771-A5C4E5553078}"/>
            </ac:spMkLst>
          </pc:spChg>
          <pc:spChg chg="del">
            <ac:chgData name="김 혜민" userId="e364d623-5a4f-4f60-8bad-4d1b46a797f3" providerId="ADAL" clId="{F2FBB541-415A-475D-B18B-E3F4431CEBCD}" dt="2024-10-25T00:49:16.671" v="385" actId="478"/>
            <ac:spMkLst>
              <pc:docMk/>
              <pc:sldMasterMk cId="2445081536" sldId="2147483660"/>
              <pc:sldLayoutMk cId="3442958190" sldId="2147483696"/>
              <ac:spMk id="8" creationId="{C7BE39B2-36C1-408D-0392-7EC075184111}"/>
            </ac:spMkLst>
          </pc:spChg>
          <pc:picChg chg="add del mod">
            <ac:chgData name="김 혜민" userId="e364d623-5a4f-4f60-8bad-4d1b46a797f3" providerId="ADAL" clId="{F2FBB541-415A-475D-B18B-E3F4431CEBCD}" dt="2024-10-25T00:49:32.758" v="389" actId="478"/>
            <ac:picMkLst>
              <pc:docMk/>
              <pc:sldMasterMk cId="2445081536" sldId="2147483660"/>
              <pc:sldLayoutMk cId="3442958190" sldId="2147483696"/>
              <ac:picMk id="5" creationId="{6F3867B5-4FE9-460F-F83E-08B56F03778A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50:26.476" v="413" actId="478"/>
          <pc:sldLayoutMkLst>
            <pc:docMk/>
            <pc:sldMasterMk cId="2445081536" sldId="2147483660"/>
            <pc:sldLayoutMk cId="2235778322" sldId="2147483697"/>
          </pc:sldLayoutMkLst>
          <pc:spChg chg="add del">
            <ac:chgData name="김 혜민" userId="e364d623-5a4f-4f60-8bad-4d1b46a797f3" providerId="ADAL" clId="{F2FBB541-415A-475D-B18B-E3F4431CEBCD}" dt="2024-10-25T00:50:11.651" v="408" actId="11529"/>
            <ac:spMkLst>
              <pc:docMk/>
              <pc:sldMasterMk cId="2445081536" sldId="2147483660"/>
              <pc:sldLayoutMk cId="2235778322" sldId="2147483697"/>
              <ac:spMk id="6" creationId="{C7EC7239-2960-E110-DC12-6DCF7705FE06}"/>
            </ac:spMkLst>
          </pc:spChg>
          <pc:spChg chg="del mod">
            <ac:chgData name="김 혜민" userId="e364d623-5a4f-4f60-8bad-4d1b46a797f3" providerId="ADAL" clId="{F2FBB541-415A-475D-B18B-E3F4431CEBCD}" dt="2024-10-25T00:50:07.560" v="407" actId="478"/>
            <ac:spMkLst>
              <pc:docMk/>
              <pc:sldMasterMk cId="2445081536" sldId="2147483660"/>
              <pc:sldLayoutMk cId="2235778322" sldId="2147483697"/>
              <ac:spMk id="7" creationId="{DE50BA79-C063-FAD1-E771-A5C4E5553078}"/>
            </ac:spMkLst>
          </pc:spChg>
          <pc:spChg chg="add mod ord">
            <ac:chgData name="김 혜민" userId="e364d623-5a4f-4f60-8bad-4d1b46a797f3" providerId="ADAL" clId="{F2FBB541-415A-475D-B18B-E3F4431CEBCD}" dt="2024-10-25T00:50:17.638" v="412" actId="108"/>
            <ac:spMkLst>
              <pc:docMk/>
              <pc:sldMasterMk cId="2445081536" sldId="2147483660"/>
              <pc:sldLayoutMk cId="2235778322" sldId="2147483697"/>
              <ac:spMk id="8" creationId="{291B0F57-8DD3-2369-5CD2-018DC1281E26}"/>
            </ac:spMkLst>
          </pc:spChg>
          <pc:picChg chg="add del mod ord">
            <ac:chgData name="김 혜민" userId="e364d623-5a4f-4f60-8bad-4d1b46a797f3" providerId="ADAL" clId="{F2FBB541-415A-475D-B18B-E3F4431CEBCD}" dt="2024-10-25T00:50:06.792" v="406" actId="478"/>
            <ac:picMkLst>
              <pc:docMk/>
              <pc:sldMasterMk cId="2445081536" sldId="2147483660"/>
              <pc:sldLayoutMk cId="2235778322" sldId="2147483697"/>
              <ac:picMk id="5" creationId="{CDFF20FE-8C63-C640-9AC8-BDF36688F637}"/>
            </ac:picMkLst>
          </pc:picChg>
          <pc:picChg chg="add del mod">
            <ac:chgData name="김 혜민" userId="e364d623-5a4f-4f60-8bad-4d1b46a797f3" providerId="ADAL" clId="{F2FBB541-415A-475D-B18B-E3F4431CEBCD}" dt="2024-10-25T00:50:26.476" v="413" actId="478"/>
            <ac:picMkLst>
              <pc:docMk/>
              <pc:sldMasterMk cId="2445081536" sldId="2147483660"/>
              <pc:sldLayoutMk cId="2235778322" sldId="2147483697"/>
              <ac:picMk id="9" creationId="{C52F2B2A-2FAC-F0AA-3DC0-FA89A357FFC2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51:28.402" v="440" actId="478"/>
          <pc:sldLayoutMkLst>
            <pc:docMk/>
            <pc:sldMasterMk cId="2445081536" sldId="2147483660"/>
            <pc:sldLayoutMk cId="306248238" sldId="2147483698"/>
          </pc:sldLayoutMkLst>
          <pc:spChg chg="del">
            <ac:chgData name="김 혜민" userId="e364d623-5a4f-4f60-8bad-4d1b46a797f3" providerId="ADAL" clId="{F2FBB541-415A-475D-B18B-E3F4431CEBCD}" dt="2024-10-25T00:51:03.706" v="427" actId="478"/>
            <ac:spMkLst>
              <pc:docMk/>
              <pc:sldMasterMk cId="2445081536" sldId="2147483660"/>
              <pc:sldLayoutMk cId="306248238" sldId="2147483698"/>
              <ac:spMk id="8" creationId="{291B0F57-8DD3-2369-5CD2-018DC1281E26}"/>
            </ac:spMkLst>
          </pc:spChg>
          <pc:spChg chg="add del">
            <ac:chgData name="김 혜민" userId="e364d623-5a4f-4f60-8bad-4d1b46a797f3" providerId="ADAL" clId="{F2FBB541-415A-475D-B18B-E3F4431CEBCD}" dt="2024-10-25T00:51:09.048" v="429" actId="11529"/>
            <ac:spMkLst>
              <pc:docMk/>
              <pc:sldMasterMk cId="2445081536" sldId="2147483660"/>
              <pc:sldLayoutMk cId="306248238" sldId="2147483698"/>
              <ac:spMk id="9" creationId="{186695D1-6552-583B-69F3-D43F8752D95E}"/>
            </ac:spMkLst>
          </pc:spChg>
          <pc:spChg chg="add mod ord">
            <ac:chgData name="김 혜민" userId="e364d623-5a4f-4f60-8bad-4d1b46a797f3" providerId="ADAL" clId="{F2FBB541-415A-475D-B18B-E3F4431CEBCD}" dt="2024-10-25T00:51:26.667" v="437" actId="167"/>
            <ac:spMkLst>
              <pc:docMk/>
              <pc:sldMasterMk cId="2445081536" sldId="2147483660"/>
              <pc:sldLayoutMk cId="306248238" sldId="2147483698"/>
              <ac:spMk id="10" creationId="{9A82ABD2-A1E6-ED77-26AC-C325F1A3B201}"/>
            </ac:spMkLst>
          </pc:spChg>
          <pc:spChg chg="add mod ord">
            <ac:chgData name="김 혜민" userId="e364d623-5a4f-4f60-8bad-4d1b46a797f3" providerId="ADAL" clId="{F2FBB541-415A-475D-B18B-E3F4431CEBCD}" dt="2024-10-25T00:51:26.667" v="437" actId="167"/>
            <ac:spMkLst>
              <pc:docMk/>
              <pc:sldMasterMk cId="2445081536" sldId="2147483660"/>
              <pc:sldLayoutMk cId="306248238" sldId="2147483698"/>
              <ac:spMk id="11" creationId="{8EEB5069-9331-21DB-092E-6531043B7A7A}"/>
            </ac:spMkLst>
          </pc:spChg>
          <pc:spChg chg="add mod ord">
            <ac:chgData name="김 혜민" userId="e364d623-5a4f-4f60-8bad-4d1b46a797f3" providerId="ADAL" clId="{F2FBB541-415A-475D-B18B-E3F4431CEBCD}" dt="2024-10-25T00:51:26.667" v="437" actId="167"/>
            <ac:spMkLst>
              <pc:docMk/>
              <pc:sldMasterMk cId="2445081536" sldId="2147483660"/>
              <pc:sldLayoutMk cId="306248238" sldId="2147483698"/>
              <ac:spMk id="12" creationId="{67157823-D648-CD7B-FC03-2FA5647CF2E2}"/>
            </ac:spMkLst>
          </pc:spChg>
          <pc:picChg chg="add del mod">
            <ac:chgData name="김 혜민" userId="e364d623-5a4f-4f60-8bad-4d1b46a797f3" providerId="ADAL" clId="{F2FBB541-415A-475D-B18B-E3F4431CEBCD}" dt="2024-10-25T00:51:27.766" v="438" actId="478"/>
            <ac:picMkLst>
              <pc:docMk/>
              <pc:sldMasterMk cId="2445081536" sldId="2147483660"/>
              <pc:sldLayoutMk cId="306248238" sldId="2147483698"/>
              <ac:picMk id="5" creationId="{ABC5DE41-E5E0-2258-A4B0-671B4C5DF26B}"/>
            </ac:picMkLst>
          </pc:picChg>
          <pc:picChg chg="add del mod">
            <ac:chgData name="김 혜민" userId="e364d623-5a4f-4f60-8bad-4d1b46a797f3" providerId="ADAL" clId="{F2FBB541-415A-475D-B18B-E3F4431CEBCD}" dt="2024-10-25T00:51:28.100" v="439" actId="478"/>
            <ac:picMkLst>
              <pc:docMk/>
              <pc:sldMasterMk cId="2445081536" sldId="2147483660"/>
              <pc:sldLayoutMk cId="306248238" sldId="2147483698"/>
              <ac:picMk id="6" creationId="{A0EBE314-6DAE-26AE-319F-80B1DCAC8187}"/>
            </ac:picMkLst>
          </pc:picChg>
          <pc:picChg chg="add del mod">
            <ac:chgData name="김 혜민" userId="e364d623-5a4f-4f60-8bad-4d1b46a797f3" providerId="ADAL" clId="{F2FBB541-415A-475D-B18B-E3F4431CEBCD}" dt="2024-10-25T00:51:28.402" v="440" actId="478"/>
            <ac:picMkLst>
              <pc:docMk/>
              <pc:sldMasterMk cId="2445081536" sldId="2147483660"/>
              <pc:sldLayoutMk cId="306248238" sldId="2147483698"/>
              <ac:picMk id="7" creationId="{3CF0D9BA-918D-1DD7-E4D5-726B485AFE04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53:42.213" v="495" actId="478"/>
          <pc:sldLayoutMkLst>
            <pc:docMk/>
            <pc:sldMasterMk cId="2445081536" sldId="2147483660"/>
            <pc:sldLayoutMk cId="2101021457" sldId="2147483699"/>
          </pc:sldLayoutMkLst>
          <pc:spChg chg="add del mod">
            <ac:chgData name="김 혜민" userId="e364d623-5a4f-4f60-8bad-4d1b46a797f3" providerId="ADAL" clId="{F2FBB541-415A-475D-B18B-E3F4431CEBCD}" dt="2024-10-25T00:52:16.685" v="464" actId="478"/>
            <ac:spMkLst>
              <pc:docMk/>
              <pc:sldMasterMk cId="2445081536" sldId="2147483660"/>
              <pc:sldLayoutMk cId="2101021457" sldId="2147483699"/>
              <ac:spMk id="7" creationId="{D49D1323-F009-68E0-4566-8EBCBF2ED5E4}"/>
            </ac:spMkLst>
          </pc:spChg>
          <pc:spChg chg="add del mod">
            <ac:chgData name="김 혜민" userId="e364d623-5a4f-4f60-8bad-4d1b46a797f3" providerId="ADAL" clId="{F2FBB541-415A-475D-B18B-E3F4431CEBCD}" dt="2024-10-25T00:52:51.897" v="477" actId="478"/>
            <ac:spMkLst>
              <pc:docMk/>
              <pc:sldMasterMk cId="2445081536" sldId="2147483660"/>
              <pc:sldLayoutMk cId="2101021457" sldId="2147483699"/>
              <ac:spMk id="8" creationId="{6AF8EE88-C8C2-11F3-ADCD-51AD49835A76}"/>
            </ac:spMkLst>
          </pc:spChg>
          <pc:spChg chg="del">
            <ac:chgData name="김 혜민" userId="e364d623-5a4f-4f60-8bad-4d1b46a797f3" providerId="ADAL" clId="{F2FBB541-415A-475D-B18B-E3F4431CEBCD}" dt="2024-10-25T00:51:51.155" v="451" actId="478"/>
            <ac:spMkLst>
              <pc:docMk/>
              <pc:sldMasterMk cId="2445081536" sldId="2147483660"/>
              <pc:sldLayoutMk cId="2101021457" sldId="2147483699"/>
              <ac:spMk id="10" creationId="{9A82ABD2-A1E6-ED77-26AC-C325F1A3B201}"/>
            </ac:spMkLst>
          </pc:spChg>
          <pc:spChg chg="del">
            <ac:chgData name="김 혜민" userId="e364d623-5a4f-4f60-8bad-4d1b46a797f3" providerId="ADAL" clId="{F2FBB541-415A-475D-B18B-E3F4431CEBCD}" dt="2024-10-25T00:51:50.254" v="450" actId="478"/>
            <ac:spMkLst>
              <pc:docMk/>
              <pc:sldMasterMk cId="2445081536" sldId="2147483660"/>
              <pc:sldLayoutMk cId="2101021457" sldId="2147483699"/>
              <ac:spMk id="11" creationId="{8EEB5069-9331-21DB-092E-6531043B7A7A}"/>
            </ac:spMkLst>
          </pc:spChg>
          <pc:spChg chg="del">
            <ac:chgData name="김 혜민" userId="e364d623-5a4f-4f60-8bad-4d1b46a797f3" providerId="ADAL" clId="{F2FBB541-415A-475D-B18B-E3F4431CEBCD}" dt="2024-10-25T00:51:50.254" v="450" actId="478"/>
            <ac:spMkLst>
              <pc:docMk/>
              <pc:sldMasterMk cId="2445081536" sldId="2147483660"/>
              <pc:sldLayoutMk cId="2101021457" sldId="2147483699"/>
              <ac:spMk id="12" creationId="{67157823-D648-CD7B-FC03-2FA5647CF2E2}"/>
            </ac:spMkLst>
          </pc:spChg>
          <pc:spChg chg="add del mod ord">
            <ac:chgData name="김 혜민" userId="e364d623-5a4f-4f60-8bad-4d1b46a797f3" providerId="ADAL" clId="{F2FBB541-415A-475D-B18B-E3F4431CEBCD}" dt="2024-10-25T00:52:49.424" v="474" actId="478"/>
            <ac:spMkLst>
              <pc:docMk/>
              <pc:sldMasterMk cId="2445081536" sldId="2147483660"/>
              <pc:sldLayoutMk cId="2101021457" sldId="2147483699"/>
              <ac:spMk id="13" creationId="{885AA506-6231-8682-2774-0663FA6D87D2}"/>
            </ac:spMkLst>
          </pc:spChg>
          <pc:spChg chg="add del mod">
            <ac:chgData name="김 혜민" userId="e364d623-5a4f-4f60-8bad-4d1b46a797f3" providerId="ADAL" clId="{F2FBB541-415A-475D-B18B-E3F4431CEBCD}" dt="2024-10-25T00:52:51.897" v="477" actId="478"/>
            <ac:spMkLst>
              <pc:docMk/>
              <pc:sldMasterMk cId="2445081536" sldId="2147483660"/>
              <pc:sldLayoutMk cId="2101021457" sldId="2147483699"/>
              <ac:spMk id="14" creationId="{844160CB-AD65-1FBD-240E-76B545B422E4}"/>
            </ac:spMkLst>
          </pc:spChg>
          <pc:spChg chg="add del mod">
            <ac:chgData name="김 혜민" userId="e364d623-5a4f-4f60-8bad-4d1b46a797f3" providerId="ADAL" clId="{F2FBB541-415A-475D-B18B-E3F4431CEBCD}" dt="2024-10-25T00:52:50.392" v="476" actId="478"/>
            <ac:spMkLst>
              <pc:docMk/>
              <pc:sldMasterMk cId="2445081536" sldId="2147483660"/>
              <pc:sldLayoutMk cId="2101021457" sldId="2147483699"/>
              <ac:spMk id="16" creationId="{6242D840-77BE-BB43-F02B-DE305DA6D405}"/>
            </ac:spMkLst>
          </pc:spChg>
          <pc:spChg chg="add del mod">
            <ac:chgData name="김 혜민" userId="e364d623-5a4f-4f60-8bad-4d1b46a797f3" providerId="ADAL" clId="{F2FBB541-415A-475D-B18B-E3F4431CEBCD}" dt="2024-10-25T00:52:51.897" v="477" actId="478"/>
            <ac:spMkLst>
              <pc:docMk/>
              <pc:sldMasterMk cId="2445081536" sldId="2147483660"/>
              <pc:sldLayoutMk cId="2101021457" sldId="2147483699"/>
              <ac:spMk id="17" creationId="{70D7BF3F-4ECA-2181-A92C-771C223FFFBF}"/>
            </ac:spMkLst>
          </pc:spChg>
          <pc:spChg chg="add del">
            <ac:chgData name="김 혜민" userId="e364d623-5a4f-4f60-8bad-4d1b46a797f3" providerId="ADAL" clId="{F2FBB541-415A-475D-B18B-E3F4431CEBCD}" dt="2024-10-25T00:52:07.975" v="456" actId="11529"/>
            <ac:spMkLst>
              <pc:docMk/>
              <pc:sldMasterMk cId="2445081536" sldId="2147483660"/>
              <pc:sldLayoutMk cId="2101021457" sldId="2147483699"/>
              <ac:spMk id="18" creationId="{62FA56DC-59F6-177C-A852-5BE82475769A}"/>
            </ac:spMkLst>
          </pc:spChg>
          <pc:spChg chg="add mod ord">
            <ac:chgData name="김 혜민" userId="e364d623-5a4f-4f60-8bad-4d1b46a797f3" providerId="ADAL" clId="{F2FBB541-415A-475D-B18B-E3F4431CEBCD}" dt="2024-10-25T00:53:41.350" v="494" actId="167"/>
            <ac:spMkLst>
              <pc:docMk/>
              <pc:sldMasterMk cId="2445081536" sldId="2147483660"/>
              <pc:sldLayoutMk cId="2101021457" sldId="2147483699"/>
              <ac:spMk id="19" creationId="{18700F08-6C88-CFEB-ACC2-B6095EDEBCCF}"/>
            </ac:spMkLst>
          </pc:spChg>
          <pc:spChg chg="add mod ord">
            <ac:chgData name="김 혜민" userId="e364d623-5a4f-4f60-8bad-4d1b46a797f3" providerId="ADAL" clId="{F2FBB541-415A-475D-B18B-E3F4431CEBCD}" dt="2024-10-25T00:53:41.350" v="494" actId="167"/>
            <ac:spMkLst>
              <pc:docMk/>
              <pc:sldMasterMk cId="2445081536" sldId="2147483660"/>
              <pc:sldLayoutMk cId="2101021457" sldId="2147483699"/>
              <ac:spMk id="20" creationId="{EBEA7FD0-39FC-6C9D-E6C8-2F830636D945}"/>
            </ac:spMkLst>
          </pc:spChg>
          <pc:spChg chg="add mod ord">
            <ac:chgData name="김 혜민" userId="e364d623-5a4f-4f60-8bad-4d1b46a797f3" providerId="ADAL" clId="{F2FBB541-415A-475D-B18B-E3F4431CEBCD}" dt="2024-10-25T00:53:41.350" v="494" actId="167"/>
            <ac:spMkLst>
              <pc:docMk/>
              <pc:sldMasterMk cId="2445081536" sldId="2147483660"/>
              <pc:sldLayoutMk cId="2101021457" sldId="2147483699"/>
              <ac:spMk id="21" creationId="{583C6F96-1CC7-1EA0-FCB4-115FBB60D746}"/>
            </ac:spMkLst>
          </pc:spChg>
          <pc:picChg chg="add mod">
            <ac:chgData name="김 혜민" userId="e364d623-5a4f-4f60-8bad-4d1b46a797f3" providerId="ADAL" clId="{F2FBB541-415A-475D-B18B-E3F4431CEBCD}" dt="2024-10-25T00:51:52.845" v="452"/>
            <ac:picMkLst>
              <pc:docMk/>
              <pc:sldMasterMk cId="2445081536" sldId="2147483660"/>
              <pc:sldLayoutMk cId="2101021457" sldId="2147483699"/>
              <ac:picMk id="5" creationId="{F94DE0EC-A143-F596-4C16-383B9081554C}"/>
            </ac:picMkLst>
          </pc:picChg>
          <pc:picChg chg="add del mod">
            <ac:chgData name="김 혜민" userId="e364d623-5a4f-4f60-8bad-4d1b46a797f3" providerId="ADAL" clId="{F2FBB541-415A-475D-B18B-E3F4431CEBCD}" dt="2024-10-25T00:52:58.663" v="479" actId="478"/>
            <ac:picMkLst>
              <pc:docMk/>
              <pc:sldMasterMk cId="2445081536" sldId="2147483660"/>
              <pc:sldLayoutMk cId="2101021457" sldId="2147483699"/>
              <ac:picMk id="6" creationId="{2907F215-6894-2AEB-CDE6-B95A4537A9EF}"/>
            </ac:picMkLst>
          </pc:picChg>
          <pc:picChg chg="add del mod">
            <ac:chgData name="김 혜민" userId="e364d623-5a4f-4f60-8bad-4d1b46a797f3" providerId="ADAL" clId="{F2FBB541-415A-475D-B18B-E3F4431CEBCD}" dt="2024-10-25T00:53:01.613" v="481" actId="478"/>
            <ac:picMkLst>
              <pc:docMk/>
              <pc:sldMasterMk cId="2445081536" sldId="2147483660"/>
              <pc:sldLayoutMk cId="2101021457" sldId="2147483699"/>
              <ac:picMk id="9" creationId="{D2C2B07E-1872-B352-6557-0EAAE8E724FF}"/>
            </ac:picMkLst>
          </pc:picChg>
          <pc:picChg chg="add del mod">
            <ac:chgData name="김 혜민" userId="e364d623-5a4f-4f60-8bad-4d1b46a797f3" providerId="ADAL" clId="{F2FBB541-415A-475D-B18B-E3F4431CEBCD}" dt="2024-10-25T00:52:57.891" v="478" actId="478"/>
            <ac:picMkLst>
              <pc:docMk/>
              <pc:sldMasterMk cId="2445081536" sldId="2147483660"/>
              <pc:sldLayoutMk cId="2101021457" sldId="2147483699"/>
              <ac:picMk id="15" creationId="{7F2696AB-79A8-8736-6CE8-92DC5CDC8B42}"/>
            </ac:picMkLst>
          </pc:picChg>
          <pc:picChg chg="add del mod">
            <ac:chgData name="김 혜민" userId="e364d623-5a4f-4f60-8bad-4d1b46a797f3" providerId="ADAL" clId="{F2FBB541-415A-475D-B18B-E3F4431CEBCD}" dt="2024-10-25T00:53:42.213" v="495" actId="478"/>
            <ac:picMkLst>
              <pc:docMk/>
              <pc:sldMasterMk cId="2445081536" sldId="2147483660"/>
              <pc:sldLayoutMk cId="2101021457" sldId="2147483699"/>
              <ac:picMk id="22" creationId="{4CB012AD-F1DE-91F7-E43A-2C2E9C935B32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54:24.200" v="506" actId="478"/>
          <pc:sldLayoutMkLst>
            <pc:docMk/>
            <pc:sldMasterMk cId="2445081536" sldId="2147483660"/>
            <pc:sldLayoutMk cId="1463553816" sldId="2147483700"/>
          </pc:sldLayoutMkLst>
          <pc:spChg chg="add del">
            <ac:chgData name="김 혜민" userId="e364d623-5a4f-4f60-8bad-4d1b46a797f3" providerId="ADAL" clId="{F2FBB541-415A-475D-B18B-E3F4431CEBCD}" dt="2024-10-25T00:54:15.226" v="501" actId="11529"/>
            <ac:spMkLst>
              <pc:docMk/>
              <pc:sldMasterMk cId="2445081536" sldId="2147483660"/>
              <pc:sldLayoutMk cId="1463553816" sldId="2147483700"/>
              <ac:spMk id="6" creationId="{1898DFA2-7D1C-B4F0-AFBA-3ED0A779BFCD}"/>
            </ac:spMkLst>
          </pc:spChg>
          <pc:spChg chg="add mod ord">
            <ac:chgData name="김 혜민" userId="e364d623-5a4f-4f60-8bad-4d1b46a797f3" providerId="ADAL" clId="{F2FBB541-415A-475D-B18B-E3F4431CEBCD}" dt="2024-10-25T00:54:22.904" v="505" actId="167"/>
            <ac:spMkLst>
              <pc:docMk/>
              <pc:sldMasterMk cId="2445081536" sldId="2147483660"/>
              <pc:sldLayoutMk cId="1463553816" sldId="2147483700"/>
              <ac:spMk id="7" creationId="{80951290-784A-93EA-A3E7-E6F7C95C0DCD}"/>
            </ac:spMkLst>
          </pc:spChg>
          <pc:spChg chg="del">
            <ac:chgData name="김 혜민" userId="e364d623-5a4f-4f60-8bad-4d1b46a797f3" providerId="ADAL" clId="{F2FBB541-415A-475D-B18B-E3F4431CEBCD}" dt="2024-10-25T00:54:10.238" v="499" actId="478"/>
            <ac:spMkLst>
              <pc:docMk/>
              <pc:sldMasterMk cId="2445081536" sldId="2147483660"/>
              <pc:sldLayoutMk cId="1463553816" sldId="2147483700"/>
              <ac:spMk id="19" creationId="{18700F08-6C88-CFEB-ACC2-B6095EDEBCCF}"/>
            </ac:spMkLst>
          </pc:spChg>
          <pc:spChg chg="del">
            <ac:chgData name="김 혜민" userId="e364d623-5a4f-4f60-8bad-4d1b46a797f3" providerId="ADAL" clId="{F2FBB541-415A-475D-B18B-E3F4431CEBCD}" dt="2024-10-25T00:54:10.238" v="499" actId="478"/>
            <ac:spMkLst>
              <pc:docMk/>
              <pc:sldMasterMk cId="2445081536" sldId="2147483660"/>
              <pc:sldLayoutMk cId="1463553816" sldId="2147483700"/>
              <ac:spMk id="20" creationId="{EBEA7FD0-39FC-6C9D-E6C8-2F830636D945}"/>
            </ac:spMkLst>
          </pc:spChg>
          <pc:spChg chg="del">
            <ac:chgData name="김 혜민" userId="e364d623-5a4f-4f60-8bad-4d1b46a797f3" providerId="ADAL" clId="{F2FBB541-415A-475D-B18B-E3F4431CEBCD}" dt="2024-10-25T00:54:10.238" v="499" actId="478"/>
            <ac:spMkLst>
              <pc:docMk/>
              <pc:sldMasterMk cId="2445081536" sldId="2147483660"/>
              <pc:sldLayoutMk cId="1463553816" sldId="2147483700"/>
              <ac:spMk id="21" creationId="{583C6F96-1CC7-1EA0-FCB4-115FBB60D746}"/>
            </ac:spMkLst>
          </pc:spChg>
          <pc:picChg chg="add del mod">
            <ac:chgData name="김 혜민" userId="e364d623-5a4f-4f60-8bad-4d1b46a797f3" providerId="ADAL" clId="{F2FBB541-415A-475D-B18B-E3F4431CEBCD}" dt="2024-10-25T00:54:24.200" v="506" actId="478"/>
            <ac:picMkLst>
              <pc:docMk/>
              <pc:sldMasterMk cId="2445081536" sldId="2147483660"/>
              <pc:sldLayoutMk cId="1463553816" sldId="2147483700"/>
              <ac:picMk id="5" creationId="{CCC53EE0-B2E4-B787-6FC7-71536C139882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55:34.078" v="530" actId="478"/>
          <pc:sldLayoutMkLst>
            <pc:docMk/>
            <pc:sldMasterMk cId="2445081536" sldId="2147483660"/>
            <pc:sldLayoutMk cId="1047861229" sldId="2147483701"/>
          </pc:sldLayoutMkLst>
          <pc:spChg chg="add del mod ord">
            <ac:chgData name="김 혜민" userId="e364d623-5a4f-4f60-8bad-4d1b46a797f3" providerId="ADAL" clId="{F2FBB541-415A-475D-B18B-E3F4431CEBCD}" dt="2024-10-25T00:55:34.078" v="530" actId="478"/>
            <ac:spMkLst>
              <pc:docMk/>
              <pc:sldMasterMk cId="2445081536" sldId="2147483660"/>
              <pc:sldLayoutMk cId="1047861229" sldId="2147483701"/>
              <ac:spMk id="5" creationId="{46A243DF-BB6E-C0FD-DDA6-8F4C6FD70E48}"/>
            </ac:spMkLst>
          </pc:spChg>
          <pc:spChg chg="del">
            <ac:chgData name="김 혜민" userId="e364d623-5a4f-4f60-8bad-4d1b46a797f3" providerId="ADAL" clId="{F2FBB541-415A-475D-B18B-E3F4431CEBCD}" dt="2024-10-25T00:55:13.098" v="521" actId="478"/>
            <ac:spMkLst>
              <pc:docMk/>
              <pc:sldMasterMk cId="2445081536" sldId="2147483660"/>
              <pc:sldLayoutMk cId="1047861229" sldId="2147483701"/>
              <ac:spMk id="7" creationId="{80951290-784A-93EA-A3E7-E6F7C95C0DCD}"/>
            </ac:spMkLst>
          </pc:spChg>
          <pc:spChg chg="add del">
            <ac:chgData name="김 혜민" userId="e364d623-5a4f-4f60-8bad-4d1b46a797f3" providerId="ADAL" clId="{F2FBB541-415A-475D-B18B-E3F4431CEBCD}" dt="2024-10-25T00:55:18.753" v="523" actId="11529"/>
            <ac:spMkLst>
              <pc:docMk/>
              <pc:sldMasterMk cId="2445081536" sldId="2147483660"/>
              <pc:sldLayoutMk cId="1047861229" sldId="2147483701"/>
              <ac:spMk id="8" creationId="{03F9ABCC-1B44-3F32-F573-329816BB3061}"/>
            </ac:spMkLst>
          </pc:spChg>
          <pc:spChg chg="add mod ord">
            <ac:chgData name="김 혜민" userId="e364d623-5a4f-4f60-8bad-4d1b46a797f3" providerId="ADAL" clId="{F2FBB541-415A-475D-B18B-E3F4431CEBCD}" dt="2024-10-25T00:55:30.801" v="528" actId="167"/>
            <ac:spMkLst>
              <pc:docMk/>
              <pc:sldMasterMk cId="2445081536" sldId="2147483660"/>
              <pc:sldLayoutMk cId="1047861229" sldId="2147483701"/>
              <ac:spMk id="9" creationId="{D363255C-0875-0D2D-C2B8-D9E8FCA55FCE}"/>
            </ac:spMkLst>
          </pc:spChg>
          <pc:picChg chg="add del mod">
            <ac:chgData name="김 혜민" userId="e364d623-5a4f-4f60-8bad-4d1b46a797f3" providerId="ADAL" clId="{F2FBB541-415A-475D-B18B-E3F4431CEBCD}" dt="2024-10-25T00:55:32.854" v="529" actId="478"/>
            <ac:picMkLst>
              <pc:docMk/>
              <pc:sldMasterMk cId="2445081536" sldId="2147483660"/>
              <pc:sldLayoutMk cId="1047861229" sldId="2147483701"/>
              <ac:picMk id="6" creationId="{D951935B-2DD5-1AA6-9389-3D83AB89817D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0:56:20.736" v="546" actId="478"/>
          <pc:sldLayoutMkLst>
            <pc:docMk/>
            <pc:sldMasterMk cId="2445081536" sldId="2147483660"/>
            <pc:sldLayoutMk cId="1897256198" sldId="2147483702"/>
          </pc:sldLayoutMkLst>
          <pc:spChg chg="add del">
            <ac:chgData name="김 혜민" userId="e364d623-5a4f-4f60-8bad-4d1b46a797f3" providerId="ADAL" clId="{F2FBB541-415A-475D-B18B-E3F4431CEBCD}" dt="2024-10-25T00:56:09.058" v="540" actId="11529"/>
            <ac:spMkLst>
              <pc:docMk/>
              <pc:sldMasterMk cId="2445081536" sldId="2147483660"/>
              <pc:sldLayoutMk cId="1897256198" sldId="2147483702"/>
              <ac:spMk id="6" creationId="{90334D52-C1D2-C821-6493-73013ADCE5BB}"/>
            </ac:spMkLst>
          </pc:spChg>
          <pc:spChg chg="add mod ord">
            <ac:chgData name="김 혜민" userId="e364d623-5a4f-4f60-8bad-4d1b46a797f3" providerId="ADAL" clId="{F2FBB541-415A-475D-B18B-E3F4431CEBCD}" dt="2024-10-25T00:56:19.296" v="545" actId="167"/>
            <ac:spMkLst>
              <pc:docMk/>
              <pc:sldMasterMk cId="2445081536" sldId="2147483660"/>
              <pc:sldLayoutMk cId="1897256198" sldId="2147483702"/>
              <ac:spMk id="7" creationId="{2449D5E2-2FB3-7228-998F-016086F47230}"/>
            </ac:spMkLst>
          </pc:spChg>
          <pc:spChg chg="del">
            <ac:chgData name="김 혜민" userId="e364d623-5a4f-4f60-8bad-4d1b46a797f3" providerId="ADAL" clId="{F2FBB541-415A-475D-B18B-E3F4431CEBCD}" dt="2024-10-25T00:56:01.163" v="538" actId="478"/>
            <ac:spMkLst>
              <pc:docMk/>
              <pc:sldMasterMk cId="2445081536" sldId="2147483660"/>
              <pc:sldLayoutMk cId="1897256198" sldId="2147483702"/>
              <ac:spMk id="9" creationId="{D363255C-0875-0D2D-C2B8-D9E8FCA55FCE}"/>
            </ac:spMkLst>
          </pc:spChg>
          <pc:picChg chg="add del mod">
            <ac:chgData name="김 혜민" userId="e364d623-5a4f-4f60-8bad-4d1b46a797f3" providerId="ADAL" clId="{F2FBB541-415A-475D-B18B-E3F4431CEBCD}" dt="2024-10-25T00:56:20.736" v="546" actId="478"/>
            <ac:picMkLst>
              <pc:docMk/>
              <pc:sldMasterMk cId="2445081536" sldId="2147483660"/>
              <pc:sldLayoutMk cId="1897256198" sldId="2147483702"/>
              <ac:picMk id="5" creationId="{4DED4362-A633-8863-AE74-1E37856C6055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00:02.295" v="624" actId="478"/>
          <pc:sldLayoutMkLst>
            <pc:docMk/>
            <pc:sldMasterMk cId="2445081536" sldId="2147483660"/>
            <pc:sldLayoutMk cId="3150093527" sldId="2147483703"/>
          </pc:sldLayoutMkLst>
          <pc:spChg chg="del mod topLvl">
            <ac:chgData name="김 혜민" userId="e364d623-5a4f-4f60-8bad-4d1b46a797f3" providerId="ADAL" clId="{F2FBB541-415A-475D-B18B-E3F4431CEBCD}" dt="2024-10-25T00:57:11.486" v="563" actId="478"/>
            <ac:spMkLst>
              <pc:docMk/>
              <pc:sldMasterMk cId="2445081536" sldId="2147483660"/>
              <pc:sldLayoutMk cId="3150093527" sldId="2147483703"/>
              <ac:spMk id="6" creationId="{F07D729A-D141-FF6F-7EFE-91D2B04D91CD}"/>
            </ac:spMkLst>
          </pc:spChg>
          <pc:spChg chg="del">
            <ac:chgData name="김 혜민" userId="e364d623-5a4f-4f60-8bad-4d1b46a797f3" providerId="ADAL" clId="{F2FBB541-415A-475D-B18B-E3F4431CEBCD}" dt="2024-10-25T00:56:44.981" v="554" actId="478"/>
            <ac:spMkLst>
              <pc:docMk/>
              <pc:sldMasterMk cId="2445081536" sldId="2147483660"/>
              <pc:sldLayoutMk cId="3150093527" sldId="2147483703"/>
              <ac:spMk id="7" creationId="{2449D5E2-2FB3-7228-998F-016086F47230}"/>
            </ac:spMkLst>
          </pc:spChg>
          <pc:spChg chg="add del">
            <ac:chgData name="김 혜민" userId="e364d623-5a4f-4f60-8bad-4d1b46a797f3" providerId="ADAL" clId="{F2FBB541-415A-475D-B18B-E3F4431CEBCD}" dt="2024-10-25T00:57:00.963" v="559" actId="11529"/>
            <ac:spMkLst>
              <pc:docMk/>
              <pc:sldMasterMk cId="2445081536" sldId="2147483660"/>
              <pc:sldLayoutMk cId="3150093527" sldId="2147483703"/>
              <ac:spMk id="10" creationId="{64F2A545-53B6-3F6C-6C8C-A8447C7D162F}"/>
            </ac:spMkLst>
          </pc:spChg>
          <pc:spChg chg="add mod ord">
            <ac:chgData name="김 혜민" userId="e364d623-5a4f-4f60-8bad-4d1b46a797f3" providerId="ADAL" clId="{F2FBB541-415A-475D-B18B-E3F4431CEBCD}" dt="2024-10-25T00:59:17.886" v="605" actId="108"/>
            <ac:spMkLst>
              <pc:docMk/>
              <pc:sldMasterMk cId="2445081536" sldId="2147483660"/>
              <pc:sldLayoutMk cId="3150093527" sldId="2147483703"/>
              <ac:spMk id="11" creationId="{1ED6FDFE-B655-5C02-ABB2-679ED6229969}"/>
            </ac:spMkLst>
          </pc:spChg>
          <pc:spChg chg="add del mod">
            <ac:chgData name="김 혜민" userId="e364d623-5a4f-4f60-8bad-4d1b46a797f3" providerId="ADAL" clId="{F2FBB541-415A-475D-B18B-E3F4431CEBCD}" dt="2024-10-25T00:57:34.491" v="572" actId="478"/>
            <ac:spMkLst>
              <pc:docMk/>
              <pc:sldMasterMk cId="2445081536" sldId="2147483660"/>
              <pc:sldLayoutMk cId="3150093527" sldId="2147483703"/>
              <ac:spMk id="12" creationId="{A30A83DB-60D1-0B44-8FE4-AE0BE86808B8}"/>
            </ac:spMkLst>
          </pc:spChg>
          <pc:spChg chg="add mod ord">
            <ac:chgData name="김 혜민" userId="e364d623-5a4f-4f60-8bad-4d1b46a797f3" providerId="ADAL" clId="{F2FBB541-415A-475D-B18B-E3F4431CEBCD}" dt="2024-10-25T00:59:16.304" v="604" actId="108"/>
            <ac:spMkLst>
              <pc:docMk/>
              <pc:sldMasterMk cId="2445081536" sldId="2147483660"/>
              <pc:sldLayoutMk cId="3150093527" sldId="2147483703"/>
              <ac:spMk id="13" creationId="{17B7B42B-636D-BBA4-4283-62E87DF43855}"/>
            </ac:spMkLst>
          </pc:spChg>
          <pc:grpChg chg="add del mod">
            <ac:chgData name="김 혜민" userId="e364d623-5a4f-4f60-8bad-4d1b46a797f3" providerId="ADAL" clId="{F2FBB541-415A-475D-B18B-E3F4431CEBCD}" dt="2024-10-25T00:56:48.290" v="556" actId="165"/>
            <ac:grpSpMkLst>
              <pc:docMk/>
              <pc:sldMasterMk cId="2445081536" sldId="2147483660"/>
              <pc:sldLayoutMk cId="3150093527" sldId="2147483703"/>
              <ac:grpSpMk id="5" creationId="{4D9EF16B-8DE9-08AC-A318-692D44E7F43E}"/>
            </ac:grpSpMkLst>
          </pc:grpChg>
          <pc:picChg chg="del mod topLvl">
            <ac:chgData name="김 혜민" userId="e364d623-5a4f-4f60-8bad-4d1b46a797f3" providerId="ADAL" clId="{F2FBB541-415A-475D-B18B-E3F4431CEBCD}" dt="2024-10-25T01:00:02.295" v="624" actId="478"/>
            <ac:picMkLst>
              <pc:docMk/>
              <pc:sldMasterMk cId="2445081536" sldId="2147483660"/>
              <pc:sldLayoutMk cId="3150093527" sldId="2147483703"/>
              <ac:picMk id="8" creationId="{8D20402A-0CA1-EAA6-E365-B547261EE09E}"/>
            </ac:picMkLst>
          </pc:picChg>
          <pc:picChg chg="add del mod topLvl">
            <ac:chgData name="김 혜민" userId="e364d623-5a4f-4f60-8bad-4d1b46a797f3" providerId="ADAL" clId="{F2FBB541-415A-475D-B18B-E3F4431CEBCD}" dt="2024-10-25T01:00:02.071" v="623" actId="478"/>
            <ac:picMkLst>
              <pc:docMk/>
              <pc:sldMasterMk cId="2445081536" sldId="2147483660"/>
              <pc:sldLayoutMk cId="3150093527" sldId="2147483703"/>
              <ac:picMk id="9" creationId="{2A9BE564-4D34-3818-25FA-4433998D79B9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00:43.668" v="643" actId="167"/>
          <pc:sldLayoutMkLst>
            <pc:docMk/>
            <pc:sldMasterMk cId="2445081536" sldId="2147483660"/>
            <pc:sldLayoutMk cId="298984615" sldId="2147483704"/>
          </pc:sldLayoutMkLst>
          <pc:spChg chg="add del">
            <ac:chgData name="김 혜민" userId="e364d623-5a4f-4f60-8bad-4d1b46a797f3" providerId="ADAL" clId="{F2FBB541-415A-475D-B18B-E3F4431CEBCD}" dt="2024-10-25T01:00:16.830" v="628" actId="11529"/>
            <ac:spMkLst>
              <pc:docMk/>
              <pc:sldMasterMk cId="2445081536" sldId="2147483660"/>
              <pc:sldLayoutMk cId="298984615" sldId="2147483704"/>
              <ac:spMk id="6" creationId="{B9577159-6219-7D18-F1A2-0AB20FE7A533}"/>
            </ac:spMkLst>
          </pc:spChg>
          <pc:spChg chg="add del mod">
            <ac:chgData name="김 혜민" userId="e364d623-5a4f-4f60-8bad-4d1b46a797f3" providerId="ADAL" clId="{F2FBB541-415A-475D-B18B-E3F4431CEBCD}" dt="2024-10-25T01:00:26.827" v="635" actId="478"/>
            <ac:spMkLst>
              <pc:docMk/>
              <pc:sldMasterMk cId="2445081536" sldId="2147483660"/>
              <pc:sldLayoutMk cId="298984615" sldId="2147483704"/>
              <ac:spMk id="7" creationId="{BDAE8F7E-F57D-A7E7-9CDF-BB1482A99E90}"/>
            </ac:spMkLst>
          </pc:spChg>
          <pc:spChg chg="add mod ord">
            <ac:chgData name="김 혜민" userId="e364d623-5a4f-4f60-8bad-4d1b46a797f3" providerId="ADAL" clId="{F2FBB541-415A-475D-B18B-E3F4431CEBCD}" dt="2024-10-25T01:00:43.668" v="643" actId="167"/>
            <ac:spMkLst>
              <pc:docMk/>
              <pc:sldMasterMk cId="2445081536" sldId="2147483660"/>
              <pc:sldLayoutMk cId="298984615" sldId="2147483704"/>
              <ac:spMk id="8" creationId="{17596AE4-B075-2AAB-16F9-29FA527BF261}"/>
            </ac:spMkLst>
          </pc:spChg>
          <pc:spChg chg="del">
            <ac:chgData name="김 혜민" userId="e364d623-5a4f-4f60-8bad-4d1b46a797f3" providerId="ADAL" clId="{F2FBB541-415A-475D-B18B-E3F4431CEBCD}" dt="2024-10-25T01:00:12.345" v="626" actId="478"/>
            <ac:spMkLst>
              <pc:docMk/>
              <pc:sldMasterMk cId="2445081536" sldId="2147483660"/>
              <pc:sldLayoutMk cId="298984615" sldId="2147483704"/>
              <ac:spMk id="11" creationId="{1ED6FDFE-B655-5C02-ABB2-679ED6229969}"/>
            </ac:spMkLst>
          </pc:spChg>
          <pc:spChg chg="del">
            <ac:chgData name="김 혜민" userId="e364d623-5a4f-4f60-8bad-4d1b46a797f3" providerId="ADAL" clId="{F2FBB541-415A-475D-B18B-E3F4431CEBCD}" dt="2024-10-25T01:00:12.345" v="626" actId="478"/>
            <ac:spMkLst>
              <pc:docMk/>
              <pc:sldMasterMk cId="2445081536" sldId="2147483660"/>
              <pc:sldLayoutMk cId="298984615" sldId="2147483704"/>
              <ac:spMk id="13" creationId="{17B7B42B-636D-BBA4-4283-62E87DF43855}"/>
            </ac:spMkLst>
          </pc:spChg>
          <pc:picChg chg="add del mod">
            <ac:chgData name="김 혜민" userId="e364d623-5a4f-4f60-8bad-4d1b46a797f3" providerId="ADAL" clId="{F2FBB541-415A-475D-B18B-E3F4431CEBCD}" dt="2024-10-25T01:00:28.364" v="636" actId="478"/>
            <ac:picMkLst>
              <pc:docMk/>
              <pc:sldMasterMk cId="2445081536" sldId="2147483660"/>
              <pc:sldLayoutMk cId="298984615" sldId="2147483704"/>
              <ac:picMk id="5" creationId="{AC4596AE-46A8-FB79-C4A7-6F40FEBC1331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26:17.793" v="1218" actId="478"/>
          <pc:sldLayoutMkLst>
            <pc:docMk/>
            <pc:sldMasterMk cId="2445081536" sldId="2147483660"/>
            <pc:sldLayoutMk cId="2777447860" sldId="2147483705"/>
          </pc:sldLayoutMkLst>
          <pc:spChg chg="add del">
            <ac:chgData name="김 혜민" userId="e364d623-5a4f-4f60-8bad-4d1b46a797f3" providerId="ADAL" clId="{F2FBB541-415A-475D-B18B-E3F4431CEBCD}" dt="2024-10-25T01:01:01.290" v="647" actId="11529"/>
            <ac:spMkLst>
              <pc:docMk/>
              <pc:sldMasterMk cId="2445081536" sldId="2147483660"/>
              <pc:sldLayoutMk cId="2777447860" sldId="2147483705"/>
              <ac:spMk id="7" creationId="{72509BE7-17FA-CECF-1053-6C8D689BBD10}"/>
            </ac:spMkLst>
          </pc:spChg>
          <pc:spChg chg="del">
            <ac:chgData name="김 혜민" userId="e364d623-5a4f-4f60-8bad-4d1b46a797f3" providerId="ADAL" clId="{F2FBB541-415A-475D-B18B-E3F4431CEBCD}" dt="2024-10-25T01:00:54.959" v="645" actId="478"/>
            <ac:spMkLst>
              <pc:docMk/>
              <pc:sldMasterMk cId="2445081536" sldId="2147483660"/>
              <pc:sldLayoutMk cId="2777447860" sldId="2147483705"/>
              <ac:spMk id="8" creationId="{17596AE4-B075-2AAB-16F9-29FA527BF261}"/>
            </ac:spMkLst>
          </pc:spChg>
          <pc:spChg chg="add del mod ord">
            <ac:chgData name="김 혜민" userId="e364d623-5a4f-4f60-8bad-4d1b46a797f3" providerId="ADAL" clId="{F2FBB541-415A-475D-B18B-E3F4431CEBCD}" dt="2024-10-25T01:01:05.382" v="649"/>
            <ac:spMkLst>
              <pc:docMk/>
              <pc:sldMasterMk cId="2445081536" sldId="2147483660"/>
              <pc:sldLayoutMk cId="2777447860" sldId="2147483705"/>
              <ac:spMk id="9" creationId="{1E5F24D6-9CE3-BF0E-D176-207614DB2F46}"/>
            </ac:spMkLst>
          </pc:spChg>
          <pc:spChg chg="mod ord">
            <ac:chgData name="김 혜민" userId="e364d623-5a4f-4f60-8bad-4d1b46a797f3" providerId="ADAL" clId="{F2FBB541-415A-475D-B18B-E3F4431CEBCD}" dt="2024-10-25T01:02:17.038" v="681" actId="1076"/>
            <ac:spMkLst>
              <pc:docMk/>
              <pc:sldMasterMk cId="2445081536" sldId="2147483660"/>
              <pc:sldLayoutMk cId="2777447860" sldId="2147483705"/>
              <ac:spMk id="10" creationId="{EA3D7FB3-2E13-7425-3614-4382581E4005}"/>
            </ac:spMkLst>
          </pc:spChg>
          <pc:spChg chg="add mod ord">
            <ac:chgData name="김 혜민" userId="e364d623-5a4f-4f60-8bad-4d1b46a797f3" providerId="ADAL" clId="{F2FBB541-415A-475D-B18B-E3F4431CEBCD}" dt="2024-10-25T01:02:09.827" v="676" actId="14100"/>
            <ac:spMkLst>
              <pc:docMk/>
              <pc:sldMasterMk cId="2445081536" sldId="2147483660"/>
              <pc:sldLayoutMk cId="2777447860" sldId="2147483705"/>
              <ac:spMk id="11" creationId="{A8CE38FC-A692-71D2-2D0A-2060CB4FDAD3}"/>
            </ac:spMkLst>
          </pc:spChg>
          <pc:spChg chg="add del mod">
            <ac:chgData name="김 혜민" userId="e364d623-5a4f-4f60-8bad-4d1b46a797f3" providerId="ADAL" clId="{F2FBB541-415A-475D-B18B-E3F4431CEBCD}" dt="2024-10-25T01:02:12.327" v="677" actId="478"/>
            <ac:spMkLst>
              <pc:docMk/>
              <pc:sldMasterMk cId="2445081536" sldId="2147483660"/>
              <pc:sldLayoutMk cId="2777447860" sldId="2147483705"/>
              <ac:spMk id="12" creationId="{3877092A-BE62-6885-DE96-F59F35BFB1CE}"/>
            </ac:spMkLst>
          </pc:spChg>
          <pc:spChg chg="add del mod">
            <ac:chgData name="김 혜민" userId="e364d623-5a4f-4f60-8bad-4d1b46a797f3" providerId="ADAL" clId="{F2FBB541-415A-475D-B18B-E3F4431CEBCD}" dt="2024-10-25T01:02:12.593" v="678" actId="478"/>
            <ac:spMkLst>
              <pc:docMk/>
              <pc:sldMasterMk cId="2445081536" sldId="2147483660"/>
              <pc:sldLayoutMk cId="2777447860" sldId="2147483705"/>
              <ac:spMk id="13" creationId="{367218CB-D445-9010-86C6-9565BDB9D019}"/>
            </ac:spMkLst>
          </pc:spChg>
          <pc:spChg chg="add del">
            <ac:chgData name="김 혜민" userId="e364d623-5a4f-4f60-8bad-4d1b46a797f3" providerId="ADAL" clId="{F2FBB541-415A-475D-B18B-E3F4431CEBCD}" dt="2024-10-25T01:25:52.875" v="1210" actId="11529"/>
            <ac:spMkLst>
              <pc:docMk/>
              <pc:sldMasterMk cId="2445081536" sldId="2147483660"/>
              <pc:sldLayoutMk cId="2777447860" sldId="2147483705"/>
              <ac:spMk id="15" creationId="{97B16B02-D1F1-1619-5476-C76B52815134}"/>
            </ac:spMkLst>
          </pc:spChg>
          <pc:spChg chg="add mod ord">
            <ac:chgData name="김 혜민" userId="e364d623-5a4f-4f60-8bad-4d1b46a797f3" providerId="ADAL" clId="{F2FBB541-415A-475D-B18B-E3F4431CEBCD}" dt="2024-10-25T01:26:16.926" v="1217" actId="167"/>
            <ac:spMkLst>
              <pc:docMk/>
              <pc:sldMasterMk cId="2445081536" sldId="2147483660"/>
              <pc:sldLayoutMk cId="2777447860" sldId="2147483705"/>
              <ac:spMk id="16" creationId="{886BFCA5-9882-65D7-9CA8-1D5EC3CD0C1A}"/>
            </ac:spMkLst>
          </pc:spChg>
          <pc:picChg chg="add del mod">
            <ac:chgData name="김 혜민" userId="e364d623-5a4f-4f60-8bad-4d1b46a797f3" providerId="ADAL" clId="{F2FBB541-415A-475D-B18B-E3F4431CEBCD}" dt="2024-10-25T01:01:05.382" v="649"/>
            <ac:picMkLst>
              <pc:docMk/>
              <pc:sldMasterMk cId="2445081536" sldId="2147483660"/>
              <pc:sldLayoutMk cId="2777447860" sldId="2147483705"/>
              <ac:picMk id="5" creationId="{44156B51-0A2C-28AC-E1B0-6EDF82B09975}"/>
            </ac:picMkLst>
          </pc:picChg>
          <pc:picChg chg="add del mod">
            <ac:chgData name="김 혜민" userId="e364d623-5a4f-4f60-8bad-4d1b46a797f3" providerId="ADAL" clId="{F2FBB541-415A-475D-B18B-E3F4431CEBCD}" dt="2024-10-25T01:01:10.389" v="652" actId="478"/>
            <ac:picMkLst>
              <pc:docMk/>
              <pc:sldMasterMk cId="2445081536" sldId="2147483660"/>
              <pc:sldLayoutMk cId="2777447860" sldId="2147483705"/>
              <ac:picMk id="6" creationId="{69611AAC-F947-4C28-093A-87EC2BDC3371}"/>
            </ac:picMkLst>
          </pc:picChg>
          <pc:picChg chg="add del mod">
            <ac:chgData name="김 혜민" userId="e364d623-5a4f-4f60-8bad-4d1b46a797f3" providerId="ADAL" clId="{F2FBB541-415A-475D-B18B-E3F4431CEBCD}" dt="2024-10-25T01:26:17.793" v="1218" actId="478"/>
            <ac:picMkLst>
              <pc:docMk/>
              <pc:sldMasterMk cId="2445081536" sldId="2147483660"/>
              <pc:sldLayoutMk cId="2777447860" sldId="2147483705"/>
              <ac:picMk id="14" creationId="{8443DA81-52E0-ECD3-5288-FB4AB190017E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03:11.221" v="697" actId="11530"/>
          <pc:sldLayoutMkLst>
            <pc:docMk/>
            <pc:sldMasterMk cId="2445081536" sldId="2147483660"/>
            <pc:sldLayoutMk cId="3704664587" sldId="2147483706"/>
          </pc:sldLayoutMkLst>
          <pc:spChg chg="add del mod">
            <ac:chgData name="김 혜민" userId="e364d623-5a4f-4f60-8bad-4d1b46a797f3" providerId="ADAL" clId="{F2FBB541-415A-475D-B18B-E3F4431CEBCD}" dt="2024-10-25T01:03:05.324" v="696" actId="478"/>
            <ac:spMkLst>
              <pc:docMk/>
              <pc:sldMasterMk cId="2445081536" sldId="2147483660"/>
              <pc:sldLayoutMk cId="3704664587" sldId="2147483706"/>
              <ac:spMk id="5" creationId="{D23709ED-A9D4-CA24-6B1A-35CCBFC6CA27}"/>
            </ac:spMkLst>
          </pc:spChg>
          <pc:spChg chg="add del mod">
            <ac:chgData name="김 혜민" userId="e364d623-5a4f-4f60-8bad-4d1b46a797f3" providerId="ADAL" clId="{F2FBB541-415A-475D-B18B-E3F4431CEBCD}" dt="2024-10-25T01:03:05.324" v="696" actId="478"/>
            <ac:spMkLst>
              <pc:docMk/>
              <pc:sldMasterMk cId="2445081536" sldId="2147483660"/>
              <pc:sldLayoutMk cId="3704664587" sldId="2147483706"/>
              <ac:spMk id="6" creationId="{579BB2C3-691E-96DF-D5EF-144B329D1AB2}"/>
            </ac:spMkLst>
          </pc:spChg>
          <pc:spChg chg="add del">
            <ac:chgData name="김 혜민" userId="e364d623-5a4f-4f60-8bad-4d1b46a797f3" providerId="ADAL" clId="{F2FBB541-415A-475D-B18B-E3F4431CEBCD}" dt="2024-10-25T01:02:47.161" v="689" actId="11529"/>
            <ac:spMkLst>
              <pc:docMk/>
              <pc:sldMasterMk cId="2445081536" sldId="2147483660"/>
              <pc:sldLayoutMk cId="3704664587" sldId="2147483706"/>
              <ac:spMk id="7" creationId="{365A8CB6-5624-545F-97C5-2CB66C1577B9}"/>
            </ac:spMkLst>
          </pc:spChg>
          <pc:spChg chg="add mod ord">
            <ac:chgData name="김 혜민" userId="e364d623-5a4f-4f60-8bad-4d1b46a797f3" providerId="ADAL" clId="{F2FBB541-415A-475D-B18B-E3F4431CEBCD}" dt="2024-10-25T01:03:11.221" v="697" actId="11530"/>
            <ac:spMkLst>
              <pc:docMk/>
              <pc:sldMasterMk cId="2445081536" sldId="2147483660"/>
              <pc:sldLayoutMk cId="3704664587" sldId="2147483706"/>
              <ac:spMk id="8" creationId="{0D1890AF-C209-BFF4-21F9-0EBEF5017FEF}"/>
            </ac:spMkLst>
          </pc:spChg>
          <pc:spChg chg="add mod ord">
            <ac:chgData name="김 혜민" userId="e364d623-5a4f-4f60-8bad-4d1b46a797f3" providerId="ADAL" clId="{F2FBB541-415A-475D-B18B-E3F4431CEBCD}" dt="2024-10-25T01:03:11.221" v="697" actId="11530"/>
            <ac:spMkLst>
              <pc:docMk/>
              <pc:sldMasterMk cId="2445081536" sldId="2147483660"/>
              <pc:sldLayoutMk cId="3704664587" sldId="2147483706"/>
              <ac:spMk id="9" creationId="{3C638AA2-5576-31D8-C565-8407B6582E0D}"/>
            </ac:spMkLst>
          </pc:spChg>
          <pc:spChg chg="del">
            <ac:chgData name="김 혜민" userId="e364d623-5a4f-4f60-8bad-4d1b46a797f3" providerId="ADAL" clId="{F2FBB541-415A-475D-B18B-E3F4431CEBCD}" dt="2024-10-25T01:02:41.026" v="687" actId="478"/>
            <ac:spMkLst>
              <pc:docMk/>
              <pc:sldMasterMk cId="2445081536" sldId="2147483660"/>
              <pc:sldLayoutMk cId="3704664587" sldId="2147483706"/>
              <ac:spMk id="10" creationId="{EA3D7FB3-2E13-7425-3614-4382581E4005}"/>
            </ac:spMkLst>
          </pc:spChg>
          <pc:spChg chg="del">
            <ac:chgData name="김 혜민" userId="e364d623-5a4f-4f60-8bad-4d1b46a797f3" providerId="ADAL" clId="{F2FBB541-415A-475D-B18B-E3F4431CEBCD}" dt="2024-10-25T01:02:41.026" v="687" actId="478"/>
            <ac:spMkLst>
              <pc:docMk/>
              <pc:sldMasterMk cId="2445081536" sldId="2147483660"/>
              <pc:sldLayoutMk cId="3704664587" sldId="2147483706"/>
              <ac:spMk id="11" creationId="{A8CE38FC-A692-71D2-2D0A-2060CB4FDAD3}"/>
            </ac:spMkLst>
          </pc:spChg>
        </pc:sldLayoutChg>
        <pc:sldLayoutChg chg="addSp delSp modSp add mod modTransition">
          <pc:chgData name="김 혜민" userId="e364d623-5a4f-4f60-8bad-4d1b46a797f3" providerId="ADAL" clId="{F2FBB541-415A-475D-B18B-E3F4431CEBCD}" dt="2024-10-25T01:05:55.417" v="764" actId="1076"/>
          <pc:sldLayoutMkLst>
            <pc:docMk/>
            <pc:sldMasterMk cId="2445081536" sldId="2147483660"/>
            <pc:sldLayoutMk cId="3574132498" sldId="2147483707"/>
          </pc:sldLayoutMkLst>
          <pc:spChg chg="add del">
            <ac:chgData name="김 혜민" userId="e364d623-5a4f-4f60-8bad-4d1b46a797f3" providerId="ADAL" clId="{F2FBB541-415A-475D-B18B-E3F4431CEBCD}" dt="2024-10-25T01:05:33.168" v="752" actId="11529"/>
            <ac:spMkLst>
              <pc:docMk/>
              <pc:sldMasterMk cId="2445081536" sldId="2147483660"/>
              <pc:sldLayoutMk cId="3574132498" sldId="2147483707"/>
              <ac:spMk id="7" creationId="{48A7ABD8-B883-E6BF-77F0-2D5D5466022B}"/>
            </ac:spMkLst>
          </pc:spChg>
          <pc:spChg chg="del">
            <ac:chgData name="김 혜민" userId="e364d623-5a4f-4f60-8bad-4d1b46a797f3" providerId="ADAL" clId="{F2FBB541-415A-475D-B18B-E3F4431CEBCD}" dt="2024-10-25T01:05:26.274" v="748" actId="478"/>
            <ac:spMkLst>
              <pc:docMk/>
              <pc:sldMasterMk cId="2445081536" sldId="2147483660"/>
              <pc:sldLayoutMk cId="3574132498" sldId="2147483707"/>
              <ac:spMk id="8" creationId="{0D1890AF-C209-BFF4-21F9-0EBEF5017FEF}"/>
            </ac:spMkLst>
          </pc:spChg>
          <pc:spChg chg="del">
            <ac:chgData name="김 혜민" userId="e364d623-5a4f-4f60-8bad-4d1b46a797f3" providerId="ADAL" clId="{F2FBB541-415A-475D-B18B-E3F4431CEBCD}" dt="2024-10-25T01:05:26.274" v="748" actId="478"/>
            <ac:spMkLst>
              <pc:docMk/>
              <pc:sldMasterMk cId="2445081536" sldId="2147483660"/>
              <pc:sldLayoutMk cId="3574132498" sldId="2147483707"/>
              <ac:spMk id="9" creationId="{3C638AA2-5576-31D8-C565-8407B6582E0D}"/>
            </ac:spMkLst>
          </pc:spChg>
          <pc:spChg chg="add mod ord">
            <ac:chgData name="김 혜민" userId="e364d623-5a4f-4f60-8bad-4d1b46a797f3" providerId="ADAL" clId="{F2FBB541-415A-475D-B18B-E3F4431CEBCD}" dt="2024-10-25T01:05:55.417" v="764" actId="1076"/>
            <ac:spMkLst>
              <pc:docMk/>
              <pc:sldMasterMk cId="2445081536" sldId="2147483660"/>
              <pc:sldLayoutMk cId="3574132498" sldId="2147483707"/>
              <ac:spMk id="10" creationId="{606D38B2-5B4E-BDD9-E754-DB4EFCE86139}"/>
            </ac:spMkLst>
          </pc:spChg>
          <pc:picChg chg="add del mod">
            <ac:chgData name="김 혜민" userId="e364d623-5a4f-4f60-8bad-4d1b46a797f3" providerId="ADAL" clId="{F2FBB541-415A-475D-B18B-E3F4431CEBCD}" dt="2024-10-25T01:05:40.953" v="757" actId="478"/>
            <ac:picMkLst>
              <pc:docMk/>
              <pc:sldMasterMk cId="2445081536" sldId="2147483660"/>
              <pc:sldLayoutMk cId="3574132498" sldId="2147483707"/>
              <ac:picMk id="5" creationId="{A438080D-D306-05C4-9A16-BCB6ABA62DD3}"/>
            </ac:picMkLst>
          </pc:picChg>
          <pc:picChg chg="add mod">
            <ac:chgData name="김 혜민" userId="e364d623-5a4f-4f60-8bad-4d1b46a797f3" providerId="ADAL" clId="{F2FBB541-415A-475D-B18B-E3F4431CEBCD}" dt="2024-10-25T01:05:29.263" v="751" actId="571"/>
            <ac:picMkLst>
              <pc:docMk/>
              <pc:sldMasterMk cId="2445081536" sldId="2147483660"/>
              <pc:sldLayoutMk cId="3574132498" sldId="2147483707"/>
              <ac:picMk id="6" creationId="{20EB8304-75A5-A7FE-8ED3-24CEE8DEE7CC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06:54.866" v="773"/>
          <pc:sldLayoutMkLst>
            <pc:docMk/>
            <pc:sldMasterMk cId="2445081536" sldId="2147483660"/>
            <pc:sldLayoutMk cId="2164449838" sldId="2147483708"/>
          </pc:sldLayoutMkLst>
          <pc:spChg chg="add del">
            <ac:chgData name="김 혜민" userId="e364d623-5a4f-4f60-8bad-4d1b46a797f3" providerId="ADAL" clId="{F2FBB541-415A-475D-B18B-E3F4431CEBCD}" dt="2024-10-25T01:06:46.867" v="768" actId="11529"/>
            <ac:spMkLst>
              <pc:docMk/>
              <pc:sldMasterMk cId="2445081536" sldId="2147483660"/>
              <pc:sldLayoutMk cId="2164449838" sldId="2147483708"/>
              <ac:spMk id="6" creationId="{D1BC318C-440F-AC29-B444-A472391E5FE5}"/>
            </ac:spMkLst>
          </pc:spChg>
          <pc:spChg chg="add del mod">
            <ac:chgData name="김 혜민" userId="e364d623-5a4f-4f60-8bad-4d1b46a797f3" providerId="ADAL" clId="{F2FBB541-415A-475D-B18B-E3F4431CEBCD}" dt="2024-10-25T01:06:53.731" v="771" actId="478"/>
            <ac:spMkLst>
              <pc:docMk/>
              <pc:sldMasterMk cId="2445081536" sldId="2147483660"/>
              <pc:sldLayoutMk cId="2164449838" sldId="2147483708"/>
              <ac:spMk id="7" creationId="{5AD66B14-14AD-1F7F-6667-119288497DB8}"/>
            </ac:spMkLst>
          </pc:spChg>
          <pc:spChg chg="add mod">
            <ac:chgData name="김 혜민" userId="e364d623-5a4f-4f60-8bad-4d1b46a797f3" providerId="ADAL" clId="{F2FBB541-415A-475D-B18B-E3F4431CEBCD}" dt="2024-10-25T01:06:54.866" v="773"/>
            <ac:spMkLst>
              <pc:docMk/>
              <pc:sldMasterMk cId="2445081536" sldId="2147483660"/>
              <pc:sldLayoutMk cId="2164449838" sldId="2147483708"/>
              <ac:spMk id="8" creationId="{D71EE786-09B7-FE0C-8137-AF1518A66744}"/>
            </ac:spMkLst>
          </pc:spChg>
          <pc:spChg chg="del">
            <ac:chgData name="김 혜민" userId="e364d623-5a4f-4f60-8bad-4d1b46a797f3" providerId="ADAL" clId="{F2FBB541-415A-475D-B18B-E3F4431CEBCD}" dt="2024-10-25T01:06:40.805" v="766" actId="478"/>
            <ac:spMkLst>
              <pc:docMk/>
              <pc:sldMasterMk cId="2445081536" sldId="2147483660"/>
              <pc:sldLayoutMk cId="2164449838" sldId="2147483708"/>
              <ac:spMk id="10" creationId="{606D38B2-5B4E-BDD9-E754-DB4EFCE86139}"/>
            </ac:spMkLst>
          </pc:spChg>
          <pc:picChg chg="add del mod">
            <ac:chgData name="김 혜민" userId="e364d623-5a4f-4f60-8bad-4d1b46a797f3" providerId="ADAL" clId="{F2FBB541-415A-475D-B18B-E3F4431CEBCD}" dt="2024-10-25T01:06:54.010" v="772" actId="478"/>
            <ac:picMkLst>
              <pc:docMk/>
              <pc:sldMasterMk cId="2445081536" sldId="2147483660"/>
              <pc:sldLayoutMk cId="2164449838" sldId="2147483708"/>
              <ac:picMk id="5" creationId="{ED5BE0EC-F2EB-63C1-4399-9AB2AE6B3E50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07:39.068" v="791" actId="478"/>
          <pc:sldLayoutMkLst>
            <pc:docMk/>
            <pc:sldMasterMk cId="2445081536" sldId="2147483660"/>
            <pc:sldLayoutMk cId="2157907431" sldId="2147483709"/>
          </pc:sldLayoutMkLst>
          <pc:spChg chg="del mod">
            <ac:chgData name="김 혜민" userId="e364d623-5a4f-4f60-8bad-4d1b46a797f3" providerId="ADAL" clId="{F2FBB541-415A-475D-B18B-E3F4431CEBCD}" dt="2024-10-25T01:07:16.125" v="781" actId="478"/>
            <ac:spMkLst>
              <pc:docMk/>
              <pc:sldMasterMk cId="2445081536" sldId="2147483660"/>
              <pc:sldLayoutMk cId="2157907431" sldId="2147483709"/>
              <ac:spMk id="8" creationId="{D71EE786-09B7-FE0C-8137-AF1518A66744}"/>
            </ac:spMkLst>
          </pc:spChg>
          <pc:spChg chg="add del">
            <ac:chgData name="김 혜민" userId="e364d623-5a4f-4f60-8bad-4d1b46a797f3" providerId="ADAL" clId="{F2FBB541-415A-475D-B18B-E3F4431CEBCD}" dt="2024-10-25T01:07:20.246" v="783" actId="11529"/>
            <ac:spMkLst>
              <pc:docMk/>
              <pc:sldMasterMk cId="2445081536" sldId="2147483660"/>
              <pc:sldLayoutMk cId="2157907431" sldId="2147483709"/>
              <ac:spMk id="9" creationId="{2BDACBF4-28CA-B461-221B-D7F75E09B2AA}"/>
            </ac:spMkLst>
          </pc:spChg>
          <pc:spChg chg="add del mod ord">
            <ac:chgData name="김 혜민" userId="e364d623-5a4f-4f60-8bad-4d1b46a797f3" providerId="ADAL" clId="{F2FBB541-415A-475D-B18B-E3F4431CEBCD}" dt="2024-10-25T01:07:25.304" v="785"/>
            <ac:spMkLst>
              <pc:docMk/>
              <pc:sldMasterMk cId="2445081536" sldId="2147483660"/>
              <pc:sldLayoutMk cId="2157907431" sldId="2147483709"/>
              <ac:spMk id="10" creationId="{07B7933D-4A14-61A8-8F94-521946E64DE1}"/>
            </ac:spMkLst>
          </pc:spChg>
          <pc:spChg chg="mod">
            <ac:chgData name="김 혜민" userId="e364d623-5a4f-4f60-8bad-4d1b46a797f3" providerId="ADAL" clId="{F2FBB541-415A-475D-B18B-E3F4431CEBCD}" dt="2024-10-25T01:07:25.304" v="785"/>
            <ac:spMkLst>
              <pc:docMk/>
              <pc:sldMasterMk cId="2445081536" sldId="2147483660"/>
              <pc:sldLayoutMk cId="2157907431" sldId="2147483709"/>
              <ac:spMk id="11" creationId="{A4BB7E6B-24C4-16D0-A790-0EBCD7E9DAAC}"/>
            </ac:spMkLst>
          </pc:spChg>
          <pc:spChg chg="add mod ord">
            <ac:chgData name="김 혜민" userId="e364d623-5a4f-4f60-8bad-4d1b46a797f3" providerId="ADAL" clId="{F2FBB541-415A-475D-B18B-E3F4431CEBCD}" dt="2024-10-25T01:07:38.291" v="790" actId="167"/>
            <ac:spMkLst>
              <pc:docMk/>
              <pc:sldMasterMk cId="2445081536" sldId="2147483660"/>
              <pc:sldLayoutMk cId="2157907431" sldId="2147483709"/>
              <ac:spMk id="12" creationId="{9505DA79-D1C0-ACDA-4FA6-CE2F2B8B1C54}"/>
            </ac:spMkLst>
          </pc:spChg>
          <pc:spChg chg="add mod ord">
            <ac:chgData name="김 혜민" userId="e364d623-5a4f-4f60-8bad-4d1b46a797f3" providerId="ADAL" clId="{F2FBB541-415A-475D-B18B-E3F4431CEBCD}" dt="2024-10-25T01:07:34.215" v="788" actId="167"/>
            <ac:spMkLst>
              <pc:docMk/>
              <pc:sldMasterMk cId="2445081536" sldId="2147483660"/>
              <pc:sldLayoutMk cId="2157907431" sldId="2147483709"/>
              <ac:spMk id="13" creationId="{72C5F562-DE32-FE70-D9A3-A285512F4D9B}"/>
            </ac:spMkLst>
          </pc:spChg>
          <pc:picChg chg="add del mod">
            <ac:chgData name="김 혜민" userId="e364d623-5a4f-4f60-8bad-4d1b46a797f3" providerId="ADAL" clId="{F2FBB541-415A-475D-B18B-E3F4431CEBCD}" dt="2024-10-25T01:07:36.073" v="789" actId="478"/>
            <ac:picMkLst>
              <pc:docMk/>
              <pc:sldMasterMk cId="2445081536" sldId="2147483660"/>
              <pc:sldLayoutMk cId="2157907431" sldId="2147483709"/>
              <ac:picMk id="5" creationId="{F33F0FAE-CF5D-6C1B-6278-2C3E3CFBDC06}"/>
            </ac:picMkLst>
          </pc:picChg>
          <pc:picChg chg="add del mod">
            <ac:chgData name="김 혜민" userId="e364d623-5a4f-4f60-8bad-4d1b46a797f3" providerId="ADAL" clId="{F2FBB541-415A-475D-B18B-E3F4431CEBCD}" dt="2024-10-25T01:07:39.068" v="791" actId="478"/>
            <ac:picMkLst>
              <pc:docMk/>
              <pc:sldMasterMk cId="2445081536" sldId="2147483660"/>
              <pc:sldLayoutMk cId="2157907431" sldId="2147483709"/>
              <ac:picMk id="6" creationId="{A8D7D072-BBE7-1714-70C8-AD027496CBF7}"/>
            </ac:picMkLst>
          </pc:picChg>
          <pc:picChg chg="add del mod">
            <ac:chgData name="김 혜민" userId="e364d623-5a4f-4f60-8bad-4d1b46a797f3" providerId="ADAL" clId="{F2FBB541-415A-475D-B18B-E3F4431CEBCD}" dt="2024-10-25T01:07:25.304" v="785"/>
            <ac:picMkLst>
              <pc:docMk/>
              <pc:sldMasterMk cId="2445081536" sldId="2147483660"/>
              <pc:sldLayoutMk cId="2157907431" sldId="2147483709"/>
              <ac:picMk id="7" creationId="{0BB15795-C7FE-8B13-962B-843DDE669622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08:20.657" v="810"/>
          <pc:sldLayoutMkLst>
            <pc:docMk/>
            <pc:sldMasterMk cId="2445081536" sldId="2147483660"/>
            <pc:sldLayoutMk cId="2132535700" sldId="2147483710"/>
          </pc:sldLayoutMkLst>
          <pc:spChg chg="add del">
            <ac:chgData name="김 혜민" userId="e364d623-5a4f-4f60-8bad-4d1b46a797f3" providerId="ADAL" clId="{F2FBB541-415A-475D-B18B-E3F4431CEBCD}" dt="2024-10-25T01:08:13.958" v="807" actId="11529"/>
            <ac:spMkLst>
              <pc:docMk/>
              <pc:sldMasterMk cId="2445081536" sldId="2147483660"/>
              <pc:sldLayoutMk cId="2132535700" sldId="2147483710"/>
              <ac:spMk id="6" creationId="{41EDC113-DCE1-EA64-CEEF-7E37DED6A992}"/>
            </ac:spMkLst>
          </pc:spChg>
          <pc:spChg chg="add del mod ord">
            <ac:chgData name="김 혜민" userId="e364d623-5a4f-4f60-8bad-4d1b46a797f3" providerId="ADAL" clId="{F2FBB541-415A-475D-B18B-E3F4431CEBCD}" dt="2024-10-25T01:08:20.657" v="810"/>
            <ac:spMkLst>
              <pc:docMk/>
              <pc:sldMasterMk cId="2445081536" sldId="2147483660"/>
              <pc:sldLayoutMk cId="2132535700" sldId="2147483710"/>
              <ac:spMk id="7" creationId="{A2920428-3491-DD9F-DFB7-25A6A63B76CA}"/>
            </ac:spMkLst>
          </pc:spChg>
          <pc:spChg chg="mod">
            <ac:chgData name="김 혜민" userId="e364d623-5a4f-4f60-8bad-4d1b46a797f3" providerId="ADAL" clId="{F2FBB541-415A-475D-B18B-E3F4431CEBCD}" dt="2024-10-25T01:08:20.657" v="810"/>
            <ac:spMkLst>
              <pc:docMk/>
              <pc:sldMasterMk cId="2445081536" sldId="2147483660"/>
              <pc:sldLayoutMk cId="2132535700" sldId="2147483710"/>
              <ac:spMk id="8" creationId="{56BBDE93-E96C-CEDA-94C5-79B029C05E2E}"/>
            </ac:spMkLst>
          </pc:spChg>
          <pc:spChg chg="del">
            <ac:chgData name="김 혜민" userId="e364d623-5a4f-4f60-8bad-4d1b46a797f3" providerId="ADAL" clId="{F2FBB541-415A-475D-B18B-E3F4431CEBCD}" dt="2024-10-25T01:08:08.328" v="804" actId="478"/>
            <ac:spMkLst>
              <pc:docMk/>
              <pc:sldMasterMk cId="2445081536" sldId="2147483660"/>
              <pc:sldLayoutMk cId="2132535700" sldId="2147483710"/>
              <ac:spMk id="11" creationId="{A4BB7E6B-24C4-16D0-A790-0EBCD7E9DAAC}"/>
            </ac:spMkLst>
          </pc:spChg>
          <pc:spChg chg="del">
            <ac:chgData name="김 혜민" userId="e364d623-5a4f-4f60-8bad-4d1b46a797f3" providerId="ADAL" clId="{F2FBB541-415A-475D-B18B-E3F4431CEBCD}" dt="2024-10-25T01:08:08.328" v="804" actId="478"/>
            <ac:spMkLst>
              <pc:docMk/>
              <pc:sldMasterMk cId="2445081536" sldId="2147483660"/>
              <pc:sldLayoutMk cId="2132535700" sldId="2147483710"/>
              <ac:spMk id="12" creationId="{9505DA79-D1C0-ACDA-4FA6-CE2F2B8B1C54}"/>
            </ac:spMkLst>
          </pc:spChg>
          <pc:spChg chg="del">
            <ac:chgData name="김 혜민" userId="e364d623-5a4f-4f60-8bad-4d1b46a797f3" providerId="ADAL" clId="{F2FBB541-415A-475D-B18B-E3F4431CEBCD}" dt="2024-10-25T01:08:08.328" v="804" actId="478"/>
            <ac:spMkLst>
              <pc:docMk/>
              <pc:sldMasterMk cId="2445081536" sldId="2147483660"/>
              <pc:sldLayoutMk cId="2132535700" sldId="2147483710"/>
              <ac:spMk id="13" creationId="{72C5F562-DE32-FE70-D9A3-A285512F4D9B}"/>
            </ac:spMkLst>
          </pc:spChg>
          <pc:picChg chg="add del mod ord">
            <ac:chgData name="김 혜민" userId="e364d623-5a4f-4f60-8bad-4d1b46a797f3" providerId="ADAL" clId="{F2FBB541-415A-475D-B18B-E3F4431CEBCD}" dt="2024-10-25T01:08:20.657" v="810"/>
            <ac:picMkLst>
              <pc:docMk/>
              <pc:sldMasterMk cId="2445081536" sldId="2147483660"/>
              <pc:sldLayoutMk cId="2132535700" sldId="2147483710"/>
              <ac:picMk id="5" creationId="{B07B5238-5A84-BBA7-242C-2380C103FA62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09:10.926" v="830" actId="478"/>
          <pc:sldLayoutMkLst>
            <pc:docMk/>
            <pc:sldMasterMk cId="2445081536" sldId="2147483660"/>
            <pc:sldLayoutMk cId="2346180532" sldId="2147483711"/>
          </pc:sldLayoutMkLst>
          <pc:spChg chg="add del">
            <ac:chgData name="김 혜민" userId="e364d623-5a4f-4f60-8bad-4d1b46a797f3" providerId="ADAL" clId="{F2FBB541-415A-475D-B18B-E3F4431CEBCD}" dt="2024-10-25T01:08:58.397" v="825" actId="11529"/>
            <ac:spMkLst>
              <pc:docMk/>
              <pc:sldMasterMk cId="2445081536" sldId="2147483660"/>
              <pc:sldLayoutMk cId="2346180532" sldId="2147483711"/>
              <ac:spMk id="6" creationId="{C429FA6A-342A-404B-C614-28819EF522D1}"/>
            </ac:spMkLst>
          </pc:spChg>
          <pc:spChg chg="add mod ord">
            <ac:chgData name="김 혜민" userId="e364d623-5a4f-4f60-8bad-4d1b46a797f3" providerId="ADAL" clId="{F2FBB541-415A-475D-B18B-E3F4431CEBCD}" dt="2024-10-25T01:09:09.676" v="829" actId="167"/>
            <ac:spMkLst>
              <pc:docMk/>
              <pc:sldMasterMk cId="2445081536" sldId="2147483660"/>
              <pc:sldLayoutMk cId="2346180532" sldId="2147483711"/>
              <ac:spMk id="7" creationId="{891C5AA5-F746-4215-5E75-3E800CB540B1}"/>
            </ac:spMkLst>
          </pc:spChg>
          <pc:spChg chg="del">
            <ac:chgData name="김 혜민" userId="e364d623-5a4f-4f60-8bad-4d1b46a797f3" providerId="ADAL" clId="{F2FBB541-415A-475D-B18B-E3F4431CEBCD}" dt="2024-10-25T01:08:54.284" v="824" actId="478"/>
            <ac:spMkLst>
              <pc:docMk/>
              <pc:sldMasterMk cId="2445081536" sldId="2147483660"/>
              <pc:sldLayoutMk cId="2346180532" sldId="2147483711"/>
              <ac:spMk id="8" creationId="{56BBDE93-E96C-CEDA-94C5-79B029C05E2E}"/>
            </ac:spMkLst>
          </pc:spChg>
          <pc:picChg chg="add del mod">
            <ac:chgData name="김 혜민" userId="e364d623-5a4f-4f60-8bad-4d1b46a797f3" providerId="ADAL" clId="{F2FBB541-415A-475D-B18B-E3F4431CEBCD}" dt="2024-10-25T01:09:10.926" v="830" actId="478"/>
            <ac:picMkLst>
              <pc:docMk/>
              <pc:sldMasterMk cId="2445081536" sldId="2147483660"/>
              <pc:sldLayoutMk cId="2346180532" sldId="2147483711"/>
              <ac:picMk id="5" creationId="{DB121A1F-3D82-F15D-A618-BE119E2DDFCC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10:26.422" v="863"/>
          <pc:sldLayoutMkLst>
            <pc:docMk/>
            <pc:sldMasterMk cId="2445081536" sldId="2147483660"/>
            <pc:sldLayoutMk cId="2325261363" sldId="2147483712"/>
          </pc:sldLayoutMkLst>
          <pc:spChg chg="del">
            <ac:chgData name="김 혜민" userId="e364d623-5a4f-4f60-8bad-4d1b46a797f3" providerId="ADAL" clId="{F2FBB541-415A-475D-B18B-E3F4431CEBCD}" dt="2024-10-25T01:09:41.747" v="838" actId="478"/>
            <ac:spMkLst>
              <pc:docMk/>
              <pc:sldMasterMk cId="2445081536" sldId="2147483660"/>
              <pc:sldLayoutMk cId="2325261363" sldId="2147483712"/>
              <ac:spMk id="7" creationId="{891C5AA5-F746-4215-5E75-3E800CB540B1}"/>
            </ac:spMkLst>
          </pc:spChg>
          <pc:spChg chg="add del">
            <ac:chgData name="김 혜민" userId="e364d623-5a4f-4f60-8bad-4d1b46a797f3" providerId="ADAL" clId="{F2FBB541-415A-475D-B18B-E3F4431CEBCD}" dt="2024-10-25T01:09:47.338" v="839" actId="11529"/>
            <ac:spMkLst>
              <pc:docMk/>
              <pc:sldMasterMk cId="2445081536" sldId="2147483660"/>
              <pc:sldLayoutMk cId="2325261363" sldId="2147483712"/>
              <ac:spMk id="10" creationId="{EEF524EE-4F60-F783-9FB8-F4EBBD1FC9A3}"/>
            </ac:spMkLst>
          </pc:spChg>
          <pc:spChg chg="add mod ord">
            <ac:chgData name="김 혜민" userId="e364d623-5a4f-4f60-8bad-4d1b46a797f3" providerId="ADAL" clId="{F2FBB541-415A-475D-B18B-E3F4431CEBCD}" dt="2024-10-25T01:10:23.666" v="861" actId="167"/>
            <ac:spMkLst>
              <pc:docMk/>
              <pc:sldMasterMk cId="2445081536" sldId="2147483660"/>
              <pc:sldLayoutMk cId="2325261363" sldId="2147483712"/>
              <ac:spMk id="11" creationId="{A50936B3-1D32-7ED5-40BA-36A2EA8192D9}"/>
            </ac:spMkLst>
          </pc:spChg>
          <pc:spChg chg="add mod ord">
            <ac:chgData name="김 혜민" userId="e364d623-5a4f-4f60-8bad-4d1b46a797f3" providerId="ADAL" clId="{F2FBB541-415A-475D-B18B-E3F4431CEBCD}" dt="2024-10-25T01:10:23.666" v="861" actId="167"/>
            <ac:spMkLst>
              <pc:docMk/>
              <pc:sldMasterMk cId="2445081536" sldId="2147483660"/>
              <pc:sldLayoutMk cId="2325261363" sldId="2147483712"/>
              <ac:spMk id="12" creationId="{81456DF1-017F-4C7B-A9F3-54AE20EF0EF1}"/>
            </ac:spMkLst>
          </pc:spChg>
          <pc:spChg chg="add mod">
            <ac:chgData name="김 혜민" userId="e364d623-5a4f-4f60-8bad-4d1b46a797f3" providerId="ADAL" clId="{F2FBB541-415A-475D-B18B-E3F4431CEBCD}" dt="2024-10-25T01:09:59.763" v="849"/>
            <ac:spMkLst>
              <pc:docMk/>
              <pc:sldMasterMk cId="2445081536" sldId="2147483660"/>
              <pc:sldLayoutMk cId="2325261363" sldId="2147483712"/>
              <ac:spMk id="13" creationId="{22EC8DEB-2360-8651-F4C0-290260E08B82}"/>
            </ac:spMkLst>
          </pc:spChg>
          <pc:spChg chg="add mod">
            <ac:chgData name="김 혜민" userId="e364d623-5a4f-4f60-8bad-4d1b46a797f3" providerId="ADAL" clId="{F2FBB541-415A-475D-B18B-E3F4431CEBCD}" dt="2024-10-25T01:09:59.582" v="848"/>
            <ac:spMkLst>
              <pc:docMk/>
              <pc:sldMasterMk cId="2445081536" sldId="2147483660"/>
              <pc:sldLayoutMk cId="2325261363" sldId="2147483712"/>
              <ac:spMk id="14" creationId="{DA3697D8-BD42-39C6-2FA8-DFF752733716}"/>
            </ac:spMkLst>
          </pc:spChg>
          <pc:spChg chg="add mod ord">
            <ac:chgData name="김 혜민" userId="e364d623-5a4f-4f60-8bad-4d1b46a797f3" providerId="ADAL" clId="{F2FBB541-415A-475D-B18B-E3F4431CEBCD}" dt="2024-10-25T01:10:23.666" v="861" actId="167"/>
            <ac:spMkLst>
              <pc:docMk/>
              <pc:sldMasterMk cId="2445081536" sldId="2147483660"/>
              <pc:sldLayoutMk cId="2325261363" sldId="2147483712"/>
              <ac:spMk id="15" creationId="{EB5AB5B8-0AF1-C186-7120-3CBD8ED27E75}"/>
            </ac:spMkLst>
          </pc:spChg>
          <pc:spChg chg="add mod ord">
            <ac:chgData name="김 혜민" userId="e364d623-5a4f-4f60-8bad-4d1b46a797f3" providerId="ADAL" clId="{F2FBB541-415A-475D-B18B-E3F4431CEBCD}" dt="2024-10-25T01:10:23.666" v="861" actId="167"/>
            <ac:spMkLst>
              <pc:docMk/>
              <pc:sldMasterMk cId="2445081536" sldId="2147483660"/>
              <pc:sldLayoutMk cId="2325261363" sldId="2147483712"/>
              <ac:spMk id="16" creationId="{664AEAE2-089B-3D8C-DF0A-403F6617F120}"/>
            </ac:spMkLst>
          </pc:spChg>
          <pc:picChg chg="add del mod">
            <ac:chgData name="김 혜민" userId="e364d623-5a4f-4f60-8bad-4d1b46a797f3" providerId="ADAL" clId="{F2FBB541-415A-475D-B18B-E3F4431CEBCD}" dt="2024-10-25T01:10:26.008" v="862" actId="478"/>
            <ac:picMkLst>
              <pc:docMk/>
              <pc:sldMasterMk cId="2445081536" sldId="2147483660"/>
              <pc:sldLayoutMk cId="2325261363" sldId="2147483712"/>
              <ac:picMk id="5" creationId="{9E5E9786-B56F-A864-2CB0-77309C0E773E}"/>
            </ac:picMkLst>
          </pc:picChg>
          <pc:picChg chg="add del mod">
            <ac:chgData name="김 혜민" userId="e364d623-5a4f-4f60-8bad-4d1b46a797f3" providerId="ADAL" clId="{F2FBB541-415A-475D-B18B-E3F4431CEBCD}" dt="2024-10-25T01:10:26.008" v="862" actId="478"/>
            <ac:picMkLst>
              <pc:docMk/>
              <pc:sldMasterMk cId="2445081536" sldId="2147483660"/>
              <pc:sldLayoutMk cId="2325261363" sldId="2147483712"/>
              <ac:picMk id="6" creationId="{18C789C1-17A2-8EAD-C1C2-5EA1CD6DBC63}"/>
            </ac:picMkLst>
          </pc:picChg>
          <pc:picChg chg="add del mod">
            <ac:chgData name="김 혜민" userId="e364d623-5a4f-4f60-8bad-4d1b46a797f3" providerId="ADAL" clId="{F2FBB541-415A-475D-B18B-E3F4431CEBCD}" dt="2024-10-25T01:10:26.008" v="862" actId="478"/>
            <ac:picMkLst>
              <pc:docMk/>
              <pc:sldMasterMk cId="2445081536" sldId="2147483660"/>
              <pc:sldLayoutMk cId="2325261363" sldId="2147483712"/>
              <ac:picMk id="8" creationId="{F3A30A6B-A708-CC8C-4B2E-045645937D8B}"/>
            </ac:picMkLst>
          </pc:picChg>
          <pc:picChg chg="add del mod">
            <ac:chgData name="김 혜민" userId="e364d623-5a4f-4f60-8bad-4d1b46a797f3" providerId="ADAL" clId="{F2FBB541-415A-475D-B18B-E3F4431CEBCD}" dt="2024-10-25T01:10:26.008" v="862" actId="478"/>
            <ac:picMkLst>
              <pc:docMk/>
              <pc:sldMasterMk cId="2445081536" sldId="2147483660"/>
              <pc:sldLayoutMk cId="2325261363" sldId="2147483712"/>
              <ac:picMk id="9" creationId="{D98322DC-C7A2-1DF1-C753-DD55070113AC}"/>
            </ac:picMkLst>
          </pc:picChg>
          <pc:picChg chg="add mod">
            <ac:chgData name="김 혜민" userId="e364d623-5a4f-4f60-8bad-4d1b46a797f3" providerId="ADAL" clId="{F2FBB541-415A-475D-B18B-E3F4431CEBCD}" dt="2024-10-25T01:10:26.422" v="863"/>
            <ac:picMkLst>
              <pc:docMk/>
              <pc:sldMasterMk cId="2445081536" sldId="2147483660"/>
              <pc:sldLayoutMk cId="2325261363" sldId="2147483712"/>
              <ac:picMk id="17" creationId="{1171B384-D0E8-3C4E-4B98-9F1B59DC99A0}"/>
            </ac:picMkLst>
          </pc:picChg>
          <pc:picChg chg="add mod">
            <ac:chgData name="김 혜민" userId="e364d623-5a4f-4f60-8bad-4d1b46a797f3" providerId="ADAL" clId="{F2FBB541-415A-475D-B18B-E3F4431CEBCD}" dt="2024-10-25T01:10:26.422" v="863"/>
            <ac:picMkLst>
              <pc:docMk/>
              <pc:sldMasterMk cId="2445081536" sldId="2147483660"/>
              <pc:sldLayoutMk cId="2325261363" sldId="2147483712"/>
              <ac:picMk id="18" creationId="{505B23E7-5377-8F51-A271-56F381114A78}"/>
            </ac:picMkLst>
          </pc:picChg>
          <pc:picChg chg="add mod">
            <ac:chgData name="김 혜민" userId="e364d623-5a4f-4f60-8bad-4d1b46a797f3" providerId="ADAL" clId="{F2FBB541-415A-475D-B18B-E3F4431CEBCD}" dt="2024-10-25T01:10:26.422" v="863"/>
            <ac:picMkLst>
              <pc:docMk/>
              <pc:sldMasterMk cId="2445081536" sldId="2147483660"/>
              <pc:sldLayoutMk cId="2325261363" sldId="2147483712"/>
              <ac:picMk id="19" creationId="{00E98964-74D5-80A2-38F5-242517570198}"/>
            </ac:picMkLst>
          </pc:picChg>
          <pc:picChg chg="add mod">
            <ac:chgData name="김 혜민" userId="e364d623-5a4f-4f60-8bad-4d1b46a797f3" providerId="ADAL" clId="{F2FBB541-415A-475D-B18B-E3F4431CEBCD}" dt="2024-10-25T01:10:26.422" v="863"/>
            <ac:picMkLst>
              <pc:docMk/>
              <pc:sldMasterMk cId="2445081536" sldId="2147483660"/>
              <pc:sldLayoutMk cId="2325261363" sldId="2147483712"/>
              <ac:picMk id="20" creationId="{342E6B4D-E797-BD64-53EE-96189155F0BC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13:41.117" v="935" actId="478"/>
          <pc:sldLayoutMkLst>
            <pc:docMk/>
            <pc:sldMasterMk cId="2445081536" sldId="2147483660"/>
            <pc:sldLayoutMk cId="1975828229" sldId="2147483713"/>
          </pc:sldLayoutMkLst>
          <pc:spChg chg="add del">
            <ac:chgData name="김 혜민" userId="e364d623-5a4f-4f60-8bad-4d1b46a797f3" providerId="ADAL" clId="{F2FBB541-415A-475D-B18B-E3F4431CEBCD}" dt="2024-10-25T01:13:25.824" v="930" actId="11529"/>
            <ac:spMkLst>
              <pc:docMk/>
              <pc:sldMasterMk cId="2445081536" sldId="2147483660"/>
              <pc:sldLayoutMk cId="1975828229" sldId="2147483713"/>
              <ac:spMk id="10" creationId="{29585F74-D8D2-1197-B787-349154966EBA}"/>
            </ac:spMkLst>
          </pc:spChg>
          <pc:spChg chg="del">
            <ac:chgData name="김 혜민" userId="e364d623-5a4f-4f60-8bad-4d1b46a797f3" providerId="ADAL" clId="{F2FBB541-415A-475D-B18B-E3F4431CEBCD}" dt="2024-10-25T01:12:51.679" v="922" actId="478"/>
            <ac:spMkLst>
              <pc:docMk/>
              <pc:sldMasterMk cId="2445081536" sldId="2147483660"/>
              <pc:sldLayoutMk cId="1975828229" sldId="2147483713"/>
              <ac:spMk id="11" creationId="{A50936B3-1D32-7ED5-40BA-36A2EA8192D9}"/>
            </ac:spMkLst>
          </pc:spChg>
          <pc:spChg chg="del">
            <ac:chgData name="김 혜민" userId="e364d623-5a4f-4f60-8bad-4d1b46a797f3" providerId="ADAL" clId="{F2FBB541-415A-475D-B18B-E3F4431CEBCD}" dt="2024-10-25T01:12:51.679" v="922" actId="478"/>
            <ac:spMkLst>
              <pc:docMk/>
              <pc:sldMasterMk cId="2445081536" sldId="2147483660"/>
              <pc:sldLayoutMk cId="1975828229" sldId="2147483713"/>
              <ac:spMk id="12" creationId="{81456DF1-017F-4C7B-A9F3-54AE20EF0EF1}"/>
            </ac:spMkLst>
          </pc:spChg>
          <pc:spChg chg="add mod ord">
            <ac:chgData name="김 혜민" userId="e364d623-5a4f-4f60-8bad-4d1b46a797f3" providerId="ADAL" clId="{F2FBB541-415A-475D-B18B-E3F4431CEBCD}" dt="2024-10-25T01:13:40.017" v="934" actId="167"/>
            <ac:spMkLst>
              <pc:docMk/>
              <pc:sldMasterMk cId="2445081536" sldId="2147483660"/>
              <pc:sldLayoutMk cId="1975828229" sldId="2147483713"/>
              <ac:spMk id="13" creationId="{C38BAC49-4AEE-3C74-5A93-440B137FF61A}"/>
            </ac:spMkLst>
          </pc:spChg>
          <pc:spChg chg="del">
            <ac:chgData name="김 혜민" userId="e364d623-5a4f-4f60-8bad-4d1b46a797f3" providerId="ADAL" clId="{F2FBB541-415A-475D-B18B-E3F4431CEBCD}" dt="2024-10-25T01:12:51.679" v="922" actId="478"/>
            <ac:spMkLst>
              <pc:docMk/>
              <pc:sldMasterMk cId="2445081536" sldId="2147483660"/>
              <pc:sldLayoutMk cId="1975828229" sldId="2147483713"/>
              <ac:spMk id="15" creationId="{EB5AB5B8-0AF1-C186-7120-3CBD8ED27E75}"/>
            </ac:spMkLst>
          </pc:spChg>
          <pc:spChg chg="del">
            <ac:chgData name="김 혜민" userId="e364d623-5a4f-4f60-8bad-4d1b46a797f3" providerId="ADAL" clId="{F2FBB541-415A-475D-B18B-E3F4431CEBCD}" dt="2024-10-25T01:12:51.679" v="922" actId="478"/>
            <ac:spMkLst>
              <pc:docMk/>
              <pc:sldMasterMk cId="2445081536" sldId="2147483660"/>
              <pc:sldLayoutMk cId="1975828229" sldId="2147483713"/>
              <ac:spMk id="16" creationId="{664AEAE2-089B-3D8C-DF0A-403F6617F120}"/>
            </ac:spMkLst>
          </pc:spChg>
          <pc:picChg chg="add del mod">
            <ac:chgData name="김 혜민" userId="e364d623-5a4f-4f60-8bad-4d1b46a797f3" providerId="ADAL" clId="{F2FBB541-415A-475D-B18B-E3F4431CEBCD}" dt="2024-10-25T01:13:16.401" v="926" actId="478"/>
            <ac:picMkLst>
              <pc:docMk/>
              <pc:sldMasterMk cId="2445081536" sldId="2147483660"/>
              <pc:sldLayoutMk cId="1975828229" sldId="2147483713"/>
              <ac:picMk id="5" creationId="{BE0DA4F7-0996-9DD2-2AA9-A14C626BE7C4}"/>
            </ac:picMkLst>
          </pc:picChg>
          <pc:picChg chg="add mod">
            <ac:chgData name="김 혜민" userId="e364d623-5a4f-4f60-8bad-4d1b46a797f3" providerId="ADAL" clId="{F2FBB541-415A-475D-B18B-E3F4431CEBCD}" dt="2024-10-25T01:13:14.608" v="925"/>
            <ac:picMkLst>
              <pc:docMk/>
              <pc:sldMasterMk cId="2445081536" sldId="2147483660"/>
              <pc:sldLayoutMk cId="1975828229" sldId="2147483713"/>
              <ac:picMk id="6" creationId="{0901B06C-D5F8-3C98-E00F-1DFCBD03AFB9}"/>
            </ac:picMkLst>
          </pc:picChg>
          <pc:picChg chg="add mod">
            <ac:chgData name="김 혜민" userId="e364d623-5a4f-4f60-8bad-4d1b46a797f3" providerId="ADAL" clId="{F2FBB541-415A-475D-B18B-E3F4431CEBCD}" dt="2024-10-25T01:13:14.608" v="925"/>
            <ac:picMkLst>
              <pc:docMk/>
              <pc:sldMasterMk cId="2445081536" sldId="2147483660"/>
              <pc:sldLayoutMk cId="1975828229" sldId="2147483713"/>
              <ac:picMk id="7" creationId="{1FB6C820-75C6-FDA2-CA08-B0F10CBF3CD3}"/>
            </ac:picMkLst>
          </pc:picChg>
          <pc:picChg chg="add del mod">
            <ac:chgData name="김 혜민" userId="e364d623-5a4f-4f60-8bad-4d1b46a797f3" providerId="ADAL" clId="{F2FBB541-415A-475D-B18B-E3F4431CEBCD}" dt="2024-10-25T01:13:41.117" v="935" actId="478"/>
            <ac:picMkLst>
              <pc:docMk/>
              <pc:sldMasterMk cId="2445081536" sldId="2147483660"/>
              <pc:sldLayoutMk cId="1975828229" sldId="2147483713"/>
              <ac:picMk id="8" creationId="{B6EABEA7-67B6-948B-A15D-693D5648B649}"/>
            </ac:picMkLst>
          </pc:picChg>
          <pc:picChg chg="add del mod">
            <ac:chgData name="김 혜민" userId="e364d623-5a4f-4f60-8bad-4d1b46a797f3" providerId="ADAL" clId="{F2FBB541-415A-475D-B18B-E3F4431CEBCD}" dt="2024-10-25T01:13:20.069" v="929" actId="478"/>
            <ac:picMkLst>
              <pc:docMk/>
              <pc:sldMasterMk cId="2445081536" sldId="2147483660"/>
              <pc:sldLayoutMk cId="1975828229" sldId="2147483713"/>
              <ac:picMk id="9" creationId="{B696898C-66A9-78B0-6ACD-17C4FB1335B4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15:34.828" v="972" actId="478"/>
          <pc:sldLayoutMkLst>
            <pc:docMk/>
            <pc:sldMasterMk cId="2445081536" sldId="2147483660"/>
            <pc:sldLayoutMk cId="2399307329" sldId="2147483714"/>
          </pc:sldLayoutMkLst>
          <pc:spChg chg="add mod">
            <ac:chgData name="김 혜민" userId="e364d623-5a4f-4f60-8bad-4d1b46a797f3" providerId="ADAL" clId="{F2FBB541-415A-475D-B18B-E3F4431CEBCD}" dt="2024-10-25T01:14:39.114" v="956"/>
            <ac:spMkLst>
              <pc:docMk/>
              <pc:sldMasterMk cId="2445081536" sldId="2147483660"/>
              <pc:sldLayoutMk cId="2399307329" sldId="2147483714"/>
              <ac:spMk id="5" creationId="{93226BA4-0463-E2D5-351B-3C2D2B4DEEB0}"/>
            </ac:spMkLst>
          </pc:spChg>
          <pc:spChg chg="add del mod">
            <ac:chgData name="김 혜민" userId="e364d623-5a4f-4f60-8bad-4d1b46a797f3" providerId="ADAL" clId="{F2FBB541-415A-475D-B18B-E3F4431CEBCD}" dt="2024-10-25T01:14:54.340" v="960"/>
            <ac:spMkLst>
              <pc:docMk/>
              <pc:sldMasterMk cId="2445081536" sldId="2147483660"/>
              <pc:sldLayoutMk cId="2399307329" sldId="2147483714"/>
              <ac:spMk id="6" creationId="{EDF7E3B4-D2B8-554F-8F5A-9A3C954A9B81}"/>
            </ac:spMkLst>
          </pc:spChg>
          <pc:spChg chg="add del">
            <ac:chgData name="김 혜민" userId="e364d623-5a4f-4f60-8bad-4d1b46a797f3" providerId="ADAL" clId="{F2FBB541-415A-475D-B18B-E3F4431CEBCD}" dt="2024-10-25T01:14:48.509" v="958" actId="11529"/>
            <ac:spMkLst>
              <pc:docMk/>
              <pc:sldMasterMk cId="2445081536" sldId="2147483660"/>
              <pc:sldLayoutMk cId="2399307329" sldId="2147483714"/>
              <ac:spMk id="7" creationId="{47F5C089-5A92-BE55-10F1-CF9F3281457F}"/>
            </ac:spMkLst>
          </pc:spChg>
          <pc:spChg chg="add del mod ord">
            <ac:chgData name="김 혜민" userId="e364d623-5a4f-4f60-8bad-4d1b46a797f3" providerId="ADAL" clId="{F2FBB541-415A-475D-B18B-E3F4431CEBCD}" dt="2024-10-25T01:14:54.340" v="960"/>
            <ac:spMkLst>
              <pc:docMk/>
              <pc:sldMasterMk cId="2445081536" sldId="2147483660"/>
              <pc:sldLayoutMk cId="2399307329" sldId="2147483714"/>
              <ac:spMk id="8" creationId="{7BD95C85-32E1-58F2-C85B-FCE726642CEA}"/>
            </ac:spMkLst>
          </pc:spChg>
          <pc:spChg chg="del mod">
            <ac:chgData name="김 혜민" userId="e364d623-5a4f-4f60-8bad-4d1b46a797f3" providerId="ADAL" clId="{F2FBB541-415A-475D-B18B-E3F4431CEBCD}" dt="2024-10-25T01:15:14.176" v="964" actId="478"/>
            <ac:spMkLst>
              <pc:docMk/>
              <pc:sldMasterMk cId="2445081536" sldId="2147483660"/>
              <pc:sldLayoutMk cId="2399307329" sldId="2147483714"/>
              <ac:spMk id="9" creationId="{21F19525-F138-191B-C590-EFDFA191BD58}"/>
            </ac:spMkLst>
          </pc:spChg>
          <pc:spChg chg="add del">
            <ac:chgData name="김 혜민" userId="e364d623-5a4f-4f60-8bad-4d1b46a797f3" providerId="ADAL" clId="{F2FBB541-415A-475D-B18B-E3F4431CEBCD}" dt="2024-10-25T01:15:22.509" v="966" actId="11529"/>
            <ac:spMkLst>
              <pc:docMk/>
              <pc:sldMasterMk cId="2445081536" sldId="2147483660"/>
              <pc:sldLayoutMk cId="2399307329" sldId="2147483714"/>
              <ac:spMk id="11" creationId="{912CB545-4FBD-8A86-B496-DD05CB699682}"/>
            </ac:spMkLst>
          </pc:spChg>
          <pc:spChg chg="add mod ord">
            <ac:chgData name="김 혜민" userId="e364d623-5a4f-4f60-8bad-4d1b46a797f3" providerId="ADAL" clId="{F2FBB541-415A-475D-B18B-E3F4431CEBCD}" dt="2024-10-25T01:15:33.818" v="971" actId="167"/>
            <ac:spMkLst>
              <pc:docMk/>
              <pc:sldMasterMk cId="2445081536" sldId="2147483660"/>
              <pc:sldLayoutMk cId="2399307329" sldId="2147483714"/>
              <ac:spMk id="12" creationId="{DD987892-F380-FFBA-04B6-B75BAEDF8A37}"/>
            </ac:spMkLst>
          </pc:spChg>
          <pc:spChg chg="del">
            <ac:chgData name="김 혜민" userId="e364d623-5a4f-4f60-8bad-4d1b46a797f3" providerId="ADAL" clId="{F2FBB541-415A-475D-B18B-E3F4431CEBCD}" dt="2024-10-25T01:14:38.942" v="955" actId="478"/>
            <ac:spMkLst>
              <pc:docMk/>
              <pc:sldMasterMk cId="2445081536" sldId="2147483660"/>
              <pc:sldLayoutMk cId="2399307329" sldId="2147483714"/>
              <ac:spMk id="13" creationId="{C38BAC49-4AEE-3C74-5A93-440B137FF61A}"/>
            </ac:spMkLst>
          </pc:spChg>
          <pc:picChg chg="add del mod">
            <ac:chgData name="김 혜민" userId="e364d623-5a4f-4f60-8bad-4d1b46a797f3" providerId="ADAL" clId="{F2FBB541-415A-475D-B18B-E3F4431CEBCD}" dt="2024-10-25T01:15:34.828" v="972" actId="478"/>
            <ac:picMkLst>
              <pc:docMk/>
              <pc:sldMasterMk cId="2445081536" sldId="2147483660"/>
              <pc:sldLayoutMk cId="2399307329" sldId="2147483714"/>
              <ac:picMk id="10" creationId="{44335112-9FBA-E4FF-C8E4-33210849C9ED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16:30.145" v="992" actId="478"/>
          <pc:sldLayoutMkLst>
            <pc:docMk/>
            <pc:sldMasterMk cId="2445081536" sldId="2147483660"/>
            <pc:sldLayoutMk cId="1446182619" sldId="2147483715"/>
          </pc:sldLayoutMkLst>
          <pc:spChg chg="add del">
            <ac:chgData name="김 혜민" userId="e364d623-5a4f-4f60-8bad-4d1b46a797f3" providerId="ADAL" clId="{F2FBB541-415A-475D-B18B-E3F4431CEBCD}" dt="2024-10-25T01:16:05.192" v="983" actId="11529"/>
            <ac:spMkLst>
              <pc:docMk/>
              <pc:sldMasterMk cId="2445081536" sldId="2147483660"/>
              <pc:sldLayoutMk cId="1446182619" sldId="2147483715"/>
              <ac:spMk id="6" creationId="{5C0604AA-BCFA-9CDE-EC8A-C5043B80D001}"/>
            </ac:spMkLst>
          </pc:spChg>
          <pc:spChg chg="add del mod ord">
            <ac:chgData name="김 혜민" userId="e364d623-5a4f-4f60-8bad-4d1b46a797f3" providerId="ADAL" clId="{F2FBB541-415A-475D-B18B-E3F4431CEBCD}" dt="2024-10-25T01:16:29.134" v="991" actId="167"/>
            <ac:spMkLst>
              <pc:docMk/>
              <pc:sldMasterMk cId="2445081536" sldId="2147483660"/>
              <pc:sldLayoutMk cId="1446182619" sldId="2147483715"/>
              <ac:spMk id="7" creationId="{93A4E65A-5C3B-76B3-AAD4-9807405D6BE3}"/>
            </ac:spMkLst>
          </pc:spChg>
          <pc:spChg chg="mod">
            <ac:chgData name="김 혜민" userId="e364d623-5a4f-4f60-8bad-4d1b46a797f3" providerId="ADAL" clId="{F2FBB541-415A-475D-B18B-E3F4431CEBCD}" dt="2024-10-25T01:16:12.746" v="986"/>
            <ac:spMkLst>
              <pc:docMk/>
              <pc:sldMasterMk cId="2445081536" sldId="2147483660"/>
              <pc:sldLayoutMk cId="1446182619" sldId="2147483715"/>
              <ac:spMk id="8" creationId="{6EA0060C-EA71-27C5-61EB-913771968295}"/>
            </ac:spMkLst>
          </pc:spChg>
          <pc:spChg chg="del">
            <ac:chgData name="김 혜민" userId="e364d623-5a4f-4f60-8bad-4d1b46a797f3" providerId="ADAL" clId="{F2FBB541-415A-475D-B18B-E3F4431CEBCD}" dt="2024-10-25T01:16:02.509" v="981" actId="478"/>
            <ac:spMkLst>
              <pc:docMk/>
              <pc:sldMasterMk cId="2445081536" sldId="2147483660"/>
              <pc:sldLayoutMk cId="1446182619" sldId="2147483715"/>
              <ac:spMk id="12" creationId="{DD987892-F380-FFBA-04B6-B75BAEDF8A37}"/>
            </ac:spMkLst>
          </pc:spChg>
          <pc:picChg chg="add del mod">
            <ac:chgData name="김 혜민" userId="e364d623-5a4f-4f60-8bad-4d1b46a797f3" providerId="ADAL" clId="{F2FBB541-415A-475D-B18B-E3F4431CEBCD}" dt="2024-10-25T01:16:30.145" v="992" actId="478"/>
            <ac:picMkLst>
              <pc:docMk/>
              <pc:sldMasterMk cId="2445081536" sldId="2147483660"/>
              <pc:sldLayoutMk cId="1446182619" sldId="2147483715"/>
              <ac:picMk id="5" creationId="{67D3D00A-0551-95B6-329E-5366AF4C0386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17:32.872" v="1009" actId="478"/>
          <pc:sldLayoutMkLst>
            <pc:docMk/>
            <pc:sldMasterMk cId="2445081536" sldId="2147483660"/>
            <pc:sldLayoutMk cId="3737655993" sldId="2147483716"/>
          </pc:sldLayoutMkLst>
          <pc:spChg chg="add del">
            <ac:chgData name="김 혜민" userId="e364d623-5a4f-4f60-8bad-4d1b46a797f3" providerId="ADAL" clId="{F2FBB541-415A-475D-B18B-E3F4431CEBCD}" dt="2024-10-25T01:17:20.952" v="1004" actId="11529"/>
            <ac:spMkLst>
              <pc:docMk/>
              <pc:sldMasterMk cId="2445081536" sldId="2147483660"/>
              <pc:sldLayoutMk cId="3737655993" sldId="2147483716"/>
              <ac:spMk id="6" creationId="{E1FF8B37-CB1A-1B85-F0C1-0A898103333A}"/>
            </ac:spMkLst>
          </pc:spChg>
          <pc:spChg chg="del">
            <ac:chgData name="김 혜민" userId="e364d623-5a4f-4f60-8bad-4d1b46a797f3" providerId="ADAL" clId="{F2FBB541-415A-475D-B18B-E3F4431CEBCD}" dt="2024-10-25T01:17:15.929" v="1002" actId="478"/>
            <ac:spMkLst>
              <pc:docMk/>
              <pc:sldMasterMk cId="2445081536" sldId="2147483660"/>
              <pc:sldLayoutMk cId="3737655993" sldId="2147483716"/>
              <ac:spMk id="7" creationId="{93A4E65A-5C3B-76B3-AAD4-9807405D6BE3}"/>
            </ac:spMkLst>
          </pc:spChg>
          <pc:spChg chg="add mod ord">
            <ac:chgData name="김 혜민" userId="e364d623-5a4f-4f60-8bad-4d1b46a797f3" providerId="ADAL" clId="{F2FBB541-415A-475D-B18B-E3F4431CEBCD}" dt="2024-10-25T01:17:31.787" v="1008" actId="167"/>
            <ac:spMkLst>
              <pc:docMk/>
              <pc:sldMasterMk cId="2445081536" sldId="2147483660"/>
              <pc:sldLayoutMk cId="3737655993" sldId="2147483716"/>
              <ac:spMk id="8" creationId="{BC09E133-4069-479C-C537-FC78E62706D4}"/>
            </ac:spMkLst>
          </pc:spChg>
          <pc:picChg chg="add del mod">
            <ac:chgData name="김 혜민" userId="e364d623-5a4f-4f60-8bad-4d1b46a797f3" providerId="ADAL" clId="{F2FBB541-415A-475D-B18B-E3F4431CEBCD}" dt="2024-10-25T01:17:32.872" v="1009" actId="478"/>
            <ac:picMkLst>
              <pc:docMk/>
              <pc:sldMasterMk cId="2445081536" sldId="2147483660"/>
              <pc:sldLayoutMk cId="3737655993" sldId="2147483716"/>
              <ac:picMk id="5" creationId="{AB8C872F-EA5B-1C80-CBC6-B18C33F55EDE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19:17.436" v="1060" actId="478"/>
          <pc:sldLayoutMkLst>
            <pc:docMk/>
            <pc:sldMasterMk cId="2445081536" sldId="2147483660"/>
            <pc:sldLayoutMk cId="3802524373" sldId="2147483717"/>
          </pc:sldLayoutMkLst>
          <pc:spChg chg="add del">
            <ac:chgData name="김 혜민" userId="e364d623-5a4f-4f60-8bad-4d1b46a797f3" providerId="ADAL" clId="{F2FBB541-415A-475D-B18B-E3F4431CEBCD}" dt="2024-10-25T01:18:06.052" v="1020" actId="11529"/>
            <ac:spMkLst>
              <pc:docMk/>
              <pc:sldMasterMk cId="2445081536" sldId="2147483660"/>
              <pc:sldLayoutMk cId="3802524373" sldId="2147483717"/>
              <ac:spMk id="6" creationId="{92DAD1FE-F283-8B03-C0F1-21237D5BDA01}"/>
            </ac:spMkLst>
          </pc:spChg>
          <pc:spChg chg="add mod ord">
            <ac:chgData name="김 혜민" userId="e364d623-5a4f-4f60-8bad-4d1b46a797f3" providerId="ADAL" clId="{F2FBB541-415A-475D-B18B-E3F4431CEBCD}" dt="2024-10-25T01:18:40.403" v="1039" actId="14861"/>
            <ac:spMkLst>
              <pc:docMk/>
              <pc:sldMasterMk cId="2445081536" sldId="2147483660"/>
              <pc:sldLayoutMk cId="3802524373" sldId="2147483717"/>
              <ac:spMk id="7" creationId="{AE5EDCF2-6817-3B2D-B42F-F2F21EE674FE}"/>
            </ac:spMkLst>
          </pc:spChg>
          <pc:spChg chg="del">
            <ac:chgData name="김 혜민" userId="e364d623-5a4f-4f60-8bad-4d1b46a797f3" providerId="ADAL" clId="{F2FBB541-415A-475D-B18B-E3F4431CEBCD}" dt="2024-10-25T01:18:00.809" v="1019" actId="478"/>
            <ac:spMkLst>
              <pc:docMk/>
              <pc:sldMasterMk cId="2445081536" sldId="2147483660"/>
              <pc:sldLayoutMk cId="3802524373" sldId="2147483717"/>
              <ac:spMk id="8" creationId="{BC09E133-4069-479C-C537-FC78E62706D4}"/>
            </ac:spMkLst>
          </pc:spChg>
          <pc:picChg chg="add del mod">
            <ac:chgData name="김 혜민" userId="e364d623-5a4f-4f60-8bad-4d1b46a797f3" providerId="ADAL" clId="{F2FBB541-415A-475D-B18B-E3F4431CEBCD}" dt="2024-10-25T01:18:15.627" v="1024" actId="478"/>
            <ac:picMkLst>
              <pc:docMk/>
              <pc:sldMasterMk cId="2445081536" sldId="2147483660"/>
              <pc:sldLayoutMk cId="3802524373" sldId="2147483717"/>
              <ac:picMk id="5" creationId="{389C4D30-1E84-70ED-041B-A30C8229D864}"/>
            </ac:picMkLst>
          </pc:picChg>
          <pc:picChg chg="add del mod">
            <ac:chgData name="김 혜민" userId="e364d623-5a4f-4f60-8bad-4d1b46a797f3" providerId="ADAL" clId="{F2FBB541-415A-475D-B18B-E3F4431CEBCD}" dt="2024-10-25T01:19:17.436" v="1060" actId="478"/>
            <ac:picMkLst>
              <pc:docMk/>
              <pc:sldMasterMk cId="2445081536" sldId="2147483660"/>
              <pc:sldLayoutMk cId="3802524373" sldId="2147483717"/>
              <ac:picMk id="9" creationId="{1B2DEA27-5349-6542-4F6C-9C97234FEFA4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20:39.352" v="1085" actId="14100"/>
          <pc:sldLayoutMkLst>
            <pc:docMk/>
            <pc:sldMasterMk cId="2445081536" sldId="2147483660"/>
            <pc:sldLayoutMk cId="3970851497" sldId="2147483718"/>
          </pc:sldLayoutMkLst>
          <pc:spChg chg="add del">
            <ac:chgData name="김 혜민" userId="e364d623-5a4f-4f60-8bad-4d1b46a797f3" providerId="ADAL" clId="{F2FBB541-415A-475D-B18B-E3F4431CEBCD}" dt="2024-10-25T01:20:37.387" v="1084" actId="11529"/>
            <ac:spMkLst>
              <pc:docMk/>
              <pc:sldMasterMk cId="2445081536" sldId="2147483660"/>
              <pc:sldLayoutMk cId="3970851497" sldId="2147483718"/>
              <ac:spMk id="5" creationId="{72D1BAFB-C2A6-B22C-5FA6-B8F07A8A8D32}"/>
            </ac:spMkLst>
          </pc:spChg>
          <pc:spChg chg="add mod">
            <ac:chgData name="김 혜민" userId="e364d623-5a4f-4f60-8bad-4d1b46a797f3" providerId="ADAL" clId="{F2FBB541-415A-475D-B18B-E3F4431CEBCD}" dt="2024-10-25T01:20:39.352" v="1085" actId="14100"/>
            <ac:spMkLst>
              <pc:docMk/>
              <pc:sldMasterMk cId="2445081536" sldId="2147483660"/>
              <pc:sldLayoutMk cId="3970851497" sldId="2147483718"/>
              <ac:spMk id="6" creationId="{6219917A-C943-8783-CFC9-E5028B93F3DF}"/>
            </ac:spMkLst>
          </pc:spChg>
          <pc:spChg chg="del mod ord">
            <ac:chgData name="김 혜민" userId="e364d623-5a4f-4f60-8bad-4d1b46a797f3" providerId="ADAL" clId="{F2FBB541-415A-475D-B18B-E3F4431CEBCD}" dt="2024-10-25T01:20:34.535" v="1083" actId="478"/>
            <ac:spMkLst>
              <pc:docMk/>
              <pc:sldMasterMk cId="2445081536" sldId="2147483660"/>
              <pc:sldLayoutMk cId="3970851497" sldId="2147483718"/>
              <ac:spMk id="7" creationId="{AE5EDCF2-6817-3B2D-B42F-F2F21EE674FE}"/>
            </ac:spMkLst>
          </pc:spChg>
        </pc:sldLayoutChg>
        <pc:sldLayoutChg chg="addSp delSp modSp add mod modTransition">
          <pc:chgData name="김 혜민" userId="e364d623-5a4f-4f60-8bad-4d1b46a797f3" providerId="ADAL" clId="{F2FBB541-415A-475D-B18B-E3F4431CEBCD}" dt="2024-10-25T01:21:32.434" v="1110" actId="478"/>
          <pc:sldLayoutMkLst>
            <pc:docMk/>
            <pc:sldMasterMk cId="2445081536" sldId="2147483660"/>
            <pc:sldLayoutMk cId="3043659407" sldId="2147483719"/>
          </pc:sldLayoutMkLst>
          <pc:spChg chg="del">
            <ac:chgData name="김 혜민" userId="e364d623-5a4f-4f60-8bad-4d1b46a797f3" providerId="ADAL" clId="{F2FBB541-415A-475D-B18B-E3F4431CEBCD}" dt="2024-10-25T01:21:14.186" v="1100" actId="478"/>
            <ac:spMkLst>
              <pc:docMk/>
              <pc:sldMasterMk cId="2445081536" sldId="2147483660"/>
              <pc:sldLayoutMk cId="3043659407" sldId="2147483719"/>
              <ac:spMk id="6" creationId="{6219917A-C943-8783-CFC9-E5028B93F3DF}"/>
            </ac:spMkLst>
          </pc:spChg>
          <pc:spChg chg="add del">
            <ac:chgData name="김 혜민" userId="e364d623-5a4f-4f60-8bad-4d1b46a797f3" providerId="ADAL" clId="{F2FBB541-415A-475D-B18B-E3F4431CEBCD}" dt="2024-10-25T01:21:18.352" v="1102" actId="11529"/>
            <ac:spMkLst>
              <pc:docMk/>
              <pc:sldMasterMk cId="2445081536" sldId="2147483660"/>
              <pc:sldLayoutMk cId="3043659407" sldId="2147483719"/>
              <ac:spMk id="9" creationId="{DADB87A2-DF6F-3744-2FFF-4586D89F7B3B}"/>
            </ac:spMkLst>
          </pc:spChg>
          <pc:spChg chg="add mod ord">
            <ac:chgData name="김 혜민" userId="e364d623-5a4f-4f60-8bad-4d1b46a797f3" providerId="ADAL" clId="{F2FBB541-415A-475D-B18B-E3F4431CEBCD}" dt="2024-10-25T01:21:30.812" v="1109" actId="167"/>
            <ac:spMkLst>
              <pc:docMk/>
              <pc:sldMasterMk cId="2445081536" sldId="2147483660"/>
              <pc:sldLayoutMk cId="3043659407" sldId="2147483719"/>
              <ac:spMk id="10" creationId="{EFE9F858-275E-07EA-DC33-82651E4571D1}"/>
            </ac:spMkLst>
          </pc:spChg>
          <pc:spChg chg="add mod ord">
            <ac:chgData name="김 혜민" userId="e364d623-5a4f-4f60-8bad-4d1b46a797f3" providerId="ADAL" clId="{F2FBB541-415A-475D-B18B-E3F4431CEBCD}" dt="2024-10-25T01:21:30.812" v="1109" actId="167"/>
            <ac:spMkLst>
              <pc:docMk/>
              <pc:sldMasterMk cId="2445081536" sldId="2147483660"/>
              <pc:sldLayoutMk cId="3043659407" sldId="2147483719"/>
              <ac:spMk id="11" creationId="{0D435CC2-172F-43A8-CB5D-87873A84943D}"/>
            </ac:spMkLst>
          </pc:spChg>
          <pc:spChg chg="add mod ord">
            <ac:chgData name="김 혜민" userId="e364d623-5a4f-4f60-8bad-4d1b46a797f3" providerId="ADAL" clId="{F2FBB541-415A-475D-B18B-E3F4431CEBCD}" dt="2024-10-25T01:21:30.812" v="1109" actId="167"/>
            <ac:spMkLst>
              <pc:docMk/>
              <pc:sldMasterMk cId="2445081536" sldId="2147483660"/>
              <pc:sldLayoutMk cId="3043659407" sldId="2147483719"/>
              <ac:spMk id="12" creationId="{A3085FCF-B3BE-F3C1-0CC3-07D81CE69A50}"/>
            </ac:spMkLst>
          </pc:spChg>
          <pc:picChg chg="add del mod">
            <ac:chgData name="김 혜민" userId="e364d623-5a4f-4f60-8bad-4d1b46a797f3" providerId="ADAL" clId="{F2FBB541-415A-475D-B18B-E3F4431CEBCD}" dt="2024-10-25T01:21:32.434" v="1110" actId="478"/>
            <ac:picMkLst>
              <pc:docMk/>
              <pc:sldMasterMk cId="2445081536" sldId="2147483660"/>
              <pc:sldLayoutMk cId="3043659407" sldId="2147483719"/>
              <ac:picMk id="5" creationId="{60C128DB-3773-75C4-557A-A0529D988FF2}"/>
            </ac:picMkLst>
          </pc:picChg>
          <pc:picChg chg="add del mod">
            <ac:chgData name="김 혜민" userId="e364d623-5a4f-4f60-8bad-4d1b46a797f3" providerId="ADAL" clId="{F2FBB541-415A-475D-B18B-E3F4431CEBCD}" dt="2024-10-25T01:21:32.434" v="1110" actId="478"/>
            <ac:picMkLst>
              <pc:docMk/>
              <pc:sldMasterMk cId="2445081536" sldId="2147483660"/>
              <pc:sldLayoutMk cId="3043659407" sldId="2147483719"/>
              <ac:picMk id="7" creationId="{818DAF75-22A4-D154-5490-D525219BBC40}"/>
            </ac:picMkLst>
          </pc:picChg>
          <pc:picChg chg="add del mod">
            <ac:chgData name="김 혜민" userId="e364d623-5a4f-4f60-8bad-4d1b46a797f3" providerId="ADAL" clId="{F2FBB541-415A-475D-B18B-E3F4431CEBCD}" dt="2024-10-25T01:21:32.434" v="1110" actId="478"/>
            <ac:picMkLst>
              <pc:docMk/>
              <pc:sldMasterMk cId="2445081536" sldId="2147483660"/>
              <pc:sldLayoutMk cId="3043659407" sldId="2147483719"/>
              <ac:picMk id="8" creationId="{0B34CDBF-35BB-73A3-6462-FA99257D774E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22:52.028" v="1151"/>
          <pc:sldLayoutMkLst>
            <pc:docMk/>
            <pc:sldMasterMk cId="2445081536" sldId="2147483660"/>
            <pc:sldLayoutMk cId="440354320" sldId="2147483720"/>
          </pc:sldLayoutMkLst>
          <pc:spChg chg="add mod">
            <ac:chgData name="김 혜민" userId="e364d623-5a4f-4f60-8bad-4d1b46a797f3" providerId="ADAL" clId="{F2FBB541-415A-475D-B18B-E3F4431CEBCD}" dt="2024-10-25T01:22:52.028" v="1151"/>
            <ac:spMkLst>
              <pc:docMk/>
              <pc:sldMasterMk cId="2445081536" sldId="2147483660"/>
              <pc:sldLayoutMk cId="440354320" sldId="2147483720"/>
              <ac:spMk id="5" creationId="{13CF00D3-34A7-43F1-9E7A-5C3FDA9B2618}"/>
            </ac:spMkLst>
          </pc:spChg>
          <pc:spChg chg="del">
            <ac:chgData name="김 혜민" userId="e364d623-5a4f-4f60-8bad-4d1b46a797f3" providerId="ADAL" clId="{F2FBB541-415A-475D-B18B-E3F4431CEBCD}" dt="2024-10-25T01:22:51.824" v="1150" actId="478"/>
            <ac:spMkLst>
              <pc:docMk/>
              <pc:sldMasterMk cId="2445081536" sldId="2147483660"/>
              <pc:sldLayoutMk cId="440354320" sldId="2147483720"/>
              <ac:spMk id="10" creationId="{EFE9F858-275E-07EA-DC33-82651E4571D1}"/>
            </ac:spMkLst>
          </pc:spChg>
          <pc:spChg chg="del">
            <ac:chgData name="김 혜민" userId="e364d623-5a4f-4f60-8bad-4d1b46a797f3" providerId="ADAL" clId="{F2FBB541-415A-475D-B18B-E3F4431CEBCD}" dt="2024-10-25T01:22:51.824" v="1150" actId="478"/>
            <ac:spMkLst>
              <pc:docMk/>
              <pc:sldMasterMk cId="2445081536" sldId="2147483660"/>
              <pc:sldLayoutMk cId="440354320" sldId="2147483720"/>
              <ac:spMk id="11" creationId="{0D435CC2-172F-43A8-CB5D-87873A84943D}"/>
            </ac:spMkLst>
          </pc:spChg>
          <pc:spChg chg="del">
            <ac:chgData name="김 혜민" userId="e364d623-5a4f-4f60-8bad-4d1b46a797f3" providerId="ADAL" clId="{F2FBB541-415A-475D-B18B-E3F4431CEBCD}" dt="2024-10-25T01:22:51.824" v="1150" actId="478"/>
            <ac:spMkLst>
              <pc:docMk/>
              <pc:sldMasterMk cId="2445081536" sldId="2147483660"/>
              <pc:sldLayoutMk cId="440354320" sldId="2147483720"/>
              <ac:spMk id="12" creationId="{A3085FCF-B3BE-F3C1-0CC3-07D81CE69A50}"/>
            </ac:spMkLst>
          </pc:spChg>
        </pc:sldLayoutChg>
        <pc:sldLayoutChg chg="addSp delSp modSp add mod modTransition">
          <pc:chgData name="김 혜민" userId="e364d623-5a4f-4f60-8bad-4d1b46a797f3" providerId="ADAL" clId="{F2FBB541-415A-475D-B18B-E3F4431CEBCD}" dt="2024-10-25T01:23:49.709" v="1166"/>
          <pc:sldLayoutMkLst>
            <pc:docMk/>
            <pc:sldMasterMk cId="2445081536" sldId="2147483660"/>
            <pc:sldLayoutMk cId="2328398316" sldId="2147483721"/>
          </pc:sldLayoutMkLst>
          <pc:spChg chg="add del">
            <ac:chgData name="김 혜민" userId="e364d623-5a4f-4f60-8bad-4d1b46a797f3" providerId="ADAL" clId="{F2FBB541-415A-475D-B18B-E3F4431CEBCD}" dt="2024-10-25T01:23:33.915" v="1160" actId="11529"/>
            <ac:spMkLst>
              <pc:docMk/>
              <pc:sldMasterMk cId="2445081536" sldId="2147483660"/>
              <pc:sldLayoutMk cId="2328398316" sldId="2147483721"/>
              <ac:spMk id="6" creationId="{72F7C65A-A010-1639-FE3E-4857F1544E60}"/>
            </ac:spMkLst>
          </pc:spChg>
          <pc:spChg chg="add del mod ord">
            <ac:chgData name="김 혜민" userId="e364d623-5a4f-4f60-8bad-4d1b46a797f3" providerId="ADAL" clId="{F2FBB541-415A-475D-B18B-E3F4431CEBCD}" dt="2024-10-25T01:23:49.709" v="1166"/>
            <ac:spMkLst>
              <pc:docMk/>
              <pc:sldMasterMk cId="2445081536" sldId="2147483660"/>
              <pc:sldLayoutMk cId="2328398316" sldId="2147483721"/>
              <ac:spMk id="7" creationId="{8182733E-050F-02E3-BE25-62093D3E7415}"/>
            </ac:spMkLst>
          </pc:spChg>
          <pc:spChg chg="mod">
            <ac:chgData name="김 혜민" userId="e364d623-5a4f-4f60-8bad-4d1b46a797f3" providerId="ADAL" clId="{F2FBB541-415A-475D-B18B-E3F4431CEBCD}" dt="2024-10-25T01:23:49.709" v="1166"/>
            <ac:spMkLst>
              <pc:docMk/>
              <pc:sldMasterMk cId="2445081536" sldId="2147483660"/>
              <pc:sldLayoutMk cId="2328398316" sldId="2147483721"/>
              <ac:spMk id="8" creationId="{6E342386-84C3-2148-EB05-2D0F9CEE0C9C}"/>
            </ac:spMkLst>
          </pc:spChg>
          <pc:spChg chg="del">
            <ac:chgData name="김 혜민" userId="e364d623-5a4f-4f60-8bad-4d1b46a797f3" providerId="ADAL" clId="{F2FBB541-415A-475D-B18B-E3F4431CEBCD}" dt="2024-10-25T01:23:27.936" v="1158" actId="478"/>
            <ac:spMkLst>
              <pc:docMk/>
              <pc:sldMasterMk cId="2445081536" sldId="2147483660"/>
              <pc:sldLayoutMk cId="2328398316" sldId="2147483721"/>
              <ac:spMk id="10" creationId="{EFE9F858-275E-07EA-DC33-82651E4571D1}"/>
            </ac:spMkLst>
          </pc:spChg>
          <pc:spChg chg="del">
            <ac:chgData name="김 혜민" userId="e364d623-5a4f-4f60-8bad-4d1b46a797f3" providerId="ADAL" clId="{F2FBB541-415A-475D-B18B-E3F4431CEBCD}" dt="2024-10-25T01:23:27.936" v="1158" actId="478"/>
            <ac:spMkLst>
              <pc:docMk/>
              <pc:sldMasterMk cId="2445081536" sldId="2147483660"/>
              <pc:sldLayoutMk cId="2328398316" sldId="2147483721"/>
              <ac:spMk id="11" creationId="{0D435CC2-172F-43A8-CB5D-87873A84943D}"/>
            </ac:spMkLst>
          </pc:spChg>
          <pc:spChg chg="del">
            <ac:chgData name="김 혜민" userId="e364d623-5a4f-4f60-8bad-4d1b46a797f3" providerId="ADAL" clId="{F2FBB541-415A-475D-B18B-E3F4431CEBCD}" dt="2024-10-25T01:23:27.936" v="1158" actId="478"/>
            <ac:spMkLst>
              <pc:docMk/>
              <pc:sldMasterMk cId="2445081536" sldId="2147483660"/>
              <pc:sldLayoutMk cId="2328398316" sldId="2147483721"/>
              <ac:spMk id="12" creationId="{A3085FCF-B3BE-F3C1-0CC3-07D81CE69A50}"/>
            </ac:spMkLst>
          </pc:spChg>
          <pc:picChg chg="add del mod">
            <ac:chgData name="김 혜민" userId="e364d623-5a4f-4f60-8bad-4d1b46a797f3" providerId="ADAL" clId="{F2FBB541-415A-475D-B18B-E3F4431CEBCD}" dt="2024-10-25T01:23:49.709" v="1166"/>
            <ac:picMkLst>
              <pc:docMk/>
              <pc:sldMasterMk cId="2445081536" sldId="2147483660"/>
              <pc:sldLayoutMk cId="2328398316" sldId="2147483721"/>
              <ac:picMk id="5" creationId="{9F5B9A9A-E2FB-B292-2F96-09046050ABCC}"/>
            </ac:picMkLst>
          </pc:picChg>
        </pc:sldLayoutChg>
        <pc:sldLayoutChg chg="addSp delSp modSp add mod modTransition">
          <pc:chgData name="김 혜민" userId="e364d623-5a4f-4f60-8bad-4d1b46a797f3" providerId="ADAL" clId="{F2FBB541-415A-475D-B18B-E3F4431CEBCD}" dt="2024-10-25T01:24:42.728" v="1193" actId="478"/>
          <pc:sldLayoutMkLst>
            <pc:docMk/>
            <pc:sldMasterMk cId="2445081536" sldId="2147483660"/>
            <pc:sldLayoutMk cId="3934987321" sldId="2147483722"/>
          </pc:sldLayoutMkLst>
          <pc:spChg chg="add del">
            <ac:chgData name="김 혜민" userId="e364d623-5a4f-4f60-8bad-4d1b46a797f3" providerId="ADAL" clId="{F2FBB541-415A-475D-B18B-E3F4431CEBCD}" dt="2024-10-25T01:24:29.864" v="1185" actId="11529"/>
            <ac:spMkLst>
              <pc:docMk/>
              <pc:sldMasterMk cId="2445081536" sldId="2147483660"/>
              <pc:sldLayoutMk cId="3934987321" sldId="2147483722"/>
              <ac:spMk id="8" creationId="{2CAF11C9-C287-2D9E-F24A-C9D5CE4ABB46}"/>
            </ac:spMkLst>
          </pc:spChg>
          <pc:spChg chg="add mod ord">
            <ac:chgData name="김 혜민" userId="e364d623-5a4f-4f60-8bad-4d1b46a797f3" providerId="ADAL" clId="{F2FBB541-415A-475D-B18B-E3F4431CEBCD}" dt="2024-10-25T01:24:39.603" v="1190" actId="167"/>
            <ac:spMkLst>
              <pc:docMk/>
              <pc:sldMasterMk cId="2445081536" sldId="2147483660"/>
              <pc:sldLayoutMk cId="3934987321" sldId="2147483722"/>
              <ac:spMk id="9" creationId="{BF25B51A-CEA8-2F16-010B-CE5A4F931172}"/>
            </ac:spMkLst>
          </pc:spChg>
          <pc:spChg chg="del">
            <ac:chgData name="김 혜민" userId="e364d623-5a4f-4f60-8bad-4d1b46a797f3" providerId="ADAL" clId="{F2FBB541-415A-475D-B18B-E3F4431CEBCD}" dt="2024-10-25T01:24:27.111" v="1183" actId="478"/>
            <ac:spMkLst>
              <pc:docMk/>
              <pc:sldMasterMk cId="2445081536" sldId="2147483660"/>
              <pc:sldLayoutMk cId="3934987321" sldId="2147483722"/>
              <ac:spMk id="10" creationId="{EFE9F858-275E-07EA-DC33-82651E4571D1}"/>
            </ac:spMkLst>
          </pc:spChg>
          <pc:spChg chg="del">
            <ac:chgData name="김 혜민" userId="e364d623-5a4f-4f60-8bad-4d1b46a797f3" providerId="ADAL" clId="{F2FBB541-415A-475D-B18B-E3F4431CEBCD}" dt="2024-10-25T01:24:27.111" v="1183" actId="478"/>
            <ac:spMkLst>
              <pc:docMk/>
              <pc:sldMasterMk cId="2445081536" sldId="2147483660"/>
              <pc:sldLayoutMk cId="3934987321" sldId="2147483722"/>
              <ac:spMk id="11" creationId="{0D435CC2-172F-43A8-CB5D-87873A84943D}"/>
            </ac:spMkLst>
          </pc:spChg>
          <pc:spChg chg="del">
            <ac:chgData name="김 혜민" userId="e364d623-5a4f-4f60-8bad-4d1b46a797f3" providerId="ADAL" clId="{F2FBB541-415A-475D-B18B-E3F4431CEBCD}" dt="2024-10-25T01:24:27.111" v="1183" actId="478"/>
            <ac:spMkLst>
              <pc:docMk/>
              <pc:sldMasterMk cId="2445081536" sldId="2147483660"/>
              <pc:sldLayoutMk cId="3934987321" sldId="2147483722"/>
              <ac:spMk id="12" creationId="{A3085FCF-B3BE-F3C1-0CC3-07D81CE69A50}"/>
            </ac:spMkLst>
          </pc:spChg>
          <pc:spChg chg="add mod ord">
            <ac:chgData name="김 혜민" userId="e364d623-5a4f-4f60-8bad-4d1b46a797f3" providerId="ADAL" clId="{F2FBB541-415A-475D-B18B-E3F4431CEBCD}" dt="2024-10-25T01:24:39.603" v="1190" actId="167"/>
            <ac:spMkLst>
              <pc:docMk/>
              <pc:sldMasterMk cId="2445081536" sldId="2147483660"/>
              <pc:sldLayoutMk cId="3934987321" sldId="2147483722"/>
              <ac:spMk id="13" creationId="{946E0B74-C6F5-942A-234F-2C1C3DA3B690}"/>
            </ac:spMkLst>
          </pc:spChg>
          <pc:spChg chg="add mod ord">
            <ac:chgData name="김 혜민" userId="e364d623-5a4f-4f60-8bad-4d1b46a797f3" providerId="ADAL" clId="{F2FBB541-415A-475D-B18B-E3F4431CEBCD}" dt="2024-10-25T01:24:39.603" v="1190" actId="167"/>
            <ac:spMkLst>
              <pc:docMk/>
              <pc:sldMasterMk cId="2445081536" sldId="2147483660"/>
              <pc:sldLayoutMk cId="3934987321" sldId="2147483722"/>
              <ac:spMk id="14" creationId="{F5782596-6B99-53D8-51F5-CBD99659C1C3}"/>
            </ac:spMkLst>
          </pc:spChg>
          <pc:picChg chg="add del mod">
            <ac:chgData name="김 혜민" userId="e364d623-5a4f-4f60-8bad-4d1b46a797f3" providerId="ADAL" clId="{F2FBB541-415A-475D-B18B-E3F4431CEBCD}" dt="2024-10-25T01:24:42.728" v="1193" actId="478"/>
            <ac:picMkLst>
              <pc:docMk/>
              <pc:sldMasterMk cId="2445081536" sldId="2147483660"/>
              <pc:sldLayoutMk cId="3934987321" sldId="2147483722"/>
              <ac:picMk id="5" creationId="{847D6DD2-9D86-B646-C073-2AD1B95BB4AF}"/>
            </ac:picMkLst>
          </pc:picChg>
          <pc:picChg chg="add del mod">
            <ac:chgData name="김 혜민" userId="e364d623-5a4f-4f60-8bad-4d1b46a797f3" providerId="ADAL" clId="{F2FBB541-415A-475D-B18B-E3F4431CEBCD}" dt="2024-10-25T01:24:42.728" v="1193" actId="478"/>
            <ac:picMkLst>
              <pc:docMk/>
              <pc:sldMasterMk cId="2445081536" sldId="2147483660"/>
              <pc:sldLayoutMk cId="3934987321" sldId="2147483722"/>
              <ac:picMk id="6" creationId="{C7EECFCA-E825-B4D4-F322-52B69DD65C38}"/>
            </ac:picMkLst>
          </pc:picChg>
          <pc:picChg chg="add del mod">
            <ac:chgData name="김 혜민" userId="e364d623-5a4f-4f60-8bad-4d1b46a797f3" providerId="ADAL" clId="{F2FBB541-415A-475D-B18B-E3F4431CEBCD}" dt="2024-10-25T01:24:42.728" v="1193" actId="478"/>
            <ac:picMkLst>
              <pc:docMk/>
              <pc:sldMasterMk cId="2445081536" sldId="2147483660"/>
              <pc:sldLayoutMk cId="3934987321" sldId="2147483722"/>
              <ac:picMk id="7" creationId="{F62EE972-429A-AE81-7A52-C779BE8C0BC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  <a:headEnd w="lg" len="lg"/>
              <a:tailEnd w="lg" len="lg"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03-4237-B569-E6187CD13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7763120"/>
        <c:axId val="667763600"/>
      </c:lineChart>
      <c:catAx>
        <c:axId val="66776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667763600"/>
        <c:crosses val="autoZero"/>
        <c:auto val="1"/>
        <c:lblAlgn val="ctr"/>
        <c:lblOffset val="100"/>
        <c:noMultiLvlLbl val="0"/>
      </c:catAx>
      <c:valAx>
        <c:axId val="6677636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67763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차트 제목을 입력하세요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80-4A14-B8A4-3FA5958AE87F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80-4A14-B8A4-3FA5958AE87F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80-4A14-B8A4-3FA5958AE87F}"/>
              </c:ext>
            </c:extLst>
          </c:dPt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32</c:v>
                </c:pt>
                <c:pt idx="2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480-4A14-B8A4-3FA5958AE8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56</c:v>
                </c:pt>
                <c:pt idx="1">
                  <c:v>45</c:v>
                </c:pt>
                <c:pt idx="2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000-4437-B1CC-0C38389BB0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0899824"/>
        <c:axId val="1220900784"/>
      </c:lineChart>
      <c:catAx>
        <c:axId val="12208998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20900784"/>
        <c:crosses val="autoZero"/>
        <c:auto val="1"/>
        <c:lblAlgn val="ctr"/>
        <c:lblOffset val="100"/>
        <c:noMultiLvlLbl val="0"/>
      </c:catAx>
      <c:valAx>
        <c:axId val="122090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endParaRPr lang="en-US"/>
          </a:p>
        </c:txPr>
        <c:crossAx val="122089982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B3-4E95-872B-7FCF6555F4F3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B3-4E95-872B-7FCF6555F4F3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B3-4E95-872B-7FCF6555F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B3-4E95-872B-7FCF6555F4F3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B3-4E95-872B-7FCF6555F4F3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4.2</c:v>
                </c:pt>
                <c:pt idx="1">
                  <c:v>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B3-4E95-872B-7FCF6555F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</c:v>
                </c:pt>
                <c:pt idx="1">
                  <c:v>25</c:v>
                </c:pt>
                <c:pt idx="2">
                  <c:v>56</c:v>
                </c:pt>
                <c:pt idx="3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54-4778-8EA4-9F743E369B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</c:v>
                </c:pt>
                <c:pt idx="1">
                  <c:v>63</c:v>
                </c:pt>
                <c:pt idx="2">
                  <c:v>82</c:v>
                </c:pt>
                <c:pt idx="3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54-4778-8EA4-9F743E369B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77352752"/>
        <c:axId val="1177353712"/>
      </c:lineChart>
      <c:catAx>
        <c:axId val="1177352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77353712"/>
        <c:crosses val="autoZero"/>
        <c:auto val="1"/>
        <c:lblAlgn val="ctr"/>
        <c:lblOffset val="100"/>
        <c:noMultiLvlLbl val="0"/>
      </c:catAx>
      <c:valAx>
        <c:axId val="11773537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endParaRPr lang="en-US"/>
          </a:p>
        </c:txPr>
        <c:crossAx val="1177352752"/>
        <c:crosses val="autoZero"/>
        <c:crossBetween val="between"/>
        <c:majorUnit val="25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pPr>
            <a:r>
              <a:rPr lang="ko-KR" altLang="en-US" sz="1600" dirty="0"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차트 제목을 입력하세요</a:t>
            </a:r>
          </a:p>
        </c:rich>
      </c:tx>
      <c:layout>
        <c:manualLayout>
          <c:xMode val="edge"/>
          <c:yMode val="edge"/>
          <c:x val="0.2829256490558012"/>
          <c:y val="2.01296380389928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79243718188641"/>
          <c:y val="0.17956482469911872"/>
          <c:w val="0.86476615310863714"/>
          <c:h val="0.622469166915645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</c:v>
                </c:pt>
                <c:pt idx="1">
                  <c:v>25</c:v>
                </c:pt>
                <c:pt idx="2">
                  <c:v>49</c:v>
                </c:pt>
                <c:pt idx="3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19-4571-9F11-3ED922613D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</c:v>
                </c:pt>
                <c:pt idx="1">
                  <c:v>44</c:v>
                </c:pt>
                <c:pt idx="2">
                  <c:v>45</c:v>
                </c:pt>
                <c:pt idx="3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19-4571-9F11-3ED922613D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0692815"/>
        <c:axId val="1890695215"/>
      </c:lineChart>
      <c:catAx>
        <c:axId val="189069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890695215"/>
        <c:crosses val="autoZero"/>
        <c:auto val="1"/>
        <c:lblAlgn val="ctr"/>
        <c:lblOffset val="100"/>
        <c:noMultiLvlLbl val="0"/>
      </c:catAx>
      <c:valAx>
        <c:axId val="189069521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890692815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640618160171132"/>
          <c:y val="0.92064775167529034"/>
          <c:w val="0.20718741173279978"/>
          <c:h val="5.92226102857166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670682730923693E-2"/>
          <c:y val="5.6664282488093978E-2"/>
          <c:w val="0.96465863453815259"/>
          <c:h val="0.741934520663414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 항목</c:v>
                </c:pt>
              </c:strCache>
            </c:strRef>
          </c:tx>
          <c:spPr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2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7F-4ED1-B284-76109733ECE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7F-4ED1-B284-76109733ECE0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22</c:v>
                </c:pt>
                <c:pt idx="2">
                  <c:v>33</c:v>
                </c:pt>
                <c:pt idx="3">
                  <c:v>42</c:v>
                </c:pt>
                <c:pt idx="4">
                  <c:v>29</c:v>
                </c:pt>
                <c:pt idx="5">
                  <c:v>50</c:v>
                </c:pt>
                <c:pt idx="6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F-4ED1-B284-76109733EC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9536808"/>
        <c:axId val="36953943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B항목</c:v>
                </c:pt>
              </c:strCache>
            </c:strRef>
          </c:tx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1270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20</c:v>
                </c:pt>
                <c:pt idx="1">
                  <c:v>43</c:v>
                </c:pt>
                <c:pt idx="2">
                  <c:v>35</c:v>
                </c:pt>
                <c:pt idx="3">
                  <c:v>46</c:v>
                </c:pt>
                <c:pt idx="4">
                  <c:v>21</c:v>
                </c:pt>
                <c:pt idx="5">
                  <c:v>33</c:v>
                </c:pt>
                <c:pt idx="6">
                  <c:v>48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887F-4ED1-B284-76109733EC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9536808"/>
        <c:axId val="369539432"/>
      </c:lineChart>
      <c:catAx>
        <c:axId val="36953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en-US"/>
          </a:p>
        </c:txPr>
        <c:crossAx val="369539432"/>
        <c:crosses val="autoZero"/>
        <c:auto val="1"/>
        <c:lblAlgn val="ctr"/>
        <c:lblOffset val="100"/>
        <c:noMultiLvlLbl val="0"/>
      </c:catAx>
      <c:valAx>
        <c:axId val="36953943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9536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ln>
                <a:solidFill>
                  <a:schemeClr val="accent2">
                    <a:alpha val="0"/>
                  </a:schemeClr>
                </a:solidFill>
              </a:ln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bg1">
              <a:lumMod val="65000"/>
            </a:schemeClr>
          </a:solidFill>
          <a:latin typeface="+mn-lt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속성 A</c:v>
                </c:pt>
                <c:pt idx="1">
                  <c:v>속성 B</c:v>
                </c:pt>
                <c:pt idx="2">
                  <c:v>속성 C</c:v>
                </c:pt>
                <c:pt idx="3">
                  <c:v>속성 D</c:v>
                </c:pt>
                <c:pt idx="4">
                  <c:v>속성 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F7-44A2-871C-61649D1394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속성 A</c:v>
                </c:pt>
                <c:pt idx="1">
                  <c:v>속성 B</c:v>
                </c:pt>
                <c:pt idx="2">
                  <c:v>속성 C</c:v>
                </c:pt>
                <c:pt idx="3">
                  <c:v>속성 D</c:v>
                </c:pt>
                <c:pt idx="4">
                  <c:v>속성 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F7-44A2-871C-61649D139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5013344"/>
        <c:axId val="1425013824"/>
      </c:radarChart>
      <c:catAx>
        <c:axId val="142501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kumimoji="0" lang="en-US" altLang="ko-KR" sz="14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endParaRPr lang="en-US"/>
          </a:p>
        </c:txPr>
        <c:crossAx val="1425013824"/>
        <c:crosses val="autoZero"/>
        <c:auto val="1"/>
        <c:lblAlgn val="ctr"/>
        <c:lblOffset val="100"/>
        <c:noMultiLvlLbl val="0"/>
      </c:catAx>
      <c:valAx>
        <c:axId val="142501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kumimoji="0" lang="en-US" altLang="ko-KR" sz="11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endParaRPr lang="en-US"/>
          </a:p>
        </c:txPr>
        <c:crossAx val="142501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9.8954263806768968E-3"/>
          <c:y val="0.16598621998098659"/>
          <c:w val="0.1379063518523945"/>
          <c:h val="0.11392092571633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kumimoji="0" lang="en-US" altLang="ko-KR" sz="1400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31-4764-ABA8-B353DC8D7C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31-4764-ABA8-B353DC8D7C0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31-4764-ABA8-B353DC8D7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08691952"/>
        <c:axId val="1608692912"/>
      </c:barChart>
      <c:catAx>
        <c:axId val="160869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608692912"/>
        <c:crosses val="autoZero"/>
        <c:auto val="1"/>
        <c:lblAlgn val="ctr"/>
        <c:lblOffset val="100"/>
        <c:noMultiLvlLbl val="0"/>
      </c:catAx>
      <c:valAx>
        <c:axId val="1608692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608691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8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B1-49E4-A6F3-B0CE702982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6B1-49E4-A6F3-B0CE70298285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B1-49E4-A6F3-B0CE70298285}"/>
              </c:ext>
            </c:extLst>
          </c:dPt>
          <c:dLbls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accent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defRPr>
                    </a:pPr>
                    <a:fld id="{BCF5088B-D08A-4DC8-A8EF-3E313682D9AE}" type="VALUE">
                      <a:rPr lang="en-US" altLang="ko-KR">
                        <a:solidFill>
                          <a:schemeClr val="accent1"/>
                        </a:solidFill>
                        <a:latin typeface="프리젠테이션 3 Light" pitchFamily="2" charset="-127"/>
                        <a:ea typeface="프리젠테이션 3 Light" pitchFamily="2" charset="-127"/>
                      </a:rPr>
                      <a:pPr>
                        <a:defRPr>
                          <a:solidFill>
                            <a:schemeClr val="accent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defRPr>
                      </a:pPr>
                      <a:t>[값]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accent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6B1-49E4-A6F3-B0CE702982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B1-49E4-A6F3-B0CE7029828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907527061381109E-2"/>
          <c:y val="5.1356159191594503E-2"/>
          <c:w val="0.90784618035474118"/>
          <c:h val="0.7976798926851109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diamond"/>
            <c:size val="8"/>
            <c:spPr>
              <a:solidFill>
                <a:schemeClr val="accent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93-438B-9E89-FD528663CA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93-438B-9E89-FD528663CA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7675280"/>
        <c:axId val="1077672880"/>
      </c:lineChart>
      <c:catAx>
        <c:axId val="107767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077672880"/>
        <c:crosses val="autoZero"/>
        <c:auto val="1"/>
        <c:lblAlgn val="ctr"/>
        <c:lblOffset val="100"/>
        <c:noMultiLvlLbl val="0"/>
      </c:catAx>
      <c:valAx>
        <c:axId val="10776728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77675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94954848811617E-2"/>
          <c:y val="6.1398732969661654E-2"/>
          <c:w val="0.25208187505586116"/>
          <c:h val="0.11619726205867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99852362204726E-2"/>
          <c:y val="0.12693177122713023"/>
          <c:w val="0.92872514763779523"/>
          <c:h val="0.72387120300989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C0-4C80-B729-1CDAFA6CE3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C0-4C80-B729-1CDAFA6CE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9176319"/>
        <c:axId val="1139169599"/>
      </c:lineChart>
      <c:catAx>
        <c:axId val="113917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139169599"/>
        <c:crosses val="autoZero"/>
        <c:auto val="1"/>
        <c:lblAlgn val="ctr"/>
        <c:lblOffset val="100"/>
        <c:noMultiLvlLbl val="0"/>
      </c:catAx>
      <c:valAx>
        <c:axId val="11391695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13917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99852362204726E-2"/>
          <c:y val="0.12693177122713023"/>
          <c:w val="0.92872514763779523"/>
          <c:h val="0.72387120300989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DB-4F51-BD66-6B7CC04023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DB-4F51-BD66-6B7CC0402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9176319"/>
        <c:axId val="1139169599"/>
      </c:lineChart>
      <c:catAx>
        <c:axId val="113917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139169599"/>
        <c:crosses val="autoZero"/>
        <c:auto val="1"/>
        <c:lblAlgn val="ctr"/>
        <c:lblOffset val="100"/>
        <c:noMultiLvlLbl val="0"/>
      </c:catAx>
      <c:valAx>
        <c:axId val="11391695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13917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46-412E-8CB6-2B0DE4A7CCD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F6-4CE5-B590-B82FCD93023D}"/>
              </c:ext>
            </c:extLst>
          </c:dPt>
          <c:dPt>
            <c:idx val="2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846-412E-8CB6-2B0DE4A7CC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BF6-4CE5-B590-B82FCD93023D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46-412E-8CB6-2B0DE4A7C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r>
              <a:rPr lang="ko-KR" dirty="0">
                <a:latin typeface="프리젠테이션 5 Medium" pitchFamily="2" charset="-127"/>
                <a:ea typeface="프리젠테이션 5 Medium" pitchFamily="2" charset="-127"/>
              </a:rPr>
              <a:t>차트 제목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을 입력하세요</a:t>
            </a:r>
            <a:endParaRPr lang="ko-KR" dirty="0">
              <a:latin typeface="프리젠테이션 5 Medium" pitchFamily="2" charset="-127"/>
              <a:ea typeface="프리젠테이션 5 Medium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#키워드2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323-4A05-AED8-BE802AF498F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23-4A05-AED8-BE802AF498F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323-4A05-AED8-BE802AF498FC}"/>
              </c:ext>
            </c:extLst>
          </c:dPt>
          <c:cat>
            <c:strRef>
              <c:f>Sheet1!$A$2:$A$4</c:f>
              <c:strCache>
                <c:ptCount val="3"/>
                <c:pt idx="0">
                  <c:v>키워드1</c:v>
                </c:pt>
                <c:pt idx="1">
                  <c:v>키워드2</c:v>
                </c:pt>
                <c:pt idx="2">
                  <c:v>키워드3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</c:v>
                </c:pt>
                <c:pt idx="1">
                  <c:v>77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23-4A05-AED8-BE802AF498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#키워드3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키워드1</c:v>
                </c:pt>
                <c:pt idx="1">
                  <c:v>키워드2</c:v>
                </c:pt>
                <c:pt idx="2">
                  <c:v>키워드3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</c:v>
                </c:pt>
                <c:pt idx="1">
                  <c:v>55</c:v>
                </c:pt>
                <c:pt idx="2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23-4A05-AED8-BE802AF49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7527263"/>
        <c:axId val="1237528703"/>
      </c:barChart>
      <c:catAx>
        <c:axId val="1237527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237528703"/>
        <c:crosses val="autoZero"/>
        <c:auto val="1"/>
        <c:lblAlgn val="ctr"/>
        <c:lblOffset val="100"/>
        <c:noMultiLvlLbl val="0"/>
      </c:catAx>
      <c:valAx>
        <c:axId val="123752870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237527263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차트 제목을 입력하세요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3B-452A-BFF9-4761C058355D}"/>
              </c:ext>
            </c:extLst>
          </c:dPt>
          <c:dPt>
            <c:idx val="1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8D4-4B7D-9D98-5664BCC12C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8D4-4B7D-9D98-5664BCC12C70}"/>
              </c:ext>
            </c:extLst>
          </c:dPt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3B-452A-BFF9-4761C0583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차트 제목을 입력하세요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480-4A14-B8A4-3FA5958AE87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480-4A14-B8A4-3FA5958AE87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480-4A14-B8A4-3FA5958AE87F}"/>
              </c:ext>
            </c:extLst>
          </c:dPt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480-4A14-B8A4-3FA5958AE8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220899824"/>
        <c:axId val="1220900784"/>
      </c:barChart>
      <c:catAx>
        <c:axId val="1220899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endParaRPr lang="en-US"/>
          </a:p>
        </c:txPr>
        <c:crossAx val="1220900784"/>
        <c:crosses val="autoZero"/>
        <c:auto val="1"/>
        <c:lblAlgn val="ctr"/>
        <c:lblOffset val="100"/>
        <c:noMultiLvlLbl val="0"/>
      </c:catAx>
      <c:valAx>
        <c:axId val="122090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endParaRPr lang="en-US"/>
          </a:p>
        </c:txPr>
        <c:crossAx val="122089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F34EE-D5F8-4812-BE02-E4F8AB2D912A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B0054-556C-432C-9DD5-1CB304618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58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B0054-556C-432C-9DD5-1CB304618B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7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23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83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15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426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40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00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7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094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95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58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B0054-556C-432C-9DD5-1CB304618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267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916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36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36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0E7E1-3975-492C-8119-942E9DD38FD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485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B0054-556C-432C-9DD5-1CB304618BD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027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B0054-556C-432C-9DD5-1CB304618BD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040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B0054-556C-432C-9DD5-1CB304618BD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28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B0054-556C-432C-9DD5-1CB304618BD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01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B0054-556C-432C-9DD5-1CB304618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388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B0054-556C-432C-9DD5-1CB304618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8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B0054-556C-432C-9DD5-1CB304618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94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B0054-556C-432C-9DD5-1CB304618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6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B0054-556C-432C-9DD5-1CB304618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37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B0054-556C-432C-9DD5-1CB304618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00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B0054-556C-432C-9DD5-1CB304618B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7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7B3D401F-3768-5239-2510-DCD4FE4A3A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8933" y="419212"/>
            <a:ext cx="1412566" cy="276999"/>
          </a:xfrm>
          <a:noFill/>
        </p:spPr>
        <p:txBody>
          <a:bodyPr wrap="none" rtlCol="0">
            <a:spAutoFit/>
          </a:bodyPr>
          <a:lstStyle>
            <a:lvl1pPr>
              <a:def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defRPr>
            </a:lvl1pPr>
          </a:lstStyle>
          <a:p>
            <a:pPr marL="0"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발표 제목을 적어주세요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A7CC6E5A-DA58-0D21-283B-3DF3C2B998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47917" y="419213"/>
            <a:ext cx="876300" cy="285733"/>
          </a:xfrm>
        </p:spPr>
        <p:txBody>
          <a:bodyPr>
            <a:normAutofit/>
          </a:bodyPr>
          <a:lstStyle>
            <a:lvl1pPr>
              <a:defRPr kumimoji="0" lang="ko-KR" alt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defRPr>
            </a:lvl1pPr>
            <a:lvl4pPr marL="1371600" indent="0">
              <a:buNone/>
              <a:defRPr/>
            </a:lvl4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</a:t>
            </a:r>
            <a:r>
              <a:rPr lang="en-US" altLang="ko-KR" dirty="0"/>
              <a:t>4 </a:t>
            </a:r>
            <a:r>
              <a:rPr lang="ko-KR" altLang="en-US" dirty="0"/>
              <a:t>이름</a:t>
            </a:r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12F1DCFF-C5EC-A074-7170-BCA4A11D09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6154" y="419213"/>
            <a:ext cx="876300" cy="285733"/>
          </a:xfrm>
        </p:spPr>
        <p:txBody>
          <a:bodyPr>
            <a:normAutofit/>
          </a:bodyPr>
          <a:lstStyle>
            <a:lvl1pPr>
              <a:defRPr kumimoji="0" lang="ko-KR" alt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defRPr>
            </a:lvl1pPr>
            <a:lvl4pPr marL="1371600" indent="0">
              <a:buNone/>
              <a:defRPr/>
            </a:lvl4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</a:t>
            </a:r>
            <a:r>
              <a:rPr lang="en-US" altLang="ko-KR" dirty="0"/>
              <a:t>3 </a:t>
            </a:r>
            <a:r>
              <a:rPr lang="ko-KR" altLang="en-US" dirty="0"/>
              <a:t>이름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56BE865E-9132-B445-C301-90F4B20BCE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1135" y="419213"/>
            <a:ext cx="869556" cy="285733"/>
          </a:xfrm>
        </p:spPr>
        <p:txBody>
          <a:bodyPr>
            <a:normAutofit/>
          </a:bodyPr>
          <a:lstStyle>
            <a:lvl1pPr>
              <a:defRPr kumimoji="0" lang="ko-KR" alt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defRPr>
            </a:lvl1pPr>
            <a:lvl4pPr marL="1371600" indent="0">
              <a:buNone/>
              <a:defRPr/>
            </a:lvl4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</a:t>
            </a:r>
            <a:r>
              <a:rPr lang="en-US" altLang="ko-KR" dirty="0"/>
              <a:t>2 </a:t>
            </a:r>
            <a:r>
              <a:rPr lang="ko-KR" altLang="en-US" dirty="0"/>
              <a:t>이름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C632D833-2BC7-C5BA-F36F-F108D0D03A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203" y="419213"/>
            <a:ext cx="828568" cy="285733"/>
          </a:xfrm>
        </p:spPr>
        <p:txBody>
          <a:bodyPr>
            <a:normAutofit/>
          </a:bodyPr>
          <a:lstStyle>
            <a:lvl1pPr>
              <a:defRPr kumimoji="0" lang="ko-KR" altLang="en-US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defRPr>
            </a:lvl1pPr>
            <a:lvl4pPr marL="1371600" indent="0">
              <a:buNone/>
              <a:defRPr/>
            </a:lvl4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</a:t>
            </a:r>
            <a:r>
              <a:rPr lang="en-US" altLang="ko-KR" dirty="0"/>
              <a:t>1 </a:t>
            </a:r>
            <a:r>
              <a:rPr lang="ko-KR" altLang="en-US" dirty="0"/>
              <a:t>이름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6F0280-1D23-AF40-2662-ECF661DC2A92}"/>
              </a:ext>
            </a:extLst>
          </p:cNvPr>
          <p:cNvCxnSpPr>
            <a:cxnSpLocks/>
          </p:cNvCxnSpPr>
          <p:nvPr userDrawn="1"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74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B5AEB46-2867-59B3-2A4C-B4D6D7AC15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322318"/>
            <a:ext cx="12192000" cy="353568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9">
            <a:extLst>
              <a:ext uri="{FF2B5EF4-FFF2-40B4-BE49-F238E27FC236}">
                <a16:creationId xmlns:a16="http://schemas.microsoft.com/office/drawing/2014/main" id="{5356E426-B6BA-5FEF-ACF7-C742D4AA8E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422434"/>
            <a:ext cx="4038600" cy="3535681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그림 개체 틀 9">
            <a:extLst>
              <a:ext uri="{FF2B5EF4-FFF2-40B4-BE49-F238E27FC236}">
                <a16:creationId xmlns:a16="http://schemas.microsoft.com/office/drawing/2014/main" id="{B120C707-DDA4-DD0A-B821-F0E0F41746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21348" y="2422434"/>
            <a:ext cx="2070652" cy="35356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그림 개체 틀 38">
            <a:extLst>
              <a:ext uri="{FF2B5EF4-FFF2-40B4-BE49-F238E27FC236}">
                <a16:creationId xmlns:a16="http://schemas.microsoft.com/office/drawing/2014/main" id="{EC3ED6EF-DDA2-364F-5077-E12FD9541B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84575" y="2422433"/>
            <a:ext cx="4038600" cy="3535681"/>
          </a:xfrm>
          <a:custGeom>
            <a:avLst/>
            <a:gdLst>
              <a:gd name="connsiteX0" fmla="*/ 2091766 w 4038600"/>
              <a:gd name="connsiteY0" fmla="*/ 2215910 h 3535680"/>
              <a:gd name="connsiteX1" fmla="*/ 4038600 w 4038600"/>
              <a:gd name="connsiteY1" fmla="*/ 2215910 h 3535680"/>
              <a:gd name="connsiteX2" fmla="*/ 4038600 w 4038600"/>
              <a:gd name="connsiteY2" fmla="*/ 3535680 h 3535680"/>
              <a:gd name="connsiteX3" fmla="*/ 2091766 w 4038600"/>
              <a:gd name="connsiteY3" fmla="*/ 3535680 h 3535680"/>
              <a:gd name="connsiteX4" fmla="*/ 0 w 4038600"/>
              <a:gd name="connsiteY4" fmla="*/ 2215909 h 3535680"/>
              <a:gd name="connsiteX5" fmla="*/ 1947044 w 4038600"/>
              <a:gd name="connsiteY5" fmla="*/ 2215910 h 3535680"/>
              <a:gd name="connsiteX6" fmla="*/ 1947044 w 4038600"/>
              <a:gd name="connsiteY6" fmla="*/ 3535680 h 3535680"/>
              <a:gd name="connsiteX7" fmla="*/ 0 w 4038600"/>
              <a:gd name="connsiteY7" fmla="*/ 3535680 h 3535680"/>
              <a:gd name="connsiteX8" fmla="*/ 2091766 w 4038600"/>
              <a:gd name="connsiteY8" fmla="*/ 0 h 3535680"/>
              <a:gd name="connsiteX9" fmla="*/ 4038600 w 4038600"/>
              <a:gd name="connsiteY9" fmla="*/ 0 h 3535680"/>
              <a:gd name="connsiteX10" fmla="*/ 4038600 w 4038600"/>
              <a:gd name="connsiteY10" fmla="*/ 2071188 h 3535680"/>
              <a:gd name="connsiteX11" fmla="*/ 2091766 w 4038600"/>
              <a:gd name="connsiteY11" fmla="*/ 2071188 h 3535680"/>
              <a:gd name="connsiteX12" fmla="*/ 0 w 4038600"/>
              <a:gd name="connsiteY12" fmla="*/ 0 h 3535680"/>
              <a:gd name="connsiteX13" fmla="*/ 1947044 w 4038600"/>
              <a:gd name="connsiteY13" fmla="*/ 0 h 3535680"/>
              <a:gd name="connsiteX14" fmla="*/ 1947044 w 4038600"/>
              <a:gd name="connsiteY14" fmla="*/ 2071188 h 3535680"/>
              <a:gd name="connsiteX15" fmla="*/ 0 w 4038600"/>
              <a:gd name="connsiteY15" fmla="*/ 2071188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38600" h="3535680">
                <a:moveTo>
                  <a:pt x="2091766" y="2215910"/>
                </a:moveTo>
                <a:lnTo>
                  <a:pt x="4038600" y="2215910"/>
                </a:lnTo>
                <a:lnTo>
                  <a:pt x="4038600" y="3535680"/>
                </a:lnTo>
                <a:lnTo>
                  <a:pt x="2091766" y="3535680"/>
                </a:lnTo>
                <a:close/>
                <a:moveTo>
                  <a:pt x="0" y="2215909"/>
                </a:moveTo>
                <a:lnTo>
                  <a:pt x="1947044" y="2215910"/>
                </a:lnTo>
                <a:lnTo>
                  <a:pt x="1947044" y="3535680"/>
                </a:lnTo>
                <a:lnTo>
                  <a:pt x="0" y="3535680"/>
                </a:lnTo>
                <a:close/>
                <a:moveTo>
                  <a:pt x="2091766" y="0"/>
                </a:moveTo>
                <a:lnTo>
                  <a:pt x="4038600" y="0"/>
                </a:lnTo>
                <a:lnTo>
                  <a:pt x="4038600" y="2071188"/>
                </a:lnTo>
                <a:lnTo>
                  <a:pt x="2091766" y="2071188"/>
                </a:lnTo>
                <a:close/>
                <a:moveTo>
                  <a:pt x="0" y="0"/>
                </a:moveTo>
                <a:lnTo>
                  <a:pt x="1947044" y="0"/>
                </a:lnTo>
                <a:lnTo>
                  <a:pt x="1947044" y="2071188"/>
                </a:lnTo>
                <a:lnTo>
                  <a:pt x="0" y="20711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19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3F426EB5-F9B1-1873-6213-443F5D7CD2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61522" y="2015963"/>
            <a:ext cx="2775644" cy="664369"/>
          </a:xfrm>
          <a:custGeom>
            <a:avLst/>
            <a:gdLst>
              <a:gd name="connsiteX0" fmla="*/ 1888628 w 2775644"/>
              <a:gd name="connsiteY0" fmla="*/ 375047 h 664369"/>
              <a:gd name="connsiteX1" fmla="*/ 1888628 w 2775644"/>
              <a:gd name="connsiteY1" fmla="*/ 532209 h 664369"/>
              <a:gd name="connsiteX2" fmla="*/ 1988641 w 2775644"/>
              <a:gd name="connsiteY2" fmla="*/ 532209 h 664369"/>
              <a:gd name="connsiteX3" fmla="*/ 2064543 w 2775644"/>
              <a:gd name="connsiteY3" fmla="*/ 512787 h 664369"/>
              <a:gd name="connsiteX4" fmla="*/ 2089546 w 2775644"/>
              <a:gd name="connsiteY4" fmla="*/ 458093 h 664369"/>
              <a:gd name="connsiteX5" fmla="*/ 2063204 w 2775644"/>
              <a:gd name="connsiteY5" fmla="*/ 397148 h 664369"/>
              <a:gd name="connsiteX6" fmla="*/ 1991320 w 2775644"/>
              <a:gd name="connsiteY6" fmla="*/ 375047 h 664369"/>
              <a:gd name="connsiteX7" fmla="*/ 1327546 w 2775644"/>
              <a:gd name="connsiteY7" fmla="*/ 334863 h 664369"/>
              <a:gd name="connsiteX8" fmla="*/ 1625798 w 2775644"/>
              <a:gd name="connsiteY8" fmla="*/ 334863 h 664369"/>
              <a:gd name="connsiteX9" fmla="*/ 1625798 w 2775644"/>
              <a:gd name="connsiteY9" fmla="*/ 450949 h 664369"/>
              <a:gd name="connsiteX10" fmla="*/ 1327546 w 2775644"/>
              <a:gd name="connsiteY10" fmla="*/ 450949 h 664369"/>
              <a:gd name="connsiteX11" fmla="*/ 921543 w 2775644"/>
              <a:gd name="connsiteY11" fmla="*/ 133945 h 664369"/>
              <a:gd name="connsiteX12" fmla="*/ 840283 w 2775644"/>
              <a:gd name="connsiteY12" fmla="*/ 156493 h 664369"/>
              <a:gd name="connsiteX13" fmla="*/ 788045 w 2775644"/>
              <a:gd name="connsiteY13" fmla="*/ 224135 h 664369"/>
              <a:gd name="connsiteX14" fmla="*/ 769739 w 2775644"/>
              <a:gd name="connsiteY14" fmla="*/ 332184 h 664369"/>
              <a:gd name="connsiteX15" fmla="*/ 788045 w 2775644"/>
              <a:gd name="connsiteY15" fmla="*/ 440234 h 664369"/>
              <a:gd name="connsiteX16" fmla="*/ 840283 w 2775644"/>
              <a:gd name="connsiteY16" fmla="*/ 507653 h 664369"/>
              <a:gd name="connsiteX17" fmla="*/ 921543 w 2775644"/>
              <a:gd name="connsiteY17" fmla="*/ 530424 h 664369"/>
              <a:gd name="connsiteX18" fmla="*/ 1003027 w 2775644"/>
              <a:gd name="connsiteY18" fmla="*/ 507653 h 664369"/>
              <a:gd name="connsiteX19" fmla="*/ 1055266 w 2775644"/>
              <a:gd name="connsiteY19" fmla="*/ 440234 h 664369"/>
              <a:gd name="connsiteX20" fmla="*/ 1073348 w 2775644"/>
              <a:gd name="connsiteY20" fmla="*/ 332184 h 664369"/>
              <a:gd name="connsiteX21" fmla="*/ 1055266 w 2775644"/>
              <a:gd name="connsiteY21" fmla="*/ 224135 h 664369"/>
              <a:gd name="connsiteX22" fmla="*/ 1003027 w 2775644"/>
              <a:gd name="connsiteY22" fmla="*/ 156493 h 664369"/>
              <a:gd name="connsiteX23" fmla="*/ 921543 w 2775644"/>
              <a:gd name="connsiteY23" fmla="*/ 133945 h 664369"/>
              <a:gd name="connsiteX24" fmla="*/ 1888628 w 2775644"/>
              <a:gd name="connsiteY24" fmla="*/ 130374 h 664369"/>
              <a:gd name="connsiteX25" fmla="*/ 1888628 w 2775644"/>
              <a:gd name="connsiteY25" fmla="*/ 275927 h 664369"/>
              <a:gd name="connsiteX26" fmla="*/ 1978818 w 2775644"/>
              <a:gd name="connsiteY26" fmla="*/ 275927 h 664369"/>
              <a:gd name="connsiteX27" fmla="*/ 2043335 w 2775644"/>
              <a:gd name="connsiteY27" fmla="*/ 255612 h 664369"/>
              <a:gd name="connsiteX28" fmla="*/ 2068115 w 2775644"/>
              <a:gd name="connsiteY28" fmla="*/ 201811 h 664369"/>
              <a:gd name="connsiteX29" fmla="*/ 2044675 w 2775644"/>
              <a:gd name="connsiteY29" fmla="*/ 149572 h 664369"/>
              <a:gd name="connsiteX30" fmla="*/ 1980604 w 2775644"/>
              <a:gd name="connsiteY30" fmla="*/ 130374 h 664369"/>
              <a:gd name="connsiteX31" fmla="*/ 2327374 w 2775644"/>
              <a:gd name="connsiteY31" fmla="*/ 8930 h 664369"/>
              <a:gd name="connsiteX32" fmla="*/ 2774751 w 2775644"/>
              <a:gd name="connsiteY32" fmla="*/ 8930 h 664369"/>
              <a:gd name="connsiteX33" fmla="*/ 2774751 w 2775644"/>
              <a:gd name="connsiteY33" fmla="*/ 133052 h 664369"/>
              <a:gd name="connsiteX34" fmla="*/ 2479178 w 2775644"/>
              <a:gd name="connsiteY34" fmla="*/ 133052 h 664369"/>
              <a:gd name="connsiteX35" fmla="*/ 2479178 w 2775644"/>
              <a:gd name="connsiteY35" fmla="*/ 269677 h 664369"/>
              <a:gd name="connsiteX36" fmla="*/ 2751534 w 2775644"/>
              <a:gd name="connsiteY36" fmla="*/ 269677 h 664369"/>
              <a:gd name="connsiteX37" fmla="*/ 2751534 w 2775644"/>
              <a:gd name="connsiteY37" fmla="*/ 393799 h 664369"/>
              <a:gd name="connsiteX38" fmla="*/ 2479178 w 2775644"/>
              <a:gd name="connsiteY38" fmla="*/ 393799 h 664369"/>
              <a:gd name="connsiteX39" fmla="*/ 2479178 w 2775644"/>
              <a:gd name="connsiteY39" fmla="*/ 531317 h 664369"/>
              <a:gd name="connsiteX40" fmla="*/ 2775644 w 2775644"/>
              <a:gd name="connsiteY40" fmla="*/ 531317 h 664369"/>
              <a:gd name="connsiteX41" fmla="*/ 2775644 w 2775644"/>
              <a:gd name="connsiteY41" fmla="*/ 655439 h 664369"/>
              <a:gd name="connsiteX42" fmla="*/ 2327374 w 2775644"/>
              <a:gd name="connsiteY42" fmla="*/ 655439 h 664369"/>
              <a:gd name="connsiteX43" fmla="*/ 1736824 w 2775644"/>
              <a:gd name="connsiteY43" fmla="*/ 8930 h 664369"/>
              <a:gd name="connsiteX44" fmla="*/ 2003822 w 2775644"/>
              <a:gd name="connsiteY44" fmla="*/ 8930 h 664369"/>
              <a:gd name="connsiteX45" fmla="*/ 2124149 w 2775644"/>
              <a:gd name="connsiteY45" fmla="*/ 29245 h 664369"/>
              <a:gd name="connsiteX46" fmla="*/ 2198489 w 2775644"/>
              <a:gd name="connsiteY46" fmla="*/ 86618 h 664369"/>
              <a:gd name="connsiteX47" fmla="*/ 2223492 w 2775644"/>
              <a:gd name="connsiteY47" fmla="*/ 173236 h 664369"/>
              <a:gd name="connsiteX48" fmla="*/ 2190452 w 2775644"/>
              <a:gd name="connsiteY48" fmla="*/ 264319 h 664369"/>
              <a:gd name="connsiteX49" fmla="*/ 2102941 w 2775644"/>
              <a:gd name="connsiteY49" fmla="*/ 312539 h 664369"/>
              <a:gd name="connsiteX50" fmla="*/ 2102941 w 2775644"/>
              <a:gd name="connsiteY50" fmla="*/ 318790 h 664369"/>
              <a:gd name="connsiteX51" fmla="*/ 2175495 w 2775644"/>
              <a:gd name="connsiteY51" fmla="*/ 340221 h 664369"/>
              <a:gd name="connsiteX52" fmla="*/ 2228626 w 2775644"/>
              <a:gd name="connsiteY52" fmla="*/ 394692 h 664369"/>
              <a:gd name="connsiteX53" fmla="*/ 2248495 w 2775644"/>
              <a:gd name="connsiteY53" fmla="*/ 475059 h 664369"/>
              <a:gd name="connsiteX54" fmla="*/ 2222152 w 2775644"/>
              <a:gd name="connsiteY54" fmla="*/ 568151 h 664369"/>
              <a:gd name="connsiteX55" fmla="*/ 2145134 w 2775644"/>
              <a:gd name="connsiteY55" fmla="*/ 632222 h 664369"/>
              <a:gd name="connsiteX56" fmla="*/ 2024360 w 2775644"/>
              <a:gd name="connsiteY56" fmla="*/ 655439 h 664369"/>
              <a:gd name="connsiteX57" fmla="*/ 1736824 w 2775644"/>
              <a:gd name="connsiteY57" fmla="*/ 655439 h 664369"/>
              <a:gd name="connsiteX58" fmla="*/ 0 w 2775644"/>
              <a:gd name="connsiteY58" fmla="*/ 8930 h 664369"/>
              <a:gd name="connsiteX59" fmla="*/ 543818 w 2775644"/>
              <a:gd name="connsiteY59" fmla="*/ 8930 h 664369"/>
              <a:gd name="connsiteX60" fmla="*/ 543818 w 2775644"/>
              <a:gd name="connsiteY60" fmla="*/ 133052 h 664369"/>
              <a:gd name="connsiteX61" fmla="*/ 347365 w 2775644"/>
              <a:gd name="connsiteY61" fmla="*/ 133052 h 664369"/>
              <a:gd name="connsiteX62" fmla="*/ 347365 w 2775644"/>
              <a:gd name="connsiteY62" fmla="*/ 655439 h 664369"/>
              <a:gd name="connsiteX63" fmla="*/ 196453 w 2775644"/>
              <a:gd name="connsiteY63" fmla="*/ 655439 h 664369"/>
              <a:gd name="connsiteX64" fmla="*/ 196453 w 2775644"/>
              <a:gd name="connsiteY64" fmla="*/ 133052 h 664369"/>
              <a:gd name="connsiteX65" fmla="*/ 0 w 2775644"/>
              <a:gd name="connsiteY65" fmla="*/ 133052 h 664369"/>
              <a:gd name="connsiteX66" fmla="*/ 921543 w 2775644"/>
              <a:gd name="connsiteY66" fmla="*/ 0 h 664369"/>
              <a:gd name="connsiteX67" fmla="*/ 1078929 w 2775644"/>
              <a:gd name="connsiteY67" fmla="*/ 39067 h 664369"/>
              <a:gd name="connsiteX68" fmla="*/ 1188764 w 2775644"/>
              <a:gd name="connsiteY68" fmla="*/ 153144 h 664369"/>
              <a:gd name="connsiteX69" fmla="*/ 1228725 w 2775644"/>
              <a:gd name="connsiteY69" fmla="*/ 332184 h 664369"/>
              <a:gd name="connsiteX70" fmla="*/ 1188764 w 2775644"/>
              <a:gd name="connsiteY70" fmla="*/ 511001 h 664369"/>
              <a:gd name="connsiteX71" fmla="*/ 1078929 w 2775644"/>
              <a:gd name="connsiteY71" fmla="*/ 625301 h 664369"/>
              <a:gd name="connsiteX72" fmla="*/ 921543 w 2775644"/>
              <a:gd name="connsiteY72" fmla="*/ 664369 h 664369"/>
              <a:gd name="connsiteX73" fmla="*/ 763935 w 2775644"/>
              <a:gd name="connsiteY73" fmla="*/ 625078 h 664369"/>
              <a:gd name="connsiteX74" fmla="*/ 654323 w 2775644"/>
              <a:gd name="connsiteY74" fmla="*/ 510555 h 664369"/>
              <a:gd name="connsiteX75" fmla="*/ 614362 w 2775644"/>
              <a:gd name="connsiteY75" fmla="*/ 332184 h 664369"/>
              <a:gd name="connsiteX76" fmla="*/ 654323 w 2775644"/>
              <a:gd name="connsiteY76" fmla="*/ 153144 h 664369"/>
              <a:gd name="connsiteX77" fmla="*/ 763935 w 2775644"/>
              <a:gd name="connsiteY77" fmla="*/ 39067 h 664369"/>
              <a:gd name="connsiteX78" fmla="*/ 921543 w 2775644"/>
              <a:gd name="connsiteY78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775644" h="664369">
                <a:moveTo>
                  <a:pt x="1888628" y="375047"/>
                </a:moveTo>
                <a:lnTo>
                  <a:pt x="1888628" y="532209"/>
                </a:lnTo>
                <a:lnTo>
                  <a:pt x="1988641" y="532209"/>
                </a:lnTo>
                <a:cubicBezTo>
                  <a:pt x="2022574" y="532209"/>
                  <a:pt x="2047874" y="525735"/>
                  <a:pt x="2064543" y="512787"/>
                </a:cubicBezTo>
                <a:cubicBezTo>
                  <a:pt x="2081212" y="499839"/>
                  <a:pt x="2089546" y="481608"/>
                  <a:pt x="2089546" y="458093"/>
                </a:cubicBezTo>
                <a:cubicBezTo>
                  <a:pt x="2089546" y="432495"/>
                  <a:pt x="2080766" y="412180"/>
                  <a:pt x="2063204" y="397148"/>
                </a:cubicBezTo>
                <a:cubicBezTo>
                  <a:pt x="2045642" y="382116"/>
                  <a:pt x="2021681" y="374749"/>
                  <a:pt x="1991320" y="375047"/>
                </a:cubicBezTo>
                <a:close/>
                <a:moveTo>
                  <a:pt x="1327546" y="334863"/>
                </a:moveTo>
                <a:lnTo>
                  <a:pt x="1625798" y="334863"/>
                </a:lnTo>
                <a:lnTo>
                  <a:pt x="1625798" y="450949"/>
                </a:lnTo>
                <a:lnTo>
                  <a:pt x="1327546" y="450949"/>
                </a:lnTo>
                <a:close/>
                <a:moveTo>
                  <a:pt x="921543" y="133945"/>
                </a:moveTo>
                <a:cubicBezTo>
                  <a:pt x="889992" y="133648"/>
                  <a:pt x="862905" y="141164"/>
                  <a:pt x="840283" y="156493"/>
                </a:cubicBezTo>
                <a:cubicBezTo>
                  <a:pt x="817661" y="171822"/>
                  <a:pt x="800249" y="194370"/>
                  <a:pt x="788045" y="224135"/>
                </a:cubicBezTo>
                <a:cubicBezTo>
                  <a:pt x="775841" y="253901"/>
                  <a:pt x="769739" y="289917"/>
                  <a:pt x="769739" y="332184"/>
                </a:cubicBezTo>
                <a:cubicBezTo>
                  <a:pt x="769739" y="374452"/>
                  <a:pt x="775841" y="410468"/>
                  <a:pt x="788045" y="440234"/>
                </a:cubicBezTo>
                <a:cubicBezTo>
                  <a:pt x="800249" y="469999"/>
                  <a:pt x="817661" y="492472"/>
                  <a:pt x="840283" y="507653"/>
                </a:cubicBezTo>
                <a:cubicBezTo>
                  <a:pt x="862905" y="522833"/>
                  <a:pt x="889992" y="530424"/>
                  <a:pt x="921543" y="530424"/>
                </a:cubicBezTo>
                <a:cubicBezTo>
                  <a:pt x="953095" y="530424"/>
                  <a:pt x="980256" y="522833"/>
                  <a:pt x="1003027" y="507653"/>
                </a:cubicBezTo>
                <a:cubicBezTo>
                  <a:pt x="1025798" y="492472"/>
                  <a:pt x="1043210" y="469999"/>
                  <a:pt x="1055266" y="440234"/>
                </a:cubicBezTo>
                <a:cubicBezTo>
                  <a:pt x="1067321" y="410468"/>
                  <a:pt x="1073348" y="374452"/>
                  <a:pt x="1073348" y="332184"/>
                </a:cubicBezTo>
                <a:cubicBezTo>
                  <a:pt x="1073348" y="289917"/>
                  <a:pt x="1067321" y="253901"/>
                  <a:pt x="1055266" y="224135"/>
                </a:cubicBezTo>
                <a:cubicBezTo>
                  <a:pt x="1043210" y="194370"/>
                  <a:pt x="1025798" y="171822"/>
                  <a:pt x="1003027" y="156493"/>
                </a:cubicBezTo>
                <a:cubicBezTo>
                  <a:pt x="980256" y="141164"/>
                  <a:pt x="953095" y="133648"/>
                  <a:pt x="921543" y="133945"/>
                </a:cubicBezTo>
                <a:close/>
                <a:moveTo>
                  <a:pt x="1888628" y="130374"/>
                </a:moveTo>
                <a:lnTo>
                  <a:pt x="1888628" y="275927"/>
                </a:lnTo>
                <a:lnTo>
                  <a:pt x="1978818" y="275927"/>
                </a:lnTo>
                <a:cubicBezTo>
                  <a:pt x="2005310" y="275630"/>
                  <a:pt x="2026816" y="268858"/>
                  <a:pt x="2043335" y="255612"/>
                </a:cubicBezTo>
                <a:cubicBezTo>
                  <a:pt x="2059855" y="242367"/>
                  <a:pt x="2068115" y="224433"/>
                  <a:pt x="2068115" y="201811"/>
                </a:cubicBezTo>
                <a:cubicBezTo>
                  <a:pt x="2068115" y="179784"/>
                  <a:pt x="2060302" y="162372"/>
                  <a:pt x="2044675" y="149572"/>
                </a:cubicBezTo>
                <a:cubicBezTo>
                  <a:pt x="2029048" y="136773"/>
                  <a:pt x="2007691" y="130374"/>
                  <a:pt x="1980604" y="130374"/>
                </a:cubicBezTo>
                <a:close/>
                <a:moveTo>
                  <a:pt x="2327374" y="8930"/>
                </a:moveTo>
                <a:lnTo>
                  <a:pt x="2774751" y="8930"/>
                </a:lnTo>
                <a:lnTo>
                  <a:pt x="2774751" y="133052"/>
                </a:lnTo>
                <a:lnTo>
                  <a:pt x="2479178" y="133052"/>
                </a:lnTo>
                <a:lnTo>
                  <a:pt x="2479178" y="269677"/>
                </a:lnTo>
                <a:lnTo>
                  <a:pt x="2751534" y="269677"/>
                </a:lnTo>
                <a:lnTo>
                  <a:pt x="2751534" y="393799"/>
                </a:lnTo>
                <a:lnTo>
                  <a:pt x="2479178" y="393799"/>
                </a:lnTo>
                <a:lnTo>
                  <a:pt x="2479178" y="531317"/>
                </a:lnTo>
                <a:lnTo>
                  <a:pt x="2775644" y="531317"/>
                </a:lnTo>
                <a:lnTo>
                  <a:pt x="2775644" y="655439"/>
                </a:lnTo>
                <a:lnTo>
                  <a:pt x="2327374" y="655439"/>
                </a:lnTo>
                <a:close/>
                <a:moveTo>
                  <a:pt x="1736824" y="8930"/>
                </a:moveTo>
                <a:lnTo>
                  <a:pt x="2003822" y="8930"/>
                </a:lnTo>
                <a:cubicBezTo>
                  <a:pt x="2051149" y="8930"/>
                  <a:pt x="2091258" y="15701"/>
                  <a:pt x="2124149" y="29245"/>
                </a:cubicBezTo>
                <a:cubicBezTo>
                  <a:pt x="2157040" y="42788"/>
                  <a:pt x="2181820" y="61913"/>
                  <a:pt x="2198489" y="86618"/>
                </a:cubicBezTo>
                <a:cubicBezTo>
                  <a:pt x="2215158" y="111324"/>
                  <a:pt x="2223492" y="140196"/>
                  <a:pt x="2223492" y="173236"/>
                </a:cubicBezTo>
                <a:cubicBezTo>
                  <a:pt x="2223492" y="209252"/>
                  <a:pt x="2212478" y="239613"/>
                  <a:pt x="2190452" y="264319"/>
                </a:cubicBezTo>
                <a:cubicBezTo>
                  <a:pt x="2168425" y="289024"/>
                  <a:pt x="2139255" y="305098"/>
                  <a:pt x="2102941" y="312539"/>
                </a:cubicBezTo>
                <a:lnTo>
                  <a:pt x="2102941" y="318790"/>
                </a:lnTo>
                <a:cubicBezTo>
                  <a:pt x="2129135" y="319981"/>
                  <a:pt x="2153319" y="327124"/>
                  <a:pt x="2175495" y="340221"/>
                </a:cubicBezTo>
                <a:cubicBezTo>
                  <a:pt x="2197670" y="353318"/>
                  <a:pt x="2215381" y="371475"/>
                  <a:pt x="2228626" y="394692"/>
                </a:cubicBezTo>
                <a:cubicBezTo>
                  <a:pt x="2241872" y="417909"/>
                  <a:pt x="2248495" y="444699"/>
                  <a:pt x="2248495" y="475059"/>
                </a:cubicBezTo>
                <a:cubicBezTo>
                  <a:pt x="2248495" y="509885"/>
                  <a:pt x="2239714" y="540916"/>
                  <a:pt x="2222152" y="568151"/>
                </a:cubicBezTo>
                <a:cubicBezTo>
                  <a:pt x="2204591" y="595387"/>
                  <a:pt x="2178918" y="616744"/>
                  <a:pt x="2145134" y="632222"/>
                </a:cubicBezTo>
                <a:cubicBezTo>
                  <a:pt x="2111350" y="647700"/>
                  <a:pt x="2071092" y="655439"/>
                  <a:pt x="2024360" y="655439"/>
                </a:cubicBezTo>
                <a:lnTo>
                  <a:pt x="1736824" y="655439"/>
                </a:lnTo>
                <a:close/>
                <a:moveTo>
                  <a:pt x="0" y="8930"/>
                </a:moveTo>
                <a:lnTo>
                  <a:pt x="543818" y="8930"/>
                </a:lnTo>
                <a:lnTo>
                  <a:pt x="543818" y="133052"/>
                </a:lnTo>
                <a:lnTo>
                  <a:pt x="347365" y="133052"/>
                </a:lnTo>
                <a:lnTo>
                  <a:pt x="347365" y="655439"/>
                </a:lnTo>
                <a:lnTo>
                  <a:pt x="196453" y="655439"/>
                </a:lnTo>
                <a:lnTo>
                  <a:pt x="196453" y="133052"/>
                </a:lnTo>
                <a:lnTo>
                  <a:pt x="0" y="133052"/>
                </a:lnTo>
                <a:close/>
                <a:moveTo>
                  <a:pt x="921543" y="0"/>
                </a:moveTo>
                <a:cubicBezTo>
                  <a:pt x="979884" y="0"/>
                  <a:pt x="1032346" y="13023"/>
                  <a:pt x="1078929" y="39067"/>
                </a:cubicBezTo>
                <a:cubicBezTo>
                  <a:pt x="1125512" y="65112"/>
                  <a:pt x="1162124" y="103138"/>
                  <a:pt x="1188764" y="153144"/>
                </a:cubicBezTo>
                <a:cubicBezTo>
                  <a:pt x="1215405" y="203150"/>
                  <a:pt x="1228725" y="262831"/>
                  <a:pt x="1228725" y="332184"/>
                </a:cubicBezTo>
                <a:cubicBezTo>
                  <a:pt x="1228725" y="401241"/>
                  <a:pt x="1215405" y="460846"/>
                  <a:pt x="1188764" y="511001"/>
                </a:cubicBezTo>
                <a:cubicBezTo>
                  <a:pt x="1162124" y="561157"/>
                  <a:pt x="1125512" y="599257"/>
                  <a:pt x="1078929" y="625301"/>
                </a:cubicBezTo>
                <a:cubicBezTo>
                  <a:pt x="1032346" y="651346"/>
                  <a:pt x="979884" y="664369"/>
                  <a:pt x="921543" y="664369"/>
                </a:cubicBezTo>
                <a:cubicBezTo>
                  <a:pt x="862905" y="664369"/>
                  <a:pt x="810369" y="651272"/>
                  <a:pt x="763935" y="625078"/>
                </a:cubicBezTo>
                <a:cubicBezTo>
                  <a:pt x="717500" y="598884"/>
                  <a:pt x="680963" y="560710"/>
                  <a:pt x="654323" y="510555"/>
                </a:cubicBezTo>
                <a:cubicBezTo>
                  <a:pt x="627682" y="460400"/>
                  <a:pt x="614362" y="400943"/>
                  <a:pt x="614362" y="332184"/>
                </a:cubicBezTo>
                <a:cubicBezTo>
                  <a:pt x="614362" y="262831"/>
                  <a:pt x="627682" y="203150"/>
                  <a:pt x="654323" y="153144"/>
                </a:cubicBezTo>
                <a:cubicBezTo>
                  <a:pt x="680963" y="103138"/>
                  <a:pt x="717500" y="65112"/>
                  <a:pt x="763935" y="39067"/>
                </a:cubicBezTo>
                <a:cubicBezTo>
                  <a:pt x="810369" y="13023"/>
                  <a:pt x="862905" y="0"/>
                  <a:pt x="921543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C118403-E61D-CAA6-0B25-932058F5A2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46762" y="2015964"/>
            <a:ext cx="2458938" cy="664369"/>
          </a:xfrm>
          <a:custGeom>
            <a:avLst/>
            <a:gdLst>
              <a:gd name="connsiteX0" fmla="*/ 1297484 w 2458938"/>
              <a:gd name="connsiteY0" fmla="*/ 334863 h 664369"/>
              <a:gd name="connsiteX1" fmla="*/ 1595735 w 2458938"/>
              <a:gd name="connsiteY1" fmla="*/ 334863 h 664369"/>
              <a:gd name="connsiteX2" fmla="*/ 1595735 w 2458938"/>
              <a:gd name="connsiteY2" fmla="*/ 450949 h 664369"/>
              <a:gd name="connsiteX3" fmla="*/ 1297484 w 2458938"/>
              <a:gd name="connsiteY3" fmla="*/ 450949 h 664369"/>
              <a:gd name="connsiteX4" fmla="*/ 317897 w 2458938"/>
              <a:gd name="connsiteY4" fmla="*/ 168771 h 664369"/>
              <a:gd name="connsiteX5" fmla="*/ 244673 w 2458938"/>
              <a:gd name="connsiteY5" fmla="*/ 400943 h 664369"/>
              <a:gd name="connsiteX6" fmla="*/ 396478 w 2458938"/>
              <a:gd name="connsiteY6" fmla="*/ 400943 h 664369"/>
              <a:gd name="connsiteX7" fmla="*/ 323255 w 2458938"/>
              <a:gd name="connsiteY7" fmla="*/ 168771 h 664369"/>
              <a:gd name="connsiteX8" fmla="*/ 1706761 w 2458938"/>
              <a:gd name="connsiteY8" fmla="*/ 8930 h 664369"/>
              <a:gd name="connsiteX9" fmla="*/ 1858566 w 2458938"/>
              <a:gd name="connsiteY9" fmla="*/ 8930 h 664369"/>
              <a:gd name="connsiteX10" fmla="*/ 1858566 w 2458938"/>
              <a:gd name="connsiteY10" fmla="*/ 655439 h 664369"/>
              <a:gd name="connsiteX11" fmla="*/ 1706761 w 2458938"/>
              <a:gd name="connsiteY11" fmla="*/ 655439 h 664369"/>
              <a:gd name="connsiteX12" fmla="*/ 219670 w 2458938"/>
              <a:gd name="connsiteY12" fmla="*/ 8930 h 664369"/>
              <a:gd name="connsiteX13" fmla="*/ 421481 w 2458938"/>
              <a:gd name="connsiteY13" fmla="*/ 8930 h 664369"/>
              <a:gd name="connsiteX14" fmla="*/ 640259 w 2458938"/>
              <a:gd name="connsiteY14" fmla="*/ 655439 h 664369"/>
              <a:gd name="connsiteX15" fmla="*/ 476845 w 2458938"/>
              <a:gd name="connsiteY15" fmla="*/ 655439 h 664369"/>
              <a:gd name="connsiteX16" fmla="*/ 433090 w 2458938"/>
              <a:gd name="connsiteY16" fmla="*/ 517029 h 664369"/>
              <a:gd name="connsiteX17" fmla="*/ 208062 w 2458938"/>
              <a:gd name="connsiteY17" fmla="*/ 517029 h 664369"/>
              <a:gd name="connsiteX18" fmla="*/ 164306 w 2458938"/>
              <a:gd name="connsiteY18" fmla="*/ 655439 h 664369"/>
              <a:gd name="connsiteX19" fmla="*/ 0 w 2458938"/>
              <a:gd name="connsiteY19" fmla="*/ 655439 h 664369"/>
              <a:gd name="connsiteX20" fmla="*/ 2203549 w 2458938"/>
              <a:gd name="connsiteY20" fmla="*/ 0 h 664369"/>
              <a:gd name="connsiteX21" fmla="*/ 2332806 w 2458938"/>
              <a:gd name="connsiteY21" fmla="*/ 25226 h 664369"/>
              <a:gd name="connsiteX22" fmla="*/ 2418978 w 2458938"/>
              <a:gd name="connsiteY22" fmla="*/ 95994 h 664369"/>
              <a:gd name="connsiteX23" fmla="*/ 2450009 w 2458938"/>
              <a:gd name="connsiteY23" fmla="*/ 200918 h 664369"/>
              <a:gd name="connsiteX24" fmla="*/ 2303562 w 2458938"/>
              <a:gd name="connsiteY24" fmla="*/ 200918 h 664369"/>
              <a:gd name="connsiteX25" fmla="*/ 2274540 w 2458938"/>
              <a:gd name="connsiteY25" fmla="*/ 145554 h 664369"/>
              <a:gd name="connsiteX26" fmla="*/ 2202656 w 2458938"/>
              <a:gd name="connsiteY26" fmla="*/ 125909 h 664369"/>
              <a:gd name="connsiteX27" fmla="*/ 2133005 w 2458938"/>
              <a:gd name="connsiteY27" fmla="*/ 143768 h 664369"/>
              <a:gd name="connsiteX28" fmla="*/ 2108894 w 2458938"/>
              <a:gd name="connsiteY28" fmla="*/ 190649 h 664369"/>
              <a:gd name="connsiteX29" fmla="*/ 2133674 w 2458938"/>
              <a:gd name="connsiteY29" fmla="*/ 234851 h 664369"/>
              <a:gd name="connsiteX30" fmla="*/ 2205335 w 2458938"/>
              <a:gd name="connsiteY30" fmla="*/ 261640 h 664369"/>
              <a:gd name="connsiteX31" fmla="*/ 2261592 w 2458938"/>
              <a:gd name="connsiteY31" fmla="*/ 275034 h 664369"/>
              <a:gd name="connsiteX32" fmla="*/ 2407816 w 2458938"/>
              <a:gd name="connsiteY32" fmla="*/ 344016 h 664369"/>
              <a:gd name="connsiteX33" fmla="*/ 2458938 w 2458938"/>
              <a:gd name="connsiteY33" fmla="*/ 467916 h 664369"/>
              <a:gd name="connsiteX34" fmla="*/ 2428354 w 2458938"/>
              <a:gd name="connsiteY34" fmla="*/ 572840 h 664369"/>
              <a:gd name="connsiteX35" fmla="*/ 2340173 w 2458938"/>
              <a:gd name="connsiteY35" fmla="*/ 640705 h 664369"/>
              <a:gd name="connsiteX36" fmla="*/ 2202656 w 2458938"/>
              <a:gd name="connsiteY36" fmla="*/ 664369 h 664369"/>
              <a:gd name="connsiteX37" fmla="*/ 2061344 w 2458938"/>
              <a:gd name="connsiteY37" fmla="*/ 639366 h 664369"/>
              <a:gd name="connsiteX38" fmla="*/ 1968922 w 2458938"/>
              <a:gd name="connsiteY38" fmla="*/ 565249 h 664369"/>
              <a:gd name="connsiteX39" fmla="*/ 1934766 w 2458938"/>
              <a:gd name="connsiteY39" fmla="*/ 442913 h 664369"/>
              <a:gd name="connsiteX40" fmla="*/ 2081212 w 2458938"/>
              <a:gd name="connsiteY40" fmla="*/ 442913 h 664369"/>
              <a:gd name="connsiteX41" fmla="*/ 2115815 w 2458938"/>
              <a:gd name="connsiteY41" fmla="*/ 513234 h 664369"/>
              <a:gd name="connsiteX42" fmla="*/ 2200870 w 2458938"/>
              <a:gd name="connsiteY42" fmla="*/ 537567 h 664369"/>
              <a:gd name="connsiteX43" fmla="*/ 2276103 w 2458938"/>
              <a:gd name="connsiteY43" fmla="*/ 518592 h 664369"/>
              <a:gd name="connsiteX44" fmla="*/ 2304455 w 2458938"/>
              <a:gd name="connsiteY44" fmla="*/ 467916 h 664369"/>
              <a:gd name="connsiteX45" fmla="*/ 2279005 w 2458938"/>
              <a:gd name="connsiteY45" fmla="*/ 423714 h 664369"/>
              <a:gd name="connsiteX46" fmla="*/ 2199084 w 2458938"/>
              <a:gd name="connsiteY46" fmla="*/ 394692 h 664369"/>
              <a:gd name="connsiteX47" fmla="*/ 2131219 w 2458938"/>
              <a:gd name="connsiteY47" fmla="*/ 378619 h 664369"/>
              <a:gd name="connsiteX48" fmla="*/ 1951732 w 2458938"/>
              <a:gd name="connsiteY48" fmla="*/ 200025 h 664369"/>
              <a:gd name="connsiteX49" fmla="*/ 1983879 w 2458938"/>
              <a:gd name="connsiteY49" fmla="*/ 95548 h 664369"/>
              <a:gd name="connsiteX50" fmla="*/ 2073399 w 2458938"/>
              <a:gd name="connsiteY50" fmla="*/ 25003 h 664369"/>
              <a:gd name="connsiteX51" fmla="*/ 2203549 w 2458938"/>
              <a:gd name="connsiteY51" fmla="*/ 0 h 664369"/>
              <a:gd name="connsiteX52" fmla="*/ 955774 w 2458938"/>
              <a:gd name="connsiteY52" fmla="*/ 0 h 664369"/>
              <a:gd name="connsiteX53" fmla="*/ 1085031 w 2458938"/>
              <a:gd name="connsiteY53" fmla="*/ 25226 h 664369"/>
              <a:gd name="connsiteX54" fmla="*/ 1171203 w 2458938"/>
              <a:gd name="connsiteY54" fmla="*/ 95994 h 664369"/>
              <a:gd name="connsiteX55" fmla="*/ 1202234 w 2458938"/>
              <a:gd name="connsiteY55" fmla="*/ 200918 h 664369"/>
              <a:gd name="connsiteX56" fmla="*/ 1055787 w 2458938"/>
              <a:gd name="connsiteY56" fmla="*/ 200918 h 664369"/>
              <a:gd name="connsiteX57" fmla="*/ 1026765 w 2458938"/>
              <a:gd name="connsiteY57" fmla="*/ 145554 h 664369"/>
              <a:gd name="connsiteX58" fmla="*/ 954881 w 2458938"/>
              <a:gd name="connsiteY58" fmla="*/ 125909 h 664369"/>
              <a:gd name="connsiteX59" fmla="*/ 885230 w 2458938"/>
              <a:gd name="connsiteY59" fmla="*/ 143768 h 664369"/>
              <a:gd name="connsiteX60" fmla="*/ 861120 w 2458938"/>
              <a:gd name="connsiteY60" fmla="*/ 190649 h 664369"/>
              <a:gd name="connsiteX61" fmla="*/ 885899 w 2458938"/>
              <a:gd name="connsiteY61" fmla="*/ 234851 h 664369"/>
              <a:gd name="connsiteX62" fmla="*/ 957560 w 2458938"/>
              <a:gd name="connsiteY62" fmla="*/ 261640 h 664369"/>
              <a:gd name="connsiteX63" fmla="*/ 1013817 w 2458938"/>
              <a:gd name="connsiteY63" fmla="*/ 275034 h 664369"/>
              <a:gd name="connsiteX64" fmla="*/ 1160041 w 2458938"/>
              <a:gd name="connsiteY64" fmla="*/ 344016 h 664369"/>
              <a:gd name="connsiteX65" fmla="*/ 1211163 w 2458938"/>
              <a:gd name="connsiteY65" fmla="*/ 467916 h 664369"/>
              <a:gd name="connsiteX66" fmla="*/ 1180579 w 2458938"/>
              <a:gd name="connsiteY66" fmla="*/ 572840 h 664369"/>
              <a:gd name="connsiteX67" fmla="*/ 1092398 w 2458938"/>
              <a:gd name="connsiteY67" fmla="*/ 640705 h 664369"/>
              <a:gd name="connsiteX68" fmla="*/ 954881 w 2458938"/>
              <a:gd name="connsiteY68" fmla="*/ 664369 h 664369"/>
              <a:gd name="connsiteX69" fmla="*/ 813569 w 2458938"/>
              <a:gd name="connsiteY69" fmla="*/ 639366 h 664369"/>
              <a:gd name="connsiteX70" fmla="*/ 721147 w 2458938"/>
              <a:gd name="connsiteY70" fmla="*/ 565249 h 664369"/>
              <a:gd name="connsiteX71" fmla="*/ 686991 w 2458938"/>
              <a:gd name="connsiteY71" fmla="*/ 442913 h 664369"/>
              <a:gd name="connsiteX72" fmla="*/ 833438 w 2458938"/>
              <a:gd name="connsiteY72" fmla="*/ 442913 h 664369"/>
              <a:gd name="connsiteX73" fmla="*/ 868040 w 2458938"/>
              <a:gd name="connsiteY73" fmla="*/ 513234 h 664369"/>
              <a:gd name="connsiteX74" fmla="*/ 953095 w 2458938"/>
              <a:gd name="connsiteY74" fmla="*/ 537567 h 664369"/>
              <a:gd name="connsiteX75" fmla="*/ 1028328 w 2458938"/>
              <a:gd name="connsiteY75" fmla="*/ 518592 h 664369"/>
              <a:gd name="connsiteX76" fmla="*/ 1056680 w 2458938"/>
              <a:gd name="connsiteY76" fmla="*/ 467916 h 664369"/>
              <a:gd name="connsiteX77" fmla="*/ 1031230 w 2458938"/>
              <a:gd name="connsiteY77" fmla="*/ 423714 h 664369"/>
              <a:gd name="connsiteX78" fmla="*/ 951309 w 2458938"/>
              <a:gd name="connsiteY78" fmla="*/ 394692 h 664369"/>
              <a:gd name="connsiteX79" fmla="*/ 883444 w 2458938"/>
              <a:gd name="connsiteY79" fmla="*/ 378619 h 664369"/>
              <a:gd name="connsiteX80" fmla="*/ 703957 w 2458938"/>
              <a:gd name="connsiteY80" fmla="*/ 200025 h 664369"/>
              <a:gd name="connsiteX81" fmla="*/ 736104 w 2458938"/>
              <a:gd name="connsiteY81" fmla="*/ 95548 h 664369"/>
              <a:gd name="connsiteX82" fmla="*/ 825624 w 2458938"/>
              <a:gd name="connsiteY82" fmla="*/ 25003 h 664369"/>
              <a:gd name="connsiteX83" fmla="*/ 955774 w 2458938"/>
              <a:gd name="connsiteY83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458938" h="664369">
                <a:moveTo>
                  <a:pt x="1297484" y="334863"/>
                </a:moveTo>
                <a:lnTo>
                  <a:pt x="1595735" y="334863"/>
                </a:lnTo>
                <a:lnTo>
                  <a:pt x="1595735" y="450949"/>
                </a:lnTo>
                <a:lnTo>
                  <a:pt x="1297484" y="450949"/>
                </a:lnTo>
                <a:close/>
                <a:moveTo>
                  <a:pt x="317897" y="168771"/>
                </a:moveTo>
                <a:lnTo>
                  <a:pt x="244673" y="400943"/>
                </a:lnTo>
                <a:lnTo>
                  <a:pt x="396478" y="400943"/>
                </a:lnTo>
                <a:lnTo>
                  <a:pt x="323255" y="168771"/>
                </a:lnTo>
                <a:close/>
                <a:moveTo>
                  <a:pt x="1706761" y="8930"/>
                </a:moveTo>
                <a:lnTo>
                  <a:pt x="1858566" y="8930"/>
                </a:lnTo>
                <a:lnTo>
                  <a:pt x="1858566" y="655439"/>
                </a:lnTo>
                <a:lnTo>
                  <a:pt x="1706761" y="655439"/>
                </a:lnTo>
                <a:close/>
                <a:moveTo>
                  <a:pt x="219670" y="8930"/>
                </a:moveTo>
                <a:lnTo>
                  <a:pt x="421481" y="8930"/>
                </a:lnTo>
                <a:lnTo>
                  <a:pt x="640259" y="655439"/>
                </a:lnTo>
                <a:lnTo>
                  <a:pt x="476845" y="655439"/>
                </a:lnTo>
                <a:lnTo>
                  <a:pt x="433090" y="517029"/>
                </a:lnTo>
                <a:lnTo>
                  <a:pt x="208062" y="517029"/>
                </a:lnTo>
                <a:lnTo>
                  <a:pt x="164306" y="655439"/>
                </a:lnTo>
                <a:lnTo>
                  <a:pt x="0" y="655439"/>
                </a:lnTo>
                <a:close/>
                <a:moveTo>
                  <a:pt x="2203549" y="0"/>
                </a:moveTo>
                <a:cubicBezTo>
                  <a:pt x="2252663" y="0"/>
                  <a:pt x="2295748" y="8409"/>
                  <a:pt x="2332806" y="25226"/>
                </a:cubicBezTo>
                <a:cubicBezTo>
                  <a:pt x="2369865" y="42044"/>
                  <a:pt x="2398589" y="65633"/>
                  <a:pt x="2418978" y="95994"/>
                </a:cubicBezTo>
                <a:cubicBezTo>
                  <a:pt x="2439367" y="126355"/>
                  <a:pt x="2449711" y="161330"/>
                  <a:pt x="2450009" y="200918"/>
                </a:cubicBezTo>
                <a:lnTo>
                  <a:pt x="2303562" y="200918"/>
                </a:lnTo>
                <a:cubicBezTo>
                  <a:pt x="2301478" y="177106"/>
                  <a:pt x="2291804" y="158651"/>
                  <a:pt x="2274540" y="145554"/>
                </a:cubicBezTo>
                <a:cubicBezTo>
                  <a:pt x="2257276" y="132457"/>
                  <a:pt x="2233315" y="125909"/>
                  <a:pt x="2202656" y="125909"/>
                </a:cubicBezTo>
                <a:cubicBezTo>
                  <a:pt x="2172295" y="125909"/>
                  <a:pt x="2149078" y="131862"/>
                  <a:pt x="2133005" y="143768"/>
                </a:cubicBezTo>
                <a:cubicBezTo>
                  <a:pt x="2116931" y="155674"/>
                  <a:pt x="2108894" y="171301"/>
                  <a:pt x="2108894" y="190649"/>
                </a:cubicBezTo>
                <a:cubicBezTo>
                  <a:pt x="2108894" y="209104"/>
                  <a:pt x="2117154" y="223838"/>
                  <a:pt x="2133674" y="234851"/>
                </a:cubicBezTo>
                <a:cubicBezTo>
                  <a:pt x="2150194" y="245864"/>
                  <a:pt x="2174081" y="254794"/>
                  <a:pt x="2205335" y="261640"/>
                </a:cubicBezTo>
                <a:lnTo>
                  <a:pt x="2261592" y="275034"/>
                </a:lnTo>
                <a:cubicBezTo>
                  <a:pt x="2325291" y="289024"/>
                  <a:pt x="2374032" y="312018"/>
                  <a:pt x="2407816" y="344016"/>
                </a:cubicBezTo>
                <a:cubicBezTo>
                  <a:pt x="2441600" y="376014"/>
                  <a:pt x="2458641" y="417314"/>
                  <a:pt x="2458938" y="467916"/>
                </a:cubicBezTo>
                <a:cubicBezTo>
                  <a:pt x="2458938" y="508397"/>
                  <a:pt x="2448744" y="543372"/>
                  <a:pt x="2428354" y="572840"/>
                </a:cubicBezTo>
                <a:cubicBezTo>
                  <a:pt x="2407965" y="602308"/>
                  <a:pt x="2378571" y="624929"/>
                  <a:pt x="2340173" y="640705"/>
                </a:cubicBezTo>
                <a:cubicBezTo>
                  <a:pt x="2301776" y="656481"/>
                  <a:pt x="2255937" y="664369"/>
                  <a:pt x="2202656" y="664369"/>
                </a:cubicBezTo>
                <a:cubicBezTo>
                  <a:pt x="2148185" y="664071"/>
                  <a:pt x="2101081" y="655737"/>
                  <a:pt x="2061344" y="639366"/>
                </a:cubicBezTo>
                <a:cubicBezTo>
                  <a:pt x="2021607" y="622995"/>
                  <a:pt x="1990799" y="598289"/>
                  <a:pt x="1968922" y="565249"/>
                </a:cubicBezTo>
                <a:cubicBezTo>
                  <a:pt x="1947044" y="532209"/>
                  <a:pt x="1935659" y="491431"/>
                  <a:pt x="1934766" y="442913"/>
                </a:cubicBezTo>
                <a:lnTo>
                  <a:pt x="2081212" y="442913"/>
                </a:lnTo>
                <a:cubicBezTo>
                  <a:pt x="2082998" y="473571"/>
                  <a:pt x="2094533" y="497012"/>
                  <a:pt x="2115815" y="513234"/>
                </a:cubicBezTo>
                <a:cubicBezTo>
                  <a:pt x="2137097" y="529456"/>
                  <a:pt x="2165449" y="537567"/>
                  <a:pt x="2200870" y="537567"/>
                </a:cubicBezTo>
                <a:cubicBezTo>
                  <a:pt x="2232719" y="537567"/>
                  <a:pt x="2257797" y="531242"/>
                  <a:pt x="2276103" y="518592"/>
                </a:cubicBezTo>
                <a:cubicBezTo>
                  <a:pt x="2294409" y="505941"/>
                  <a:pt x="2303859" y="489049"/>
                  <a:pt x="2304455" y="467916"/>
                </a:cubicBezTo>
                <a:cubicBezTo>
                  <a:pt x="2304157" y="449461"/>
                  <a:pt x="2295674" y="434727"/>
                  <a:pt x="2279005" y="423714"/>
                </a:cubicBezTo>
                <a:cubicBezTo>
                  <a:pt x="2262336" y="412701"/>
                  <a:pt x="2235696" y="403027"/>
                  <a:pt x="2199084" y="394692"/>
                </a:cubicBezTo>
                <a:lnTo>
                  <a:pt x="2131219" y="378619"/>
                </a:lnTo>
                <a:cubicBezTo>
                  <a:pt x="2011561" y="350639"/>
                  <a:pt x="1951732" y="291108"/>
                  <a:pt x="1951732" y="200025"/>
                </a:cubicBezTo>
                <a:cubicBezTo>
                  <a:pt x="1951732" y="160734"/>
                  <a:pt x="1962448" y="125909"/>
                  <a:pt x="1983879" y="95548"/>
                </a:cubicBezTo>
                <a:cubicBezTo>
                  <a:pt x="2005310" y="65187"/>
                  <a:pt x="2035150" y="41672"/>
                  <a:pt x="2073399" y="25003"/>
                </a:cubicBezTo>
                <a:cubicBezTo>
                  <a:pt x="2111648" y="8334"/>
                  <a:pt x="2155031" y="0"/>
                  <a:pt x="2203549" y="0"/>
                </a:cubicBezTo>
                <a:close/>
                <a:moveTo>
                  <a:pt x="955774" y="0"/>
                </a:moveTo>
                <a:cubicBezTo>
                  <a:pt x="1004888" y="0"/>
                  <a:pt x="1047973" y="8409"/>
                  <a:pt x="1085031" y="25226"/>
                </a:cubicBezTo>
                <a:cubicBezTo>
                  <a:pt x="1122090" y="42044"/>
                  <a:pt x="1150813" y="65633"/>
                  <a:pt x="1171203" y="95994"/>
                </a:cubicBezTo>
                <a:cubicBezTo>
                  <a:pt x="1191592" y="126355"/>
                  <a:pt x="1201936" y="161330"/>
                  <a:pt x="1202234" y="200918"/>
                </a:cubicBezTo>
                <a:lnTo>
                  <a:pt x="1055787" y="200918"/>
                </a:lnTo>
                <a:cubicBezTo>
                  <a:pt x="1053703" y="177106"/>
                  <a:pt x="1044029" y="158651"/>
                  <a:pt x="1026765" y="145554"/>
                </a:cubicBezTo>
                <a:cubicBezTo>
                  <a:pt x="1009501" y="132457"/>
                  <a:pt x="985540" y="125909"/>
                  <a:pt x="954881" y="125909"/>
                </a:cubicBezTo>
                <a:cubicBezTo>
                  <a:pt x="924520" y="125909"/>
                  <a:pt x="901303" y="131862"/>
                  <a:pt x="885230" y="143768"/>
                </a:cubicBezTo>
                <a:cubicBezTo>
                  <a:pt x="869156" y="155674"/>
                  <a:pt x="861120" y="171301"/>
                  <a:pt x="861120" y="190649"/>
                </a:cubicBezTo>
                <a:cubicBezTo>
                  <a:pt x="861120" y="209104"/>
                  <a:pt x="869380" y="223838"/>
                  <a:pt x="885899" y="234851"/>
                </a:cubicBezTo>
                <a:cubicBezTo>
                  <a:pt x="902419" y="245864"/>
                  <a:pt x="926306" y="254794"/>
                  <a:pt x="957560" y="261640"/>
                </a:cubicBezTo>
                <a:lnTo>
                  <a:pt x="1013817" y="275034"/>
                </a:lnTo>
                <a:cubicBezTo>
                  <a:pt x="1077516" y="289024"/>
                  <a:pt x="1126257" y="312018"/>
                  <a:pt x="1160041" y="344016"/>
                </a:cubicBezTo>
                <a:cubicBezTo>
                  <a:pt x="1193825" y="376014"/>
                  <a:pt x="1210866" y="417314"/>
                  <a:pt x="1211163" y="467916"/>
                </a:cubicBezTo>
                <a:cubicBezTo>
                  <a:pt x="1211163" y="508397"/>
                  <a:pt x="1200969" y="543372"/>
                  <a:pt x="1180579" y="572840"/>
                </a:cubicBezTo>
                <a:cubicBezTo>
                  <a:pt x="1160190" y="602308"/>
                  <a:pt x="1130796" y="624929"/>
                  <a:pt x="1092398" y="640705"/>
                </a:cubicBezTo>
                <a:cubicBezTo>
                  <a:pt x="1054001" y="656481"/>
                  <a:pt x="1008162" y="664369"/>
                  <a:pt x="954881" y="664369"/>
                </a:cubicBezTo>
                <a:cubicBezTo>
                  <a:pt x="900410" y="664071"/>
                  <a:pt x="853306" y="655737"/>
                  <a:pt x="813569" y="639366"/>
                </a:cubicBezTo>
                <a:cubicBezTo>
                  <a:pt x="773832" y="622995"/>
                  <a:pt x="743024" y="598289"/>
                  <a:pt x="721147" y="565249"/>
                </a:cubicBezTo>
                <a:cubicBezTo>
                  <a:pt x="699269" y="532209"/>
                  <a:pt x="687884" y="491431"/>
                  <a:pt x="686991" y="442913"/>
                </a:cubicBezTo>
                <a:lnTo>
                  <a:pt x="833438" y="442913"/>
                </a:lnTo>
                <a:cubicBezTo>
                  <a:pt x="835223" y="473571"/>
                  <a:pt x="846758" y="497012"/>
                  <a:pt x="868040" y="513234"/>
                </a:cubicBezTo>
                <a:cubicBezTo>
                  <a:pt x="889322" y="529456"/>
                  <a:pt x="917674" y="537567"/>
                  <a:pt x="953095" y="537567"/>
                </a:cubicBezTo>
                <a:cubicBezTo>
                  <a:pt x="984945" y="537567"/>
                  <a:pt x="1010022" y="531242"/>
                  <a:pt x="1028328" y="518592"/>
                </a:cubicBezTo>
                <a:cubicBezTo>
                  <a:pt x="1046634" y="505941"/>
                  <a:pt x="1056084" y="489049"/>
                  <a:pt x="1056680" y="467916"/>
                </a:cubicBezTo>
                <a:cubicBezTo>
                  <a:pt x="1056382" y="449461"/>
                  <a:pt x="1047899" y="434727"/>
                  <a:pt x="1031230" y="423714"/>
                </a:cubicBezTo>
                <a:cubicBezTo>
                  <a:pt x="1014561" y="412701"/>
                  <a:pt x="987921" y="403027"/>
                  <a:pt x="951309" y="394692"/>
                </a:cubicBezTo>
                <a:lnTo>
                  <a:pt x="883444" y="378619"/>
                </a:lnTo>
                <a:cubicBezTo>
                  <a:pt x="763786" y="350639"/>
                  <a:pt x="703957" y="291108"/>
                  <a:pt x="703957" y="200025"/>
                </a:cubicBezTo>
                <a:cubicBezTo>
                  <a:pt x="703957" y="160734"/>
                  <a:pt x="714673" y="125909"/>
                  <a:pt x="736104" y="95548"/>
                </a:cubicBezTo>
                <a:cubicBezTo>
                  <a:pt x="757535" y="65187"/>
                  <a:pt x="787375" y="41672"/>
                  <a:pt x="825624" y="25003"/>
                </a:cubicBezTo>
                <a:cubicBezTo>
                  <a:pt x="863873" y="8334"/>
                  <a:pt x="907256" y="0"/>
                  <a:pt x="955774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218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7BE39B2-36C1-408D-0392-7EC0751841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9661" y="2104563"/>
            <a:ext cx="2648256" cy="2324425"/>
          </a:xfrm>
          <a:custGeom>
            <a:avLst/>
            <a:gdLst>
              <a:gd name="connsiteX0" fmla="*/ 387412 w 2648256"/>
              <a:gd name="connsiteY0" fmla="*/ 0 h 2324425"/>
              <a:gd name="connsiteX1" fmla="*/ 2260844 w 2648256"/>
              <a:gd name="connsiteY1" fmla="*/ 0 h 2324425"/>
              <a:gd name="connsiteX2" fmla="*/ 2648256 w 2648256"/>
              <a:gd name="connsiteY2" fmla="*/ 387412 h 2324425"/>
              <a:gd name="connsiteX3" fmla="*/ 2648256 w 2648256"/>
              <a:gd name="connsiteY3" fmla="*/ 1937013 h 2324425"/>
              <a:gd name="connsiteX4" fmla="*/ 2260844 w 2648256"/>
              <a:gd name="connsiteY4" fmla="*/ 2324425 h 2324425"/>
              <a:gd name="connsiteX5" fmla="*/ 387412 w 2648256"/>
              <a:gd name="connsiteY5" fmla="*/ 2324425 h 2324425"/>
              <a:gd name="connsiteX6" fmla="*/ 0 w 2648256"/>
              <a:gd name="connsiteY6" fmla="*/ 1937013 h 2324425"/>
              <a:gd name="connsiteX7" fmla="*/ 0 w 2648256"/>
              <a:gd name="connsiteY7" fmla="*/ 387412 h 2324425"/>
              <a:gd name="connsiteX8" fmla="*/ 387412 w 2648256"/>
              <a:gd name="connsiteY8" fmla="*/ 0 h 23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256" h="2324425">
                <a:moveTo>
                  <a:pt x="387412" y="0"/>
                </a:moveTo>
                <a:lnTo>
                  <a:pt x="2260844" y="0"/>
                </a:lnTo>
                <a:cubicBezTo>
                  <a:pt x="2474806" y="0"/>
                  <a:pt x="2648256" y="173450"/>
                  <a:pt x="2648256" y="387412"/>
                </a:cubicBezTo>
                <a:lnTo>
                  <a:pt x="2648256" y="1937013"/>
                </a:lnTo>
                <a:cubicBezTo>
                  <a:pt x="2648256" y="2150975"/>
                  <a:pt x="2474806" y="2324425"/>
                  <a:pt x="2260844" y="2324425"/>
                </a:cubicBezTo>
                <a:lnTo>
                  <a:pt x="387412" y="2324425"/>
                </a:lnTo>
                <a:cubicBezTo>
                  <a:pt x="173450" y="2324425"/>
                  <a:pt x="0" y="2150975"/>
                  <a:pt x="0" y="1937013"/>
                </a:cubicBezTo>
                <a:lnTo>
                  <a:pt x="0" y="387412"/>
                </a:lnTo>
                <a:cubicBezTo>
                  <a:pt x="0" y="173450"/>
                  <a:pt x="173450" y="0"/>
                  <a:pt x="3874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3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E50BA79-C063-FAD1-E771-A5C4E55530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8913" y="1370013"/>
            <a:ext cx="6323012" cy="473233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958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91B0F57-8DD3-2369-5CD2-018DC1281E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78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9A82ABD2-A1E6-ED77-26AC-C325F1A3B2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125" y="3436771"/>
            <a:ext cx="2872340" cy="172138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8EEB5069-9331-21DB-092E-6531043B7A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828" y="3436771"/>
            <a:ext cx="2872340" cy="172138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67157823-D648-CD7B-FC03-2FA5647CF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82527" y="3436771"/>
            <a:ext cx="2872340" cy="172138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48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8">
            <a:extLst>
              <a:ext uri="{FF2B5EF4-FFF2-40B4-BE49-F238E27FC236}">
                <a16:creationId xmlns:a16="http://schemas.microsoft.com/office/drawing/2014/main" id="{EBEA7FD0-39FC-6C9D-E6C8-2F830636D9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41439" y="2146870"/>
            <a:ext cx="2136747" cy="2136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18700F08-6C88-CFEB-ACC2-B6095EDEB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2473" y="2146870"/>
            <a:ext cx="2136747" cy="2136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그림 개체 틀 18">
            <a:extLst>
              <a:ext uri="{FF2B5EF4-FFF2-40B4-BE49-F238E27FC236}">
                <a16:creationId xmlns:a16="http://schemas.microsoft.com/office/drawing/2014/main" id="{583C6F96-1CC7-1EA0-FCB4-115FBB60D7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90402" y="2146870"/>
            <a:ext cx="2136747" cy="213677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2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0951290-784A-93EA-A3E7-E6F7C95C0D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90486" y="0"/>
            <a:ext cx="10287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53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363255C-0875-0D2D-C2B8-D9E8FCA55F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727" y="2047990"/>
            <a:ext cx="2914450" cy="373155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61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299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449D5E2-2FB3-7228-998F-016086F472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9274" y="1770148"/>
            <a:ext cx="2910340" cy="412626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5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1ED6FDFE-B655-5C02-ABB2-679ED62299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11902" y="2354263"/>
            <a:ext cx="2119931" cy="2130475"/>
          </a:xfrm>
          <a:prstGeom prst="ellipse">
            <a:avLst/>
          </a:prstGeom>
          <a:effectLst>
            <a:softEdge rad="635000"/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17B7B42B-636D-BBA4-4283-62E87DF438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08718" y="3438614"/>
            <a:ext cx="2312664" cy="1901748"/>
          </a:xfrm>
          <a:prstGeom prst="ellipse">
            <a:avLst/>
          </a:prstGeom>
          <a:effectLst>
            <a:softEdge rad="635000"/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93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17596AE4-B075-2AAB-16F9-29FA527BF2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2492" y="2143334"/>
            <a:ext cx="4684328" cy="40939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8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886BFCA5-9882-65D7-9CA8-1D5EC3CD0C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00200" y="1483359"/>
            <a:ext cx="8991564" cy="1399541"/>
          </a:xfrm>
          <a:prstGeom prst="roundRect">
            <a:avLst>
              <a:gd name="adj" fmla="val 1734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A3D7FB3-2E13-7425-3614-4382581E40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3977" y="3063239"/>
            <a:ext cx="1988459" cy="2324100"/>
          </a:xfrm>
          <a:custGeom>
            <a:avLst/>
            <a:gdLst>
              <a:gd name="connsiteX0" fmla="*/ 331416 w 1988459"/>
              <a:gd name="connsiteY0" fmla="*/ 0 h 2324100"/>
              <a:gd name="connsiteX1" fmla="*/ 1657043 w 1988459"/>
              <a:gd name="connsiteY1" fmla="*/ 0 h 2324100"/>
              <a:gd name="connsiteX2" fmla="*/ 1988459 w 1988459"/>
              <a:gd name="connsiteY2" fmla="*/ 331416 h 2324100"/>
              <a:gd name="connsiteX3" fmla="*/ 1988459 w 1988459"/>
              <a:gd name="connsiteY3" fmla="*/ 1992684 h 2324100"/>
              <a:gd name="connsiteX4" fmla="*/ 1657043 w 1988459"/>
              <a:gd name="connsiteY4" fmla="*/ 2324100 h 2324100"/>
              <a:gd name="connsiteX5" fmla="*/ 331416 w 1988459"/>
              <a:gd name="connsiteY5" fmla="*/ 2324100 h 2324100"/>
              <a:gd name="connsiteX6" fmla="*/ 0 w 1988459"/>
              <a:gd name="connsiteY6" fmla="*/ 1992684 h 2324100"/>
              <a:gd name="connsiteX7" fmla="*/ 0 w 1988459"/>
              <a:gd name="connsiteY7" fmla="*/ 331416 h 2324100"/>
              <a:gd name="connsiteX8" fmla="*/ 331416 w 1988459"/>
              <a:gd name="connsiteY8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8459" h="2324100">
                <a:moveTo>
                  <a:pt x="331416" y="0"/>
                </a:moveTo>
                <a:lnTo>
                  <a:pt x="1657043" y="0"/>
                </a:lnTo>
                <a:cubicBezTo>
                  <a:pt x="1840079" y="0"/>
                  <a:pt x="1988459" y="148380"/>
                  <a:pt x="1988459" y="331416"/>
                </a:cubicBezTo>
                <a:lnTo>
                  <a:pt x="1988459" y="1992684"/>
                </a:lnTo>
                <a:cubicBezTo>
                  <a:pt x="1988459" y="2175720"/>
                  <a:pt x="1840079" y="2324100"/>
                  <a:pt x="1657043" y="2324100"/>
                </a:cubicBezTo>
                <a:lnTo>
                  <a:pt x="331416" y="2324100"/>
                </a:lnTo>
                <a:cubicBezTo>
                  <a:pt x="148380" y="2324100"/>
                  <a:pt x="0" y="2175720"/>
                  <a:pt x="0" y="1992684"/>
                </a:cubicBez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8CE38FC-A692-71D2-2D0A-2060CB4FDA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8222" y="3063239"/>
            <a:ext cx="1988459" cy="2324100"/>
          </a:xfrm>
          <a:custGeom>
            <a:avLst/>
            <a:gdLst>
              <a:gd name="connsiteX0" fmla="*/ 331416 w 1988459"/>
              <a:gd name="connsiteY0" fmla="*/ 0 h 2324100"/>
              <a:gd name="connsiteX1" fmla="*/ 1657043 w 1988459"/>
              <a:gd name="connsiteY1" fmla="*/ 0 h 2324100"/>
              <a:gd name="connsiteX2" fmla="*/ 1988459 w 1988459"/>
              <a:gd name="connsiteY2" fmla="*/ 331416 h 2324100"/>
              <a:gd name="connsiteX3" fmla="*/ 1988459 w 1988459"/>
              <a:gd name="connsiteY3" fmla="*/ 1992684 h 2324100"/>
              <a:gd name="connsiteX4" fmla="*/ 1657043 w 1988459"/>
              <a:gd name="connsiteY4" fmla="*/ 2324100 h 2324100"/>
              <a:gd name="connsiteX5" fmla="*/ 331416 w 1988459"/>
              <a:gd name="connsiteY5" fmla="*/ 2324100 h 2324100"/>
              <a:gd name="connsiteX6" fmla="*/ 0 w 1988459"/>
              <a:gd name="connsiteY6" fmla="*/ 1992684 h 2324100"/>
              <a:gd name="connsiteX7" fmla="*/ 0 w 1988459"/>
              <a:gd name="connsiteY7" fmla="*/ 331416 h 2324100"/>
              <a:gd name="connsiteX8" fmla="*/ 331416 w 1988459"/>
              <a:gd name="connsiteY8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8459" h="2324100">
                <a:moveTo>
                  <a:pt x="331416" y="0"/>
                </a:moveTo>
                <a:lnTo>
                  <a:pt x="1657043" y="0"/>
                </a:lnTo>
                <a:cubicBezTo>
                  <a:pt x="1840079" y="0"/>
                  <a:pt x="1988459" y="148380"/>
                  <a:pt x="1988459" y="331416"/>
                </a:cubicBezTo>
                <a:lnTo>
                  <a:pt x="1988459" y="1992684"/>
                </a:lnTo>
                <a:cubicBezTo>
                  <a:pt x="1988459" y="2175720"/>
                  <a:pt x="1840079" y="2324100"/>
                  <a:pt x="1657043" y="2324100"/>
                </a:cubicBezTo>
                <a:lnTo>
                  <a:pt x="331416" y="2324100"/>
                </a:lnTo>
                <a:cubicBezTo>
                  <a:pt x="148380" y="2324100"/>
                  <a:pt x="0" y="2175720"/>
                  <a:pt x="0" y="1992684"/>
                </a:cubicBez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47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D1890AF-C209-BFF4-21F9-0EBEF5017F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92795" y="2527297"/>
            <a:ext cx="2305168" cy="229870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3C638AA2-5576-31D8-C565-8407B6582E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89080" y="2527297"/>
            <a:ext cx="2305168" cy="229870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64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06D38B2-5B4E-BDD9-E754-DB4EFCE861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041" y="971550"/>
            <a:ext cx="10959548" cy="33845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132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D71EE786-09B7-FE0C-8137-AF1518A667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114550"/>
            <a:ext cx="12192000" cy="295595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49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9505DA79-D1C0-ACDA-4FA6-CE2F2B8B1C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1224" y="4405745"/>
            <a:ext cx="2869551" cy="1696881"/>
          </a:xfrm>
          <a:custGeom>
            <a:avLst/>
            <a:gdLst>
              <a:gd name="connsiteX0" fmla="*/ 0 w 2869551"/>
              <a:gd name="connsiteY0" fmla="*/ 0 h 1696881"/>
              <a:gd name="connsiteX1" fmla="*/ 2869551 w 2869551"/>
              <a:gd name="connsiteY1" fmla="*/ 0 h 1696881"/>
              <a:gd name="connsiteX2" fmla="*/ 2869551 w 2869551"/>
              <a:gd name="connsiteY2" fmla="*/ 1572658 h 1696881"/>
              <a:gd name="connsiteX3" fmla="*/ 2745328 w 2869551"/>
              <a:gd name="connsiteY3" fmla="*/ 1696881 h 1696881"/>
              <a:gd name="connsiteX4" fmla="*/ 124223 w 2869551"/>
              <a:gd name="connsiteY4" fmla="*/ 1696881 h 1696881"/>
              <a:gd name="connsiteX5" fmla="*/ 0 w 2869551"/>
              <a:gd name="connsiteY5" fmla="*/ 1572658 h 169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9551" h="1696881">
                <a:moveTo>
                  <a:pt x="0" y="0"/>
                </a:moveTo>
                <a:lnTo>
                  <a:pt x="2869551" y="0"/>
                </a:lnTo>
                <a:lnTo>
                  <a:pt x="2869551" y="1572658"/>
                </a:lnTo>
                <a:cubicBezTo>
                  <a:pt x="2869551" y="1641264"/>
                  <a:pt x="2813934" y="1696881"/>
                  <a:pt x="2745328" y="1696881"/>
                </a:cubicBezTo>
                <a:lnTo>
                  <a:pt x="124223" y="1696881"/>
                </a:lnTo>
                <a:cubicBezTo>
                  <a:pt x="55617" y="1696881"/>
                  <a:pt x="0" y="1641264"/>
                  <a:pt x="0" y="15726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2C5F562-DE32-FE70-D9A3-A285512F4D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845" y="4405745"/>
            <a:ext cx="2869551" cy="1696881"/>
          </a:xfrm>
          <a:custGeom>
            <a:avLst/>
            <a:gdLst>
              <a:gd name="connsiteX0" fmla="*/ 0 w 2869551"/>
              <a:gd name="connsiteY0" fmla="*/ 0 h 1696881"/>
              <a:gd name="connsiteX1" fmla="*/ 2869551 w 2869551"/>
              <a:gd name="connsiteY1" fmla="*/ 0 h 1696881"/>
              <a:gd name="connsiteX2" fmla="*/ 2869551 w 2869551"/>
              <a:gd name="connsiteY2" fmla="*/ 1572658 h 1696881"/>
              <a:gd name="connsiteX3" fmla="*/ 2745328 w 2869551"/>
              <a:gd name="connsiteY3" fmla="*/ 1696881 h 1696881"/>
              <a:gd name="connsiteX4" fmla="*/ 124223 w 2869551"/>
              <a:gd name="connsiteY4" fmla="*/ 1696881 h 1696881"/>
              <a:gd name="connsiteX5" fmla="*/ 0 w 2869551"/>
              <a:gd name="connsiteY5" fmla="*/ 1572658 h 169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9551" h="1696881">
                <a:moveTo>
                  <a:pt x="0" y="0"/>
                </a:moveTo>
                <a:lnTo>
                  <a:pt x="2869551" y="0"/>
                </a:lnTo>
                <a:lnTo>
                  <a:pt x="2869551" y="1572658"/>
                </a:lnTo>
                <a:cubicBezTo>
                  <a:pt x="2869551" y="1641264"/>
                  <a:pt x="2813934" y="1696881"/>
                  <a:pt x="2745328" y="1696881"/>
                </a:cubicBezTo>
                <a:lnTo>
                  <a:pt x="124223" y="1696881"/>
                </a:lnTo>
                <a:cubicBezTo>
                  <a:pt x="55617" y="1696881"/>
                  <a:pt x="0" y="1641264"/>
                  <a:pt x="0" y="15726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4BB7E6B-24C4-16D0-A790-0EBCD7E9DA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5075" y="4405745"/>
            <a:ext cx="2869551" cy="1696881"/>
          </a:xfrm>
          <a:custGeom>
            <a:avLst/>
            <a:gdLst>
              <a:gd name="connsiteX0" fmla="*/ 0 w 2869551"/>
              <a:gd name="connsiteY0" fmla="*/ 0 h 1696881"/>
              <a:gd name="connsiteX1" fmla="*/ 2869551 w 2869551"/>
              <a:gd name="connsiteY1" fmla="*/ 0 h 1696881"/>
              <a:gd name="connsiteX2" fmla="*/ 2869551 w 2869551"/>
              <a:gd name="connsiteY2" fmla="*/ 1572658 h 1696881"/>
              <a:gd name="connsiteX3" fmla="*/ 2745328 w 2869551"/>
              <a:gd name="connsiteY3" fmla="*/ 1696881 h 1696881"/>
              <a:gd name="connsiteX4" fmla="*/ 124223 w 2869551"/>
              <a:gd name="connsiteY4" fmla="*/ 1696881 h 1696881"/>
              <a:gd name="connsiteX5" fmla="*/ 0 w 2869551"/>
              <a:gd name="connsiteY5" fmla="*/ 1572658 h 169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9551" h="1696881">
                <a:moveTo>
                  <a:pt x="0" y="0"/>
                </a:moveTo>
                <a:lnTo>
                  <a:pt x="2869551" y="0"/>
                </a:lnTo>
                <a:lnTo>
                  <a:pt x="2869551" y="1572658"/>
                </a:lnTo>
                <a:cubicBezTo>
                  <a:pt x="2869551" y="1641264"/>
                  <a:pt x="2813934" y="1696881"/>
                  <a:pt x="2745328" y="1696881"/>
                </a:cubicBezTo>
                <a:lnTo>
                  <a:pt x="124223" y="1696881"/>
                </a:lnTo>
                <a:cubicBezTo>
                  <a:pt x="55617" y="1696881"/>
                  <a:pt x="0" y="1641264"/>
                  <a:pt x="0" y="15726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907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6BBDE93-E96C-CEDA-94C5-79B029C05E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95221" y="-8705"/>
            <a:ext cx="4796779" cy="6875415"/>
          </a:xfrm>
          <a:custGeom>
            <a:avLst/>
            <a:gdLst>
              <a:gd name="connsiteX0" fmla="*/ 1473523 w 4796779"/>
              <a:gd name="connsiteY0" fmla="*/ 0 h 6875415"/>
              <a:gd name="connsiteX1" fmla="*/ 4796779 w 4796779"/>
              <a:gd name="connsiteY1" fmla="*/ 0 h 6875415"/>
              <a:gd name="connsiteX2" fmla="*/ 4796779 w 4796779"/>
              <a:gd name="connsiteY2" fmla="*/ 6875415 h 6875415"/>
              <a:gd name="connsiteX3" fmla="*/ 1469796 w 4796779"/>
              <a:gd name="connsiteY3" fmla="*/ 6875415 h 6875415"/>
              <a:gd name="connsiteX4" fmla="*/ 0 w 4796779"/>
              <a:gd name="connsiteY4" fmla="*/ 3442061 h 687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779" h="6875415">
                <a:moveTo>
                  <a:pt x="1473523" y="0"/>
                </a:moveTo>
                <a:lnTo>
                  <a:pt x="4796779" y="0"/>
                </a:lnTo>
                <a:lnTo>
                  <a:pt x="4796779" y="6875415"/>
                </a:lnTo>
                <a:lnTo>
                  <a:pt x="1469796" y="6875415"/>
                </a:lnTo>
                <a:lnTo>
                  <a:pt x="0" y="34420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535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1C5AA5-F746-4215-5E75-3E800CB540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1515" y="2797319"/>
            <a:ext cx="2959411" cy="295941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80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476BA9B-A6BC-A1F7-FEE5-73C933866A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479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50936B3-1D32-7ED5-40BA-36A2EA8192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156" y="2679679"/>
            <a:ext cx="2429404" cy="170648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81456DF1-017F-4C7B-A9F3-54AE20EF0E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21818" y="2679679"/>
            <a:ext cx="2428764" cy="170648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EB5AB5B8-0AF1-C186-7120-3CBD8ED27E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31198" y="2679679"/>
            <a:ext cx="2438986" cy="170648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그림 개체 틀 10">
            <a:extLst>
              <a:ext uri="{FF2B5EF4-FFF2-40B4-BE49-F238E27FC236}">
                <a16:creationId xmlns:a16="http://schemas.microsoft.com/office/drawing/2014/main" id="{664AEAE2-089B-3D8C-DF0A-403F6617F1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51440" y="2679679"/>
            <a:ext cx="2429404" cy="170648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61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38BAC49-4AEE-3C74-5A93-440B137FF6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2700" y="1787130"/>
            <a:ext cx="3175000" cy="6467870"/>
          </a:xfrm>
          <a:prstGeom prst="roundRect">
            <a:avLst>
              <a:gd name="adj" fmla="val 102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82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D987892-F380-FFBA-04B6-B75BAEDF8A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556" y="2097088"/>
            <a:ext cx="5009694" cy="4233862"/>
          </a:xfrm>
          <a:prstGeom prst="roundRect">
            <a:avLst>
              <a:gd name="adj" fmla="val 65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307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3A4E65A-5C3B-76B3-AAD4-9807405D6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80886" y="2077949"/>
            <a:ext cx="9427283" cy="1623444"/>
          </a:xfrm>
          <a:prstGeom prst="roundRect">
            <a:avLst>
              <a:gd name="adj" fmla="val 728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2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C09E133-4069-479C-C537-FC78E62706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1863" y="2508479"/>
            <a:ext cx="3292416" cy="329241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55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5EDCF2-6817-3B2D-B42F-F2F21EE674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513263"/>
          </a:xfrm>
          <a:effectLst>
            <a:softEdge rad="63500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24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219917A-C943-8783-CFC9-E5028B93F3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51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FE9F858-275E-07EA-DC33-82651E4571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58" y="2137230"/>
            <a:ext cx="2871916" cy="167612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0D435CC2-172F-43A8-CB5D-87873A8494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042" y="2137230"/>
            <a:ext cx="2871916" cy="167612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A3085FCF-B3BE-F3C1-0CC3-07D81CE69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28750" y="2137230"/>
            <a:ext cx="2871916" cy="167612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5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E342386-84C3-2148-EB05-2D0F9CEE0C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73258" y="2310506"/>
            <a:ext cx="1843313" cy="3747394"/>
          </a:xfrm>
          <a:custGeom>
            <a:avLst/>
            <a:gdLst>
              <a:gd name="connsiteX0" fmla="*/ 121530 w 1843313"/>
              <a:gd name="connsiteY0" fmla="*/ 0 h 3747394"/>
              <a:gd name="connsiteX1" fmla="*/ 1721783 w 1843313"/>
              <a:gd name="connsiteY1" fmla="*/ 0 h 3747394"/>
              <a:gd name="connsiteX2" fmla="*/ 1843313 w 1843313"/>
              <a:gd name="connsiteY2" fmla="*/ 121530 h 3747394"/>
              <a:gd name="connsiteX3" fmla="*/ 1843313 w 1843313"/>
              <a:gd name="connsiteY3" fmla="*/ 3656392 h 3747394"/>
              <a:gd name="connsiteX4" fmla="*/ 1807718 w 1843313"/>
              <a:gd name="connsiteY4" fmla="*/ 3742327 h 3747394"/>
              <a:gd name="connsiteX5" fmla="*/ 1800202 w 1843313"/>
              <a:gd name="connsiteY5" fmla="*/ 3747394 h 3747394"/>
              <a:gd name="connsiteX6" fmla="*/ 43112 w 1843313"/>
              <a:gd name="connsiteY6" fmla="*/ 3747394 h 3747394"/>
              <a:gd name="connsiteX7" fmla="*/ 35596 w 1843313"/>
              <a:gd name="connsiteY7" fmla="*/ 3742327 h 3747394"/>
              <a:gd name="connsiteX8" fmla="*/ 0 w 1843313"/>
              <a:gd name="connsiteY8" fmla="*/ 3656392 h 3747394"/>
              <a:gd name="connsiteX9" fmla="*/ 0 w 1843313"/>
              <a:gd name="connsiteY9" fmla="*/ 121530 h 3747394"/>
              <a:gd name="connsiteX10" fmla="*/ 121530 w 1843313"/>
              <a:gd name="connsiteY10" fmla="*/ 0 h 374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313" h="3747394">
                <a:moveTo>
                  <a:pt x="121530" y="0"/>
                </a:moveTo>
                <a:lnTo>
                  <a:pt x="1721783" y="0"/>
                </a:lnTo>
                <a:cubicBezTo>
                  <a:pt x="1788902" y="0"/>
                  <a:pt x="1843313" y="54411"/>
                  <a:pt x="1843313" y="121530"/>
                </a:cubicBezTo>
                <a:lnTo>
                  <a:pt x="1843313" y="3656392"/>
                </a:lnTo>
                <a:cubicBezTo>
                  <a:pt x="1843313" y="3689952"/>
                  <a:pt x="1829710" y="3720334"/>
                  <a:pt x="1807718" y="3742327"/>
                </a:cubicBezTo>
                <a:lnTo>
                  <a:pt x="1800202" y="3747394"/>
                </a:lnTo>
                <a:lnTo>
                  <a:pt x="43112" y="3747394"/>
                </a:lnTo>
                <a:lnTo>
                  <a:pt x="35596" y="3742327"/>
                </a:lnTo>
                <a:cubicBezTo>
                  <a:pt x="13603" y="3720334"/>
                  <a:pt x="0" y="3689952"/>
                  <a:pt x="0" y="3656392"/>
                </a:cubicBezTo>
                <a:lnTo>
                  <a:pt x="0" y="121530"/>
                </a:lnTo>
                <a:cubicBezTo>
                  <a:pt x="0" y="54411"/>
                  <a:pt x="54411" y="0"/>
                  <a:pt x="1215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398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BF25B51A-CEA8-2F16-010B-CE5A4F931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756" y="2498277"/>
            <a:ext cx="3488844" cy="187706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946E0B74-C6F5-942A-234F-2C1C3DA3B6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1368" y="2498277"/>
            <a:ext cx="3488844" cy="187706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그림 개체 틀 8">
            <a:extLst>
              <a:ext uri="{FF2B5EF4-FFF2-40B4-BE49-F238E27FC236}">
                <a16:creationId xmlns:a16="http://schemas.microsoft.com/office/drawing/2014/main" id="{F5782596-6B99-53D8-51F5-CBD99659C1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190" y="2498277"/>
            <a:ext cx="3488844" cy="187706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987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F15CBF3-91CA-88FC-D50A-4FB556789E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136" y="3806135"/>
            <a:ext cx="2564295" cy="2588151"/>
          </a:xfrm>
          <a:custGeom>
            <a:avLst/>
            <a:gdLst>
              <a:gd name="connsiteX0" fmla="*/ 198784 w 2564295"/>
              <a:gd name="connsiteY0" fmla="*/ 0 h 2588151"/>
              <a:gd name="connsiteX1" fmla="*/ 2365511 w 2564295"/>
              <a:gd name="connsiteY1" fmla="*/ 0 h 2588151"/>
              <a:gd name="connsiteX2" fmla="*/ 2564295 w 2564295"/>
              <a:gd name="connsiteY2" fmla="*/ 198784 h 2588151"/>
              <a:gd name="connsiteX3" fmla="*/ 2564295 w 2564295"/>
              <a:gd name="connsiteY3" fmla="*/ 2389367 h 2588151"/>
              <a:gd name="connsiteX4" fmla="*/ 2365511 w 2564295"/>
              <a:gd name="connsiteY4" fmla="*/ 2588151 h 2588151"/>
              <a:gd name="connsiteX5" fmla="*/ 198784 w 2564295"/>
              <a:gd name="connsiteY5" fmla="*/ 2588151 h 2588151"/>
              <a:gd name="connsiteX6" fmla="*/ 0 w 2564295"/>
              <a:gd name="connsiteY6" fmla="*/ 2389367 h 2588151"/>
              <a:gd name="connsiteX7" fmla="*/ 0 w 2564295"/>
              <a:gd name="connsiteY7" fmla="*/ 198784 h 2588151"/>
              <a:gd name="connsiteX8" fmla="*/ 198784 w 2564295"/>
              <a:gd name="connsiteY8" fmla="*/ 0 h 258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4295" h="2588151">
                <a:moveTo>
                  <a:pt x="198784" y="0"/>
                </a:moveTo>
                <a:lnTo>
                  <a:pt x="2365511" y="0"/>
                </a:lnTo>
                <a:cubicBezTo>
                  <a:pt x="2475296" y="0"/>
                  <a:pt x="2564295" y="88999"/>
                  <a:pt x="2564295" y="198784"/>
                </a:cubicBezTo>
                <a:lnTo>
                  <a:pt x="2564295" y="2389367"/>
                </a:lnTo>
                <a:cubicBezTo>
                  <a:pt x="2564295" y="2499152"/>
                  <a:pt x="2475296" y="2588151"/>
                  <a:pt x="2365511" y="2588151"/>
                </a:cubicBezTo>
                <a:lnTo>
                  <a:pt x="198784" y="2588151"/>
                </a:lnTo>
                <a:cubicBezTo>
                  <a:pt x="88999" y="2588151"/>
                  <a:pt x="0" y="2499152"/>
                  <a:pt x="0" y="2389367"/>
                </a:cubicBezTo>
                <a:lnTo>
                  <a:pt x="0" y="198784"/>
                </a:lnTo>
                <a:cubicBezTo>
                  <a:pt x="0" y="88999"/>
                  <a:pt x="88999" y="0"/>
                  <a:pt x="198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ECBF3C8A-32A4-900F-4C7E-614C833120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9614" y="463715"/>
            <a:ext cx="2564295" cy="2588151"/>
          </a:xfrm>
          <a:custGeom>
            <a:avLst/>
            <a:gdLst>
              <a:gd name="connsiteX0" fmla="*/ 198784 w 2564295"/>
              <a:gd name="connsiteY0" fmla="*/ 0 h 2588151"/>
              <a:gd name="connsiteX1" fmla="*/ 2365511 w 2564295"/>
              <a:gd name="connsiteY1" fmla="*/ 0 h 2588151"/>
              <a:gd name="connsiteX2" fmla="*/ 2564295 w 2564295"/>
              <a:gd name="connsiteY2" fmla="*/ 198784 h 2588151"/>
              <a:gd name="connsiteX3" fmla="*/ 2564295 w 2564295"/>
              <a:gd name="connsiteY3" fmla="*/ 2389367 h 2588151"/>
              <a:gd name="connsiteX4" fmla="*/ 2365511 w 2564295"/>
              <a:gd name="connsiteY4" fmla="*/ 2588151 h 2588151"/>
              <a:gd name="connsiteX5" fmla="*/ 198784 w 2564295"/>
              <a:gd name="connsiteY5" fmla="*/ 2588151 h 2588151"/>
              <a:gd name="connsiteX6" fmla="*/ 0 w 2564295"/>
              <a:gd name="connsiteY6" fmla="*/ 2389367 h 2588151"/>
              <a:gd name="connsiteX7" fmla="*/ 0 w 2564295"/>
              <a:gd name="connsiteY7" fmla="*/ 198784 h 2588151"/>
              <a:gd name="connsiteX8" fmla="*/ 198784 w 2564295"/>
              <a:gd name="connsiteY8" fmla="*/ 0 h 258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4295" h="2588151">
                <a:moveTo>
                  <a:pt x="198784" y="0"/>
                </a:moveTo>
                <a:lnTo>
                  <a:pt x="2365511" y="0"/>
                </a:lnTo>
                <a:cubicBezTo>
                  <a:pt x="2475296" y="0"/>
                  <a:pt x="2564295" y="88999"/>
                  <a:pt x="2564295" y="198784"/>
                </a:cubicBezTo>
                <a:lnTo>
                  <a:pt x="2564295" y="2389367"/>
                </a:lnTo>
                <a:cubicBezTo>
                  <a:pt x="2564295" y="2499152"/>
                  <a:pt x="2475296" y="2588151"/>
                  <a:pt x="2365511" y="2588151"/>
                </a:cubicBezTo>
                <a:lnTo>
                  <a:pt x="198784" y="2588151"/>
                </a:lnTo>
                <a:cubicBezTo>
                  <a:pt x="88999" y="2588151"/>
                  <a:pt x="0" y="2499152"/>
                  <a:pt x="0" y="2389367"/>
                </a:cubicBezTo>
                <a:lnTo>
                  <a:pt x="0" y="198784"/>
                </a:lnTo>
                <a:cubicBezTo>
                  <a:pt x="0" y="88999"/>
                  <a:pt x="88999" y="0"/>
                  <a:pt x="198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369DA194-9CA0-EF34-1E6F-D9029D8CD6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6651" y="3806134"/>
            <a:ext cx="2564295" cy="2588151"/>
          </a:xfrm>
          <a:custGeom>
            <a:avLst/>
            <a:gdLst>
              <a:gd name="connsiteX0" fmla="*/ 198784 w 2564295"/>
              <a:gd name="connsiteY0" fmla="*/ 0 h 2588151"/>
              <a:gd name="connsiteX1" fmla="*/ 2365511 w 2564295"/>
              <a:gd name="connsiteY1" fmla="*/ 0 h 2588151"/>
              <a:gd name="connsiteX2" fmla="*/ 2564295 w 2564295"/>
              <a:gd name="connsiteY2" fmla="*/ 198784 h 2588151"/>
              <a:gd name="connsiteX3" fmla="*/ 2564295 w 2564295"/>
              <a:gd name="connsiteY3" fmla="*/ 2389367 h 2588151"/>
              <a:gd name="connsiteX4" fmla="*/ 2365511 w 2564295"/>
              <a:gd name="connsiteY4" fmla="*/ 2588151 h 2588151"/>
              <a:gd name="connsiteX5" fmla="*/ 198784 w 2564295"/>
              <a:gd name="connsiteY5" fmla="*/ 2588151 h 2588151"/>
              <a:gd name="connsiteX6" fmla="*/ 0 w 2564295"/>
              <a:gd name="connsiteY6" fmla="*/ 2389367 h 2588151"/>
              <a:gd name="connsiteX7" fmla="*/ 0 w 2564295"/>
              <a:gd name="connsiteY7" fmla="*/ 198784 h 2588151"/>
              <a:gd name="connsiteX8" fmla="*/ 198784 w 2564295"/>
              <a:gd name="connsiteY8" fmla="*/ 0 h 258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4295" h="2588151">
                <a:moveTo>
                  <a:pt x="198784" y="0"/>
                </a:moveTo>
                <a:lnTo>
                  <a:pt x="2365511" y="0"/>
                </a:lnTo>
                <a:cubicBezTo>
                  <a:pt x="2475296" y="0"/>
                  <a:pt x="2564295" y="88999"/>
                  <a:pt x="2564295" y="198784"/>
                </a:cubicBezTo>
                <a:lnTo>
                  <a:pt x="2564295" y="2389367"/>
                </a:lnTo>
                <a:cubicBezTo>
                  <a:pt x="2564295" y="2499152"/>
                  <a:pt x="2475296" y="2588151"/>
                  <a:pt x="2365511" y="2588151"/>
                </a:cubicBezTo>
                <a:lnTo>
                  <a:pt x="198784" y="2588151"/>
                </a:lnTo>
                <a:cubicBezTo>
                  <a:pt x="88999" y="2588151"/>
                  <a:pt x="0" y="2499152"/>
                  <a:pt x="0" y="2389367"/>
                </a:cubicBezTo>
                <a:lnTo>
                  <a:pt x="0" y="198784"/>
                </a:lnTo>
                <a:cubicBezTo>
                  <a:pt x="0" y="88999"/>
                  <a:pt x="88999" y="0"/>
                  <a:pt x="198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48EDF6B1-7ED6-0E8D-D47A-2BC0D0936E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96570" y="463714"/>
            <a:ext cx="2564295" cy="2588151"/>
          </a:xfrm>
          <a:custGeom>
            <a:avLst/>
            <a:gdLst>
              <a:gd name="connsiteX0" fmla="*/ 198784 w 2564295"/>
              <a:gd name="connsiteY0" fmla="*/ 0 h 2588151"/>
              <a:gd name="connsiteX1" fmla="*/ 2365511 w 2564295"/>
              <a:gd name="connsiteY1" fmla="*/ 0 h 2588151"/>
              <a:gd name="connsiteX2" fmla="*/ 2564295 w 2564295"/>
              <a:gd name="connsiteY2" fmla="*/ 198784 h 2588151"/>
              <a:gd name="connsiteX3" fmla="*/ 2564295 w 2564295"/>
              <a:gd name="connsiteY3" fmla="*/ 2389367 h 2588151"/>
              <a:gd name="connsiteX4" fmla="*/ 2365511 w 2564295"/>
              <a:gd name="connsiteY4" fmla="*/ 2588151 h 2588151"/>
              <a:gd name="connsiteX5" fmla="*/ 198784 w 2564295"/>
              <a:gd name="connsiteY5" fmla="*/ 2588151 h 2588151"/>
              <a:gd name="connsiteX6" fmla="*/ 0 w 2564295"/>
              <a:gd name="connsiteY6" fmla="*/ 2389367 h 2588151"/>
              <a:gd name="connsiteX7" fmla="*/ 0 w 2564295"/>
              <a:gd name="connsiteY7" fmla="*/ 198784 h 2588151"/>
              <a:gd name="connsiteX8" fmla="*/ 198784 w 2564295"/>
              <a:gd name="connsiteY8" fmla="*/ 0 h 258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4295" h="2588151">
                <a:moveTo>
                  <a:pt x="198784" y="0"/>
                </a:moveTo>
                <a:lnTo>
                  <a:pt x="2365511" y="0"/>
                </a:lnTo>
                <a:cubicBezTo>
                  <a:pt x="2475296" y="0"/>
                  <a:pt x="2564295" y="88999"/>
                  <a:pt x="2564295" y="198784"/>
                </a:cubicBezTo>
                <a:lnTo>
                  <a:pt x="2564295" y="2389367"/>
                </a:lnTo>
                <a:cubicBezTo>
                  <a:pt x="2564295" y="2499152"/>
                  <a:pt x="2475296" y="2588151"/>
                  <a:pt x="2365511" y="2588151"/>
                </a:cubicBezTo>
                <a:lnTo>
                  <a:pt x="198784" y="2588151"/>
                </a:lnTo>
                <a:cubicBezTo>
                  <a:pt x="88999" y="2588151"/>
                  <a:pt x="0" y="2499152"/>
                  <a:pt x="0" y="2389367"/>
                </a:cubicBezTo>
                <a:lnTo>
                  <a:pt x="0" y="198784"/>
                </a:lnTo>
                <a:cubicBezTo>
                  <a:pt x="0" y="88999"/>
                  <a:pt x="88999" y="0"/>
                  <a:pt x="198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61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그림 개체 틀 25">
            <a:extLst>
              <a:ext uri="{FF2B5EF4-FFF2-40B4-BE49-F238E27FC236}">
                <a16:creationId xmlns:a16="http://schemas.microsoft.com/office/drawing/2014/main" id="{13CF00D3-34A7-43F1-9E7A-5C3FDA9B2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06513"/>
            <a:ext cx="12192000" cy="2442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54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3DB1EC3B-391E-598C-C8FA-E002DD06AA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9775" y="3322569"/>
            <a:ext cx="1508125" cy="1962219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BC1C7C2C-6217-415F-12CE-CA307BB99B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54349" y="3322569"/>
            <a:ext cx="1508125" cy="1962219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그림 개체 틀 8">
            <a:extLst>
              <a:ext uri="{FF2B5EF4-FFF2-40B4-BE49-F238E27FC236}">
                <a16:creationId xmlns:a16="http://schemas.microsoft.com/office/drawing/2014/main" id="{70B9836A-05EA-5B89-CB58-ABDC08FFFF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68923" y="3322569"/>
            <a:ext cx="1508125" cy="19622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3DB1EC3B-391E-598C-C8FA-E002DD06AA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9775" y="3322569"/>
            <a:ext cx="1508125" cy="1962219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BC1C7C2C-6217-415F-12CE-CA307BB99B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54349" y="3322569"/>
            <a:ext cx="1508125" cy="1962219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그림 개체 틀 8">
            <a:extLst>
              <a:ext uri="{FF2B5EF4-FFF2-40B4-BE49-F238E27FC236}">
                <a16:creationId xmlns:a16="http://schemas.microsoft.com/office/drawing/2014/main" id="{70B9836A-05EA-5B89-CB58-ABDC08FFFF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68923" y="3322569"/>
            <a:ext cx="1508125" cy="19622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20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608FC82-9C35-FD32-6284-F3D6282A6A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10952" y="3981261"/>
            <a:ext cx="3188399" cy="918439"/>
          </a:xfrm>
          <a:custGeom>
            <a:avLst/>
            <a:gdLst>
              <a:gd name="connsiteX0" fmla="*/ 106723 w 3188399"/>
              <a:gd name="connsiteY0" fmla="*/ 0 h 918439"/>
              <a:gd name="connsiteX1" fmla="*/ 3081676 w 3188399"/>
              <a:gd name="connsiteY1" fmla="*/ 0 h 918439"/>
              <a:gd name="connsiteX2" fmla="*/ 3188399 w 3188399"/>
              <a:gd name="connsiteY2" fmla="*/ 106723 h 918439"/>
              <a:gd name="connsiteX3" fmla="*/ 3188399 w 3188399"/>
              <a:gd name="connsiteY3" fmla="*/ 811716 h 918439"/>
              <a:gd name="connsiteX4" fmla="*/ 3081676 w 3188399"/>
              <a:gd name="connsiteY4" fmla="*/ 918439 h 918439"/>
              <a:gd name="connsiteX5" fmla="*/ 106723 w 3188399"/>
              <a:gd name="connsiteY5" fmla="*/ 918439 h 918439"/>
              <a:gd name="connsiteX6" fmla="*/ 0 w 3188399"/>
              <a:gd name="connsiteY6" fmla="*/ 811716 h 918439"/>
              <a:gd name="connsiteX7" fmla="*/ 0 w 3188399"/>
              <a:gd name="connsiteY7" fmla="*/ 106723 h 918439"/>
              <a:gd name="connsiteX8" fmla="*/ 106723 w 3188399"/>
              <a:gd name="connsiteY8" fmla="*/ 0 h 91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8399" h="918439">
                <a:moveTo>
                  <a:pt x="106723" y="0"/>
                </a:moveTo>
                <a:lnTo>
                  <a:pt x="3081676" y="0"/>
                </a:lnTo>
                <a:cubicBezTo>
                  <a:pt x="3140617" y="0"/>
                  <a:pt x="3188399" y="47782"/>
                  <a:pt x="3188399" y="106723"/>
                </a:cubicBezTo>
                <a:lnTo>
                  <a:pt x="3188399" y="811716"/>
                </a:lnTo>
                <a:cubicBezTo>
                  <a:pt x="3188399" y="870657"/>
                  <a:pt x="3140617" y="918439"/>
                  <a:pt x="3081676" y="918439"/>
                </a:cubicBezTo>
                <a:lnTo>
                  <a:pt x="106723" y="918439"/>
                </a:lnTo>
                <a:cubicBezTo>
                  <a:pt x="47782" y="918439"/>
                  <a:pt x="0" y="870657"/>
                  <a:pt x="0" y="811716"/>
                </a:cubicBezTo>
                <a:lnTo>
                  <a:pt x="0" y="106723"/>
                </a:lnTo>
                <a:cubicBezTo>
                  <a:pt x="0" y="47782"/>
                  <a:pt x="47782" y="0"/>
                  <a:pt x="1067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144EEBA4-BD22-4F47-79F0-2B69F132FF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74950" y="3981261"/>
            <a:ext cx="3188399" cy="918439"/>
          </a:xfrm>
          <a:custGeom>
            <a:avLst/>
            <a:gdLst>
              <a:gd name="connsiteX0" fmla="*/ 106723 w 3188399"/>
              <a:gd name="connsiteY0" fmla="*/ 0 h 918439"/>
              <a:gd name="connsiteX1" fmla="*/ 3081676 w 3188399"/>
              <a:gd name="connsiteY1" fmla="*/ 0 h 918439"/>
              <a:gd name="connsiteX2" fmla="*/ 3188399 w 3188399"/>
              <a:gd name="connsiteY2" fmla="*/ 106723 h 918439"/>
              <a:gd name="connsiteX3" fmla="*/ 3188399 w 3188399"/>
              <a:gd name="connsiteY3" fmla="*/ 811716 h 918439"/>
              <a:gd name="connsiteX4" fmla="*/ 3081676 w 3188399"/>
              <a:gd name="connsiteY4" fmla="*/ 918439 h 918439"/>
              <a:gd name="connsiteX5" fmla="*/ 106723 w 3188399"/>
              <a:gd name="connsiteY5" fmla="*/ 918439 h 918439"/>
              <a:gd name="connsiteX6" fmla="*/ 0 w 3188399"/>
              <a:gd name="connsiteY6" fmla="*/ 811716 h 918439"/>
              <a:gd name="connsiteX7" fmla="*/ 0 w 3188399"/>
              <a:gd name="connsiteY7" fmla="*/ 106723 h 918439"/>
              <a:gd name="connsiteX8" fmla="*/ 106723 w 3188399"/>
              <a:gd name="connsiteY8" fmla="*/ 0 h 91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8399" h="918439">
                <a:moveTo>
                  <a:pt x="106723" y="0"/>
                </a:moveTo>
                <a:lnTo>
                  <a:pt x="3081676" y="0"/>
                </a:lnTo>
                <a:cubicBezTo>
                  <a:pt x="3140617" y="0"/>
                  <a:pt x="3188399" y="47782"/>
                  <a:pt x="3188399" y="106723"/>
                </a:cubicBezTo>
                <a:lnTo>
                  <a:pt x="3188399" y="811716"/>
                </a:lnTo>
                <a:cubicBezTo>
                  <a:pt x="3188399" y="870657"/>
                  <a:pt x="3140617" y="918439"/>
                  <a:pt x="3081676" y="918439"/>
                </a:cubicBezTo>
                <a:lnTo>
                  <a:pt x="106723" y="918439"/>
                </a:lnTo>
                <a:cubicBezTo>
                  <a:pt x="47782" y="918439"/>
                  <a:pt x="0" y="870657"/>
                  <a:pt x="0" y="811716"/>
                </a:cubicBezTo>
                <a:lnTo>
                  <a:pt x="0" y="106723"/>
                </a:lnTo>
                <a:cubicBezTo>
                  <a:pt x="0" y="47782"/>
                  <a:pt x="47782" y="0"/>
                  <a:pt x="1067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57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073A9B5-2ABF-B4E3-78A3-5E27607C6E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5850" y="2638561"/>
            <a:ext cx="2392228" cy="239222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62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1A3817B1-1C1A-D11B-9E03-F1EEE261A3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90137" y="3429000"/>
            <a:ext cx="2305747" cy="765532"/>
          </a:xfrm>
          <a:custGeom>
            <a:avLst/>
            <a:gdLst>
              <a:gd name="connsiteX0" fmla="*/ 382766 w 2305747"/>
              <a:gd name="connsiteY0" fmla="*/ 0 h 765532"/>
              <a:gd name="connsiteX1" fmla="*/ 1922981 w 2305747"/>
              <a:gd name="connsiteY1" fmla="*/ 0 h 765532"/>
              <a:gd name="connsiteX2" fmla="*/ 2305747 w 2305747"/>
              <a:gd name="connsiteY2" fmla="*/ 382766 h 765532"/>
              <a:gd name="connsiteX3" fmla="*/ 1922981 w 2305747"/>
              <a:gd name="connsiteY3" fmla="*/ 765532 h 765532"/>
              <a:gd name="connsiteX4" fmla="*/ 382766 w 2305747"/>
              <a:gd name="connsiteY4" fmla="*/ 765532 h 765532"/>
              <a:gd name="connsiteX5" fmla="*/ 0 w 2305747"/>
              <a:gd name="connsiteY5" fmla="*/ 382766 h 765532"/>
              <a:gd name="connsiteX6" fmla="*/ 382766 w 2305747"/>
              <a:gd name="connsiteY6" fmla="*/ 0 h 76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5747" h="765532">
                <a:moveTo>
                  <a:pt x="382766" y="0"/>
                </a:moveTo>
                <a:lnTo>
                  <a:pt x="1922981" y="0"/>
                </a:lnTo>
                <a:cubicBezTo>
                  <a:pt x="2134377" y="0"/>
                  <a:pt x="2305747" y="171370"/>
                  <a:pt x="2305747" y="382766"/>
                </a:cubicBezTo>
                <a:cubicBezTo>
                  <a:pt x="2305747" y="594162"/>
                  <a:pt x="2134377" y="765532"/>
                  <a:pt x="1922981" y="765532"/>
                </a:cubicBezTo>
                <a:lnTo>
                  <a:pt x="382766" y="765532"/>
                </a:lnTo>
                <a:cubicBezTo>
                  <a:pt x="171370" y="765532"/>
                  <a:pt x="0" y="594162"/>
                  <a:pt x="0" y="382766"/>
                </a:cubicBezTo>
                <a:cubicBezTo>
                  <a:pt x="0" y="171370"/>
                  <a:pt x="171370" y="0"/>
                  <a:pt x="3827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6409DB-2E5D-4F91-7733-7021C2FC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50E8A-FC9D-04C3-2A0E-F8EB91F2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87AE5-99AC-60E7-948F-C1723C40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71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209427-5668-D153-51CB-CC82D38A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940960-1D27-93B7-32F5-82064969C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9E6B83-E79D-DCE4-44C0-C816B800C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C2B52-CED1-4191-A069-64E48757C284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D770FC-300F-1682-ACDF-85893F528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5C435-22D7-84C4-77F3-92E7C2EF6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64E2E-311F-48CC-B7B2-E046D0FF8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8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  <p:sldLayoutId id="2147483721" r:id="rId38"/>
    <p:sldLayoutId id="2147483722" r:id="rId39"/>
    <p:sldLayoutId id="2147483720" r:id="rId4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29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9.svg"/><Relationship Id="rId7" Type="http://schemas.openxmlformats.org/officeDocument/2006/relationships/image" Target="../media/image5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10" Type="http://schemas.openxmlformats.org/officeDocument/2006/relationships/chart" Target="../charts/chart4.xml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11" Type="http://schemas.openxmlformats.org/officeDocument/2006/relationships/image" Target="../media/image57.jpeg"/><Relationship Id="rId5" Type="http://schemas.openxmlformats.org/officeDocument/2006/relationships/image" Target="../media/image28.png"/><Relationship Id="rId10" Type="http://schemas.openxmlformats.org/officeDocument/2006/relationships/image" Target="../media/image56.svg"/><Relationship Id="rId4" Type="http://schemas.openxmlformats.org/officeDocument/2006/relationships/image" Target="../media/image48.sv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24.svg"/><Relationship Id="rId3" Type="http://schemas.openxmlformats.org/officeDocument/2006/relationships/image" Target="../media/image66.jpeg"/><Relationship Id="rId7" Type="http://schemas.openxmlformats.org/officeDocument/2006/relationships/image" Target="../media/image70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11" Type="http://schemas.openxmlformats.org/officeDocument/2006/relationships/image" Target="../media/image73.svg"/><Relationship Id="rId5" Type="http://schemas.openxmlformats.org/officeDocument/2006/relationships/image" Target="../media/image68.svg"/><Relationship Id="rId10" Type="http://schemas.openxmlformats.org/officeDocument/2006/relationships/image" Target="../media/image11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6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6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5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89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svg"/><Relationship Id="rId7" Type="http://schemas.openxmlformats.org/officeDocument/2006/relationships/image" Target="../media/image24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92.svg"/><Relationship Id="rId10" Type="http://schemas.openxmlformats.org/officeDocument/2006/relationships/image" Target="../media/image95.jpeg"/><Relationship Id="rId4" Type="http://schemas.openxmlformats.org/officeDocument/2006/relationships/image" Target="../media/image91.png"/><Relationship Id="rId9" Type="http://schemas.openxmlformats.org/officeDocument/2006/relationships/image" Target="../media/image9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10" Type="http://schemas.openxmlformats.org/officeDocument/2006/relationships/image" Target="../media/image113.svg"/><Relationship Id="rId4" Type="http://schemas.openxmlformats.org/officeDocument/2006/relationships/image" Target="../media/image109.svg"/><Relationship Id="rId9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jpeg"/><Relationship Id="rId7" Type="http://schemas.openxmlformats.org/officeDocument/2006/relationships/image" Target="../media/image11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5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11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12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10" Type="http://schemas.openxmlformats.org/officeDocument/2006/relationships/image" Target="../media/image128.svg"/><Relationship Id="rId4" Type="http://schemas.openxmlformats.org/officeDocument/2006/relationships/image" Target="../media/image113.svg"/><Relationship Id="rId9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12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23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5.png"/><Relationship Id="rId7" Type="http://schemas.openxmlformats.org/officeDocument/2006/relationships/image" Target="../media/image122.png"/><Relationship Id="rId12" Type="http://schemas.openxmlformats.org/officeDocument/2006/relationships/image" Target="../media/image1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svg"/><Relationship Id="rId11" Type="http://schemas.openxmlformats.org/officeDocument/2006/relationships/image" Target="../media/image132.jpeg"/><Relationship Id="rId5" Type="http://schemas.openxmlformats.org/officeDocument/2006/relationships/image" Target="../media/image58.png"/><Relationship Id="rId10" Type="http://schemas.openxmlformats.org/officeDocument/2006/relationships/image" Target="../media/image131.svg"/><Relationship Id="rId4" Type="http://schemas.openxmlformats.org/officeDocument/2006/relationships/image" Target="../media/image116.svg"/><Relationship Id="rId9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5.jpeg"/><Relationship Id="rId7" Type="http://schemas.openxmlformats.org/officeDocument/2006/relationships/image" Target="../media/image139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8.pn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Relationship Id="rId9" Type="http://schemas.openxmlformats.org/officeDocument/2006/relationships/image" Target="../media/image7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sv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svg"/><Relationship Id="rId7" Type="http://schemas.openxmlformats.org/officeDocument/2006/relationships/image" Target="../media/image147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6.svg"/><Relationship Id="rId11" Type="http://schemas.openxmlformats.org/officeDocument/2006/relationships/image" Target="../media/image151.sv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jpeg"/><Relationship Id="rId9" Type="http://schemas.openxmlformats.org/officeDocument/2006/relationships/image" Target="../media/image14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6.svg"/><Relationship Id="rId5" Type="http://schemas.openxmlformats.org/officeDocument/2006/relationships/image" Target="../media/image155.png"/><Relationship Id="rId10" Type="http://schemas.openxmlformats.org/officeDocument/2006/relationships/image" Target="../media/image160.svg"/><Relationship Id="rId4" Type="http://schemas.openxmlformats.org/officeDocument/2006/relationships/image" Target="../media/image154.svg"/><Relationship Id="rId9" Type="http://schemas.openxmlformats.org/officeDocument/2006/relationships/image" Target="../media/image15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3" Type="http://schemas.openxmlformats.org/officeDocument/2006/relationships/image" Target="../media/image161.png"/><Relationship Id="rId7" Type="http://schemas.openxmlformats.org/officeDocument/2006/relationships/image" Target="../media/image1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4.jpeg"/><Relationship Id="rId11" Type="http://schemas.openxmlformats.org/officeDocument/2006/relationships/image" Target="../media/image169.jpeg"/><Relationship Id="rId5" Type="http://schemas.openxmlformats.org/officeDocument/2006/relationships/image" Target="../media/image163.png"/><Relationship Id="rId10" Type="http://schemas.openxmlformats.org/officeDocument/2006/relationships/image" Target="../media/image168.jpeg"/><Relationship Id="rId4" Type="http://schemas.openxmlformats.org/officeDocument/2006/relationships/image" Target="../media/image162.png"/><Relationship Id="rId9" Type="http://schemas.openxmlformats.org/officeDocument/2006/relationships/image" Target="../media/image16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90.jpeg"/><Relationship Id="rId5" Type="http://schemas.openxmlformats.org/officeDocument/2006/relationships/image" Target="../media/image189.png"/><Relationship Id="rId4" Type="http://schemas.openxmlformats.org/officeDocument/2006/relationships/image" Target="../media/image18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7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3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sv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svg"/><Relationship Id="rId7" Type="http://schemas.openxmlformats.org/officeDocument/2006/relationships/image" Target="../media/image204.sv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svg"/><Relationship Id="rId4" Type="http://schemas.openxmlformats.org/officeDocument/2006/relationships/image" Target="../media/image201.png"/><Relationship Id="rId9" Type="http://schemas.openxmlformats.org/officeDocument/2006/relationships/image" Target="../media/image206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9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svg"/><Relationship Id="rId3" Type="http://schemas.openxmlformats.org/officeDocument/2006/relationships/image" Target="../media/image211.png"/><Relationship Id="rId7" Type="http://schemas.openxmlformats.org/officeDocument/2006/relationships/image" Target="../media/image90.svg"/><Relationship Id="rId12" Type="http://schemas.openxmlformats.org/officeDocument/2006/relationships/image" Target="../media/image218.pn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6.png"/><Relationship Id="rId11" Type="http://schemas.openxmlformats.org/officeDocument/2006/relationships/image" Target="../media/image217.svg"/><Relationship Id="rId5" Type="http://schemas.openxmlformats.org/officeDocument/2006/relationships/image" Target="../media/image213.svg"/><Relationship Id="rId15" Type="http://schemas.openxmlformats.org/officeDocument/2006/relationships/image" Target="../media/image94.svg"/><Relationship Id="rId10" Type="http://schemas.openxmlformats.org/officeDocument/2006/relationships/image" Target="../media/image216.png"/><Relationship Id="rId4" Type="http://schemas.openxmlformats.org/officeDocument/2006/relationships/image" Target="../media/image212.png"/><Relationship Id="rId9" Type="http://schemas.openxmlformats.org/officeDocument/2006/relationships/image" Target="../media/image215.svg"/><Relationship Id="rId1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svg"/><Relationship Id="rId3" Type="http://schemas.openxmlformats.org/officeDocument/2006/relationships/image" Target="../media/image221.jpeg"/><Relationship Id="rId7" Type="http://schemas.openxmlformats.org/officeDocument/2006/relationships/image" Target="../media/image225.png"/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24.svg"/><Relationship Id="rId5" Type="http://schemas.openxmlformats.org/officeDocument/2006/relationships/image" Target="../media/image223.png"/><Relationship Id="rId10" Type="http://schemas.openxmlformats.org/officeDocument/2006/relationships/image" Target="../media/image228.svg"/><Relationship Id="rId4" Type="http://schemas.openxmlformats.org/officeDocument/2006/relationships/image" Target="../media/image222.jpeg"/><Relationship Id="rId9" Type="http://schemas.openxmlformats.org/officeDocument/2006/relationships/image" Target="../media/image22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svg"/><Relationship Id="rId3" Type="http://schemas.openxmlformats.org/officeDocument/2006/relationships/image" Target="../media/image159.png"/><Relationship Id="rId7" Type="http://schemas.openxmlformats.org/officeDocument/2006/relationships/image" Target="../media/image11.pn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30.svg"/><Relationship Id="rId5" Type="http://schemas.openxmlformats.org/officeDocument/2006/relationships/image" Target="../media/image69.png"/><Relationship Id="rId4" Type="http://schemas.openxmlformats.org/officeDocument/2006/relationships/image" Target="../media/image16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7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33.svg"/><Relationship Id="rId7" Type="http://schemas.openxmlformats.org/officeDocument/2006/relationships/image" Target="../media/image234.sv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09.svg"/><Relationship Id="rId4" Type="http://schemas.openxmlformats.org/officeDocument/2006/relationships/image" Target="../media/image36.png"/><Relationship Id="rId9" Type="http://schemas.openxmlformats.org/officeDocument/2006/relationships/image" Target="../media/image235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7" Type="http://schemas.openxmlformats.org/officeDocument/2006/relationships/image" Target="../media/image241.sv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svg"/><Relationship Id="rId4" Type="http://schemas.openxmlformats.org/officeDocument/2006/relationships/image" Target="../media/image23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sv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svg"/><Relationship Id="rId5" Type="http://schemas.openxmlformats.org/officeDocument/2006/relationships/image" Target="../media/image244.png"/><Relationship Id="rId4" Type="http://schemas.openxmlformats.org/officeDocument/2006/relationships/image" Target="../media/image24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0F1F0-88EA-D383-5988-3DA7BED99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9ED9FC02-7635-A4CE-89AE-2C0350B6B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D3F13EB0-7A45-69F9-A90B-921F07066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912" y="685800"/>
            <a:ext cx="105441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5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0F5BE74-584B-AF4A-56AD-CFBDB4D83671}"/>
              </a:ext>
            </a:extLst>
          </p:cNvPr>
          <p:cNvSpPr/>
          <p:nvPr/>
        </p:nvSpPr>
        <p:spPr>
          <a:xfrm>
            <a:off x="7294332" y="3740944"/>
            <a:ext cx="3949637" cy="2493849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6B067C50-BC7A-6C7A-A35E-ED49C719983D}"/>
              </a:ext>
            </a:extLst>
          </p:cNvPr>
          <p:cNvSpPr/>
          <p:nvPr/>
        </p:nvSpPr>
        <p:spPr>
          <a:xfrm>
            <a:off x="657751" y="2123856"/>
            <a:ext cx="3949637" cy="4734144"/>
          </a:xfrm>
          <a:custGeom>
            <a:avLst/>
            <a:gdLst>
              <a:gd name="connsiteX0" fmla="*/ 864197 w 3949637"/>
              <a:gd name="connsiteY0" fmla="*/ 0 h 4320092"/>
              <a:gd name="connsiteX1" fmla="*/ 3949637 w 3949637"/>
              <a:gd name="connsiteY1" fmla="*/ 0 h 4320092"/>
              <a:gd name="connsiteX2" fmla="*/ 3949637 w 3949637"/>
              <a:gd name="connsiteY2" fmla="*/ 4320092 h 4320092"/>
              <a:gd name="connsiteX3" fmla="*/ 33132 w 3949637"/>
              <a:gd name="connsiteY3" fmla="*/ 4320092 h 4320092"/>
              <a:gd name="connsiteX4" fmla="*/ 17557 w 3949637"/>
              <a:gd name="connsiteY4" fmla="*/ 4272108 h 4320092"/>
              <a:gd name="connsiteX5" fmla="*/ 0 w 3949637"/>
              <a:gd name="connsiteY5" fmla="*/ 4134137 h 4320092"/>
              <a:gd name="connsiteX6" fmla="*/ 0 w 3949637"/>
              <a:gd name="connsiteY6" fmla="*/ 684604 h 4320092"/>
              <a:gd name="connsiteX7" fmla="*/ 864197 w 3949637"/>
              <a:gd name="connsiteY7" fmla="*/ 0 h 432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637" h="4320092">
                <a:moveTo>
                  <a:pt x="864197" y="0"/>
                </a:moveTo>
                <a:lnTo>
                  <a:pt x="3949637" y="0"/>
                </a:lnTo>
                <a:lnTo>
                  <a:pt x="3949637" y="4320092"/>
                </a:lnTo>
                <a:lnTo>
                  <a:pt x="33132" y="4320092"/>
                </a:lnTo>
                <a:lnTo>
                  <a:pt x="17557" y="4272108"/>
                </a:lnTo>
                <a:cubicBezTo>
                  <a:pt x="6046" y="4227542"/>
                  <a:pt x="0" y="4181399"/>
                  <a:pt x="0" y="4134137"/>
                </a:cubicBezTo>
                <a:lnTo>
                  <a:pt x="0" y="684604"/>
                </a:lnTo>
                <a:cubicBezTo>
                  <a:pt x="0" y="306508"/>
                  <a:pt x="386915" y="0"/>
                  <a:pt x="8641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9E9860A-004E-FA3E-A0E2-CF67B8C022FE}"/>
              </a:ext>
            </a:extLst>
          </p:cNvPr>
          <p:cNvSpPr/>
          <p:nvPr/>
        </p:nvSpPr>
        <p:spPr>
          <a:xfrm>
            <a:off x="3230332" y="3740944"/>
            <a:ext cx="3949637" cy="2493849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8FA5B51-EDD6-644C-5A51-454B6F7E7EA8}"/>
              </a:ext>
            </a:extLst>
          </p:cNvPr>
          <p:cNvGrpSpPr/>
          <p:nvPr/>
        </p:nvGrpSpPr>
        <p:grpSpPr>
          <a:xfrm>
            <a:off x="4270872" y="5120965"/>
            <a:ext cx="1868557" cy="283339"/>
            <a:chOff x="1220919" y="3890627"/>
            <a:chExt cx="1868557" cy="2833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561F9F-FEAD-8270-5A2B-487EC34797B5}"/>
                </a:ext>
              </a:extLst>
            </p:cNvPr>
            <p:cNvSpPr txBox="1"/>
            <p:nvPr/>
          </p:nvSpPr>
          <p:spPr>
            <a:xfrm>
              <a:off x="1449283" y="3904662"/>
              <a:ext cx="1640193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#</a:t>
              </a:r>
              <a:r>
                <a:rPr kumimoji="0" lang="ko-KR" alt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</a:t>
              </a: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#</a:t>
              </a:r>
              <a:r>
                <a:rPr kumimoji="0" lang="ko-KR" alt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를 입력해주세요</a:t>
              </a:r>
            </a:p>
          </p:txBody>
        </p:sp>
        <p:pic>
          <p:nvPicPr>
            <p:cNvPr id="19" name="그래픽 18" descr="Megaphone">
              <a:extLst>
                <a:ext uri="{FF2B5EF4-FFF2-40B4-BE49-F238E27FC236}">
                  <a16:creationId xmlns:a16="http://schemas.microsoft.com/office/drawing/2014/main" id="{D1C5D625-BF3D-3093-3385-64344ED8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0919" y="3890627"/>
              <a:ext cx="245165" cy="245165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49968BB-FA44-7489-6F5E-7B0EAAD201FA}"/>
              </a:ext>
            </a:extLst>
          </p:cNvPr>
          <p:cNvSpPr txBox="1"/>
          <p:nvPr/>
        </p:nvSpPr>
        <p:spPr>
          <a:xfrm>
            <a:off x="3798169" y="5442268"/>
            <a:ext cx="281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요약하여 적어주세요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6CF3717-D596-9D30-6141-1FA01BBC6A61}"/>
              </a:ext>
            </a:extLst>
          </p:cNvPr>
          <p:cNvGrpSpPr/>
          <p:nvPr/>
        </p:nvGrpSpPr>
        <p:grpSpPr>
          <a:xfrm>
            <a:off x="8334872" y="5120965"/>
            <a:ext cx="1868557" cy="283339"/>
            <a:chOff x="1220919" y="3890627"/>
            <a:chExt cx="1868557" cy="28333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EA927E-0BC5-898A-6128-B54401467120}"/>
                </a:ext>
              </a:extLst>
            </p:cNvPr>
            <p:cNvSpPr txBox="1"/>
            <p:nvPr/>
          </p:nvSpPr>
          <p:spPr>
            <a:xfrm>
              <a:off x="1449283" y="3904662"/>
              <a:ext cx="1640193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#</a:t>
              </a:r>
              <a:r>
                <a:rPr kumimoji="0" lang="ko-KR" alt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</a:t>
              </a: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#</a:t>
              </a:r>
              <a:r>
                <a:rPr kumimoji="0" lang="ko-KR" alt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를 입력해주세요</a:t>
              </a:r>
            </a:p>
          </p:txBody>
        </p:sp>
        <p:pic>
          <p:nvPicPr>
            <p:cNvPr id="76" name="그래픽 75" descr="Megaphone">
              <a:extLst>
                <a:ext uri="{FF2B5EF4-FFF2-40B4-BE49-F238E27FC236}">
                  <a16:creationId xmlns:a16="http://schemas.microsoft.com/office/drawing/2014/main" id="{6CCB98ED-A175-B79B-F5D4-578B2B05A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0919" y="3890627"/>
              <a:ext cx="245165" cy="245165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E8217B0-CD00-87F7-1DCD-F47565DB0A89}"/>
              </a:ext>
            </a:extLst>
          </p:cNvPr>
          <p:cNvSpPr txBox="1"/>
          <p:nvPr/>
        </p:nvSpPr>
        <p:spPr>
          <a:xfrm>
            <a:off x="7862169" y="5442268"/>
            <a:ext cx="281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요약하여 적어주세요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B2DBC8-2E2D-D38C-FA24-937808650AF3}"/>
              </a:ext>
            </a:extLst>
          </p:cNvPr>
          <p:cNvSpPr txBox="1"/>
          <p:nvPr/>
        </p:nvSpPr>
        <p:spPr>
          <a:xfrm>
            <a:off x="8518543" y="2119343"/>
            <a:ext cx="27254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안녕하세요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미스터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피피티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B11FD8-E67F-F7F2-1CB0-82D61C5165CD}"/>
              </a:ext>
            </a:extLst>
          </p:cNvPr>
          <p:cNvSpPr txBox="1"/>
          <p:nvPr/>
        </p:nvSpPr>
        <p:spPr>
          <a:xfrm>
            <a:off x="6284686" y="2499390"/>
            <a:ext cx="4959283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169BB25-28C7-AAF6-831C-880BD21B806E}"/>
              </a:ext>
            </a:extLst>
          </p:cNvPr>
          <p:cNvSpPr/>
          <p:nvPr/>
        </p:nvSpPr>
        <p:spPr>
          <a:xfrm>
            <a:off x="3621449" y="3984000"/>
            <a:ext cx="3188399" cy="918439"/>
          </a:xfrm>
          <a:prstGeom prst="roundRect">
            <a:avLst>
              <a:gd name="adj" fmla="val 11620"/>
            </a:avLst>
          </a:prstGeom>
          <a:solidFill>
            <a:schemeClr val="accent2">
              <a:alpha val="68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B1527-3FAF-207E-59FC-6ADFA9436A54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01CD9EC1-15DE-A83F-896A-EFDE57CC78A7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EB5E10-61F7-2108-824F-1B970ED80421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12" name="그림 개체 틀 11" descr="텍스트, 일반 보급, 친필, 편지이(가) 표시된 사진&#10;&#10;자동 생성된 설명">
            <a:extLst>
              <a:ext uri="{FF2B5EF4-FFF2-40B4-BE49-F238E27FC236}">
                <a16:creationId xmlns:a16="http://schemas.microsoft.com/office/drawing/2014/main" id="{96DF1BA3-A0A2-29B1-9CAD-3CBB86E992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4" b="294"/>
          <a:stretch/>
        </p:blipFill>
        <p:spPr>
          <a:xfrm>
            <a:off x="3619183" y="3981450"/>
            <a:ext cx="3187700" cy="917575"/>
          </a:xfrm>
          <a:custGeom>
            <a:avLst/>
            <a:gdLst>
              <a:gd name="connsiteX0" fmla="*/ 0 w 1507370"/>
              <a:gd name="connsiteY0" fmla="*/ 0 h 1961426"/>
              <a:gd name="connsiteX1" fmla="*/ 1507370 w 1507370"/>
              <a:gd name="connsiteY1" fmla="*/ 0 h 1961426"/>
              <a:gd name="connsiteX2" fmla="*/ 1507370 w 1507370"/>
              <a:gd name="connsiteY2" fmla="*/ 1961426 h 1961426"/>
              <a:gd name="connsiteX3" fmla="*/ 0 w 1507370"/>
              <a:gd name="connsiteY3" fmla="*/ 1961426 h 196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370" h="1961426">
                <a:moveTo>
                  <a:pt x="0" y="0"/>
                </a:moveTo>
                <a:lnTo>
                  <a:pt x="1507370" y="0"/>
                </a:lnTo>
                <a:lnTo>
                  <a:pt x="1507370" y="1961426"/>
                </a:lnTo>
                <a:lnTo>
                  <a:pt x="0" y="1961426"/>
                </a:lnTo>
                <a:close/>
              </a:path>
            </a:pathLst>
          </a:custGeom>
        </p:spPr>
      </p:pic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8A6302F7-92C2-9F17-C36A-3089A0E697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4" b="294"/>
          <a:stretch/>
        </p:blipFill>
        <p:spPr>
          <a:xfrm>
            <a:off x="7675563" y="3981450"/>
            <a:ext cx="3187700" cy="917575"/>
          </a:xfrm>
          <a:custGeom>
            <a:avLst/>
            <a:gdLst>
              <a:gd name="connsiteX0" fmla="*/ 120528 w 3188399"/>
              <a:gd name="connsiteY0" fmla="*/ 0 h 1037244"/>
              <a:gd name="connsiteX1" fmla="*/ 3067871 w 3188399"/>
              <a:gd name="connsiteY1" fmla="*/ 0 h 1037244"/>
              <a:gd name="connsiteX2" fmla="*/ 3188399 w 3188399"/>
              <a:gd name="connsiteY2" fmla="*/ 120528 h 1037244"/>
              <a:gd name="connsiteX3" fmla="*/ 3188399 w 3188399"/>
              <a:gd name="connsiteY3" fmla="*/ 916716 h 1037244"/>
              <a:gd name="connsiteX4" fmla="*/ 3067871 w 3188399"/>
              <a:gd name="connsiteY4" fmla="*/ 1037244 h 1037244"/>
              <a:gd name="connsiteX5" fmla="*/ 120528 w 3188399"/>
              <a:gd name="connsiteY5" fmla="*/ 1037244 h 1037244"/>
              <a:gd name="connsiteX6" fmla="*/ 0 w 3188399"/>
              <a:gd name="connsiteY6" fmla="*/ 916716 h 1037244"/>
              <a:gd name="connsiteX7" fmla="*/ 0 w 3188399"/>
              <a:gd name="connsiteY7" fmla="*/ 120528 h 1037244"/>
              <a:gd name="connsiteX8" fmla="*/ 120528 w 3188399"/>
              <a:gd name="connsiteY8" fmla="*/ 0 h 103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8399" h="1037244">
                <a:moveTo>
                  <a:pt x="120528" y="0"/>
                </a:moveTo>
                <a:lnTo>
                  <a:pt x="3067871" y="0"/>
                </a:lnTo>
                <a:cubicBezTo>
                  <a:pt x="3134437" y="0"/>
                  <a:pt x="3188399" y="53962"/>
                  <a:pt x="3188399" y="120528"/>
                </a:cubicBezTo>
                <a:lnTo>
                  <a:pt x="3188399" y="916716"/>
                </a:lnTo>
                <a:cubicBezTo>
                  <a:pt x="3188399" y="983282"/>
                  <a:pt x="3134437" y="1037244"/>
                  <a:pt x="3067871" y="1037244"/>
                </a:cubicBezTo>
                <a:lnTo>
                  <a:pt x="120528" y="1037244"/>
                </a:lnTo>
                <a:cubicBezTo>
                  <a:pt x="53962" y="1037244"/>
                  <a:pt x="0" y="983282"/>
                  <a:pt x="0" y="916716"/>
                </a:cubicBezTo>
                <a:lnTo>
                  <a:pt x="0" y="120528"/>
                </a:lnTo>
                <a:cubicBezTo>
                  <a:pt x="0" y="53962"/>
                  <a:pt x="53962" y="0"/>
                  <a:pt x="120528" y="0"/>
                </a:cubicBezTo>
                <a:close/>
              </a:path>
            </a:pathLst>
          </a:custGeom>
        </p:spPr>
      </p:pic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7407DE6-6907-851E-0ECB-EA5F9BDF4720}"/>
              </a:ext>
            </a:extLst>
          </p:cNvPr>
          <p:cNvSpPr/>
          <p:nvPr/>
        </p:nvSpPr>
        <p:spPr>
          <a:xfrm>
            <a:off x="7674864" y="3981450"/>
            <a:ext cx="3188399" cy="918439"/>
          </a:xfrm>
          <a:prstGeom prst="roundRect">
            <a:avLst>
              <a:gd name="adj" fmla="val 11620"/>
            </a:avLst>
          </a:prstGeom>
          <a:solidFill>
            <a:schemeClr val="accent2">
              <a:alpha val="68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89E8DE-41E7-80A5-0841-2E76F789E8C9}"/>
              </a:ext>
            </a:extLst>
          </p:cNvPr>
          <p:cNvSpPr txBox="1"/>
          <p:nvPr/>
        </p:nvSpPr>
        <p:spPr>
          <a:xfrm>
            <a:off x="4490479" y="4194258"/>
            <a:ext cx="14293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chemeClr val="accent3">
                      <a:alpha val="85000"/>
                    </a:schemeClr>
                  </a:outerShdw>
                </a:effectLst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chemeClr val="accent3">
                      <a:alpha val="85000"/>
                    </a:schemeClr>
                  </a:outerShdw>
                </a:effectLst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>
                <a:outerShdw blurRad="279400" sx="102000" sy="102000" algn="ctr" rotWithShape="0">
                  <a:schemeClr val="accent3">
                    <a:alpha val="85000"/>
                  </a:schemeClr>
                </a:outerShdw>
              </a:effectLst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EBED8CF-9495-2545-F119-CA00B83CFF95}"/>
              </a:ext>
            </a:extLst>
          </p:cNvPr>
          <p:cNvSpPr txBox="1"/>
          <p:nvPr/>
        </p:nvSpPr>
        <p:spPr>
          <a:xfrm>
            <a:off x="8554479" y="4194258"/>
            <a:ext cx="14293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chemeClr val="accent3">
                      <a:alpha val="85000"/>
                    </a:schemeClr>
                  </a:outerShdw>
                </a:effectLst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chemeClr val="accent3">
                      <a:alpha val="85000"/>
                    </a:schemeClr>
                  </a:outerShdw>
                </a:effectLst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>
                <a:outerShdw blurRad="279400" sx="102000" sy="102000" algn="ctr" rotWithShape="0">
                  <a:schemeClr val="accent3">
                    <a:alpha val="85000"/>
                  </a:schemeClr>
                </a:outerShdw>
              </a:effectLst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94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D58E6E42-4D8A-BC6B-FDA0-DB81F52C20FD}"/>
              </a:ext>
            </a:extLst>
          </p:cNvPr>
          <p:cNvSpPr/>
          <p:nvPr/>
        </p:nvSpPr>
        <p:spPr>
          <a:xfrm>
            <a:off x="0" y="3286127"/>
            <a:ext cx="5486400" cy="3571873"/>
          </a:xfrm>
          <a:prstGeom prst="rtTriangle">
            <a:avLst/>
          </a:prstGeom>
          <a:solidFill>
            <a:schemeClr val="accent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BAD3812-A36A-686A-370C-0404AB56771A}"/>
              </a:ext>
            </a:extLst>
          </p:cNvPr>
          <p:cNvSpPr/>
          <p:nvPr/>
        </p:nvSpPr>
        <p:spPr>
          <a:xfrm>
            <a:off x="8561283" y="3758344"/>
            <a:ext cx="2170217" cy="21852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6D2C11-1254-EB6C-AF85-EE312C73CFED}"/>
              </a:ext>
            </a:extLst>
          </p:cNvPr>
          <p:cNvSpPr/>
          <p:nvPr/>
        </p:nvSpPr>
        <p:spPr>
          <a:xfrm>
            <a:off x="8823776" y="4028357"/>
            <a:ext cx="1645230" cy="16452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7E04B67-0AEC-5043-B100-73E4C9FA2A09}"/>
              </a:ext>
            </a:extLst>
          </p:cNvPr>
          <p:cNvSpPr/>
          <p:nvPr/>
        </p:nvSpPr>
        <p:spPr>
          <a:xfrm>
            <a:off x="5010892" y="2390380"/>
            <a:ext cx="2170217" cy="2185256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9019D1E-FEF9-6BAA-F6CE-5D33503D3EA1}"/>
              </a:ext>
            </a:extLst>
          </p:cNvPr>
          <p:cNvSpPr/>
          <p:nvPr/>
        </p:nvSpPr>
        <p:spPr>
          <a:xfrm>
            <a:off x="5273385" y="2660393"/>
            <a:ext cx="1645230" cy="164523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6A7E5C2-4E1B-1036-8512-A4B6D2E64DD6}"/>
              </a:ext>
            </a:extLst>
          </p:cNvPr>
          <p:cNvSpPr/>
          <p:nvPr/>
        </p:nvSpPr>
        <p:spPr>
          <a:xfrm>
            <a:off x="1454922" y="3758344"/>
            <a:ext cx="2170217" cy="21852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F44CB49-3E2F-F7EF-0C9E-9AF4DBC45A2E}"/>
              </a:ext>
            </a:extLst>
          </p:cNvPr>
          <p:cNvSpPr/>
          <p:nvPr/>
        </p:nvSpPr>
        <p:spPr>
          <a:xfrm>
            <a:off x="1717415" y="4028357"/>
            <a:ext cx="1645230" cy="16452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97E211-AA59-9B56-636D-2B2E3F7FD5B0}"/>
              </a:ext>
            </a:extLst>
          </p:cNvPr>
          <p:cNvSpPr txBox="1"/>
          <p:nvPr/>
        </p:nvSpPr>
        <p:spPr>
          <a:xfrm>
            <a:off x="1458053" y="2669450"/>
            <a:ext cx="2163954" cy="831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안녕하세요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미스터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피피티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저는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SNS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에서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피피티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디자인 관련 내용을 제공해드리고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9187C77-E12A-BA3D-2F05-82BF2B484056}"/>
              </a:ext>
            </a:extLst>
          </p:cNvPr>
          <p:cNvCxnSpPr>
            <a:cxnSpLocks/>
          </p:cNvCxnSpPr>
          <p:nvPr/>
        </p:nvCxnSpPr>
        <p:spPr>
          <a:xfrm flipV="1">
            <a:off x="3560136" y="3646147"/>
            <a:ext cx="1469954" cy="83699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래픽 13" descr="인공 지능 단색으로 채워진">
            <a:extLst>
              <a:ext uri="{FF2B5EF4-FFF2-40B4-BE49-F238E27FC236}">
                <a16:creationId xmlns:a16="http://schemas.microsoft.com/office/drawing/2014/main" id="{FFE413A5-4F2E-CB9F-8E6E-3D75A77BE5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5550" y="4436338"/>
            <a:ext cx="568960" cy="568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6FF350-48CD-B55A-F5CC-A78E126A4EF0}"/>
              </a:ext>
            </a:extLst>
          </p:cNvPr>
          <p:cNvSpPr txBox="1"/>
          <p:nvPr/>
        </p:nvSpPr>
        <p:spPr>
          <a:xfrm>
            <a:off x="2134163" y="5050161"/>
            <a:ext cx="768064" cy="215444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피피티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87B207-D71D-240D-A285-A05A909A18D9}"/>
              </a:ext>
            </a:extLst>
          </p:cNvPr>
          <p:cNvCxnSpPr>
            <a:cxnSpLocks/>
          </p:cNvCxnSpPr>
          <p:nvPr/>
        </p:nvCxnSpPr>
        <p:spPr>
          <a:xfrm flipH="1" flipV="1">
            <a:off x="7161910" y="3646147"/>
            <a:ext cx="1469954" cy="83699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65690A-3E62-4242-1119-6B6646687BE3}"/>
              </a:ext>
            </a:extLst>
          </p:cNvPr>
          <p:cNvSpPr txBox="1"/>
          <p:nvPr/>
        </p:nvSpPr>
        <p:spPr>
          <a:xfrm>
            <a:off x="5014023" y="4862142"/>
            <a:ext cx="2163954" cy="831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안녕하세요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미스터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피피티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저는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SNS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에서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피피티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디자인 관련 내용을 제공해드리고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2E231A-B543-2ACD-0114-149E3061A837}"/>
              </a:ext>
            </a:extLst>
          </p:cNvPr>
          <p:cNvSpPr txBox="1"/>
          <p:nvPr/>
        </p:nvSpPr>
        <p:spPr>
          <a:xfrm>
            <a:off x="8561283" y="2669450"/>
            <a:ext cx="2163954" cy="831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안녕하세요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미스터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피피티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저는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SNS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에서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피피티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디자인 관련 내용을 제공해드리고</a:t>
            </a:r>
          </a:p>
        </p:txBody>
      </p:sp>
      <p:pic>
        <p:nvPicPr>
          <p:cNvPr id="33" name="グラフィックス 25" descr="Megaphone">
            <a:extLst>
              <a:ext uri="{FF2B5EF4-FFF2-40B4-BE49-F238E27FC236}">
                <a16:creationId xmlns:a16="http://schemas.microsoft.com/office/drawing/2014/main" id="{04B066EA-9036-7689-CA9A-5C1ED6CA90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1911" y="4436338"/>
            <a:ext cx="568960" cy="5689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0500DD6-4CF8-2DF6-111B-FB8908866A53}"/>
              </a:ext>
            </a:extLst>
          </p:cNvPr>
          <p:cNvSpPr txBox="1"/>
          <p:nvPr/>
        </p:nvSpPr>
        <p:spPr>
          <a:xfrm>
            <a:off x="9240523" y="5050162"/>
            <a:ext cx="811737" cy="215444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피피티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4" name="그래픽 43" descr="인공 지능 단색으로 채워진">
            <a:extLst>
              <a:ext uri="{FF2B5EF4-FFF2-40B4-BE49-F238E27FC236}">
                <a16:creationId xmlns:a16="http://schemas.microsoft.com/office/drawing/2014/main" id="{6532281E-5E19-9FB9-3400-39A243F16AA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1520" y="3068374"/>
            <a:ext cx="568960" cy="56896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60377C6-75A7-9AEA-36E7-AB14969A5E0F}"/>
              </a:ext>
            </a:extLst>
          </p:cNvPr>
          <p:cNvSpPr txBox="1"/>
          <p:nvPr/>
        </p:nvSpPr>
        <p:spPr>
          <a:xfrm>
            <a:off x="5690132" y="3682198"/>
            <a:ext cx="811737" cy="215444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피피티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07DEB-6073-73E4-DE6A-8C0AC6F6C7EF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AB7C40-30BA-D9EC-638C-4045571A3D0C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FAA96-CC4B-0125-EA05-10F3980B2D15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81310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컴퓨터, 노트북, 사람, 개인용 컴퓨터이(가) 표시된 사진&#10;&#10;자동 생성된 설명">
            <a:extLst>
              <a:ext uri="{FF2B5EF4-FFF2-40B4-BE49-F238E27FC236}">
                <a16:creationId xmlns:a16="http://schemas.microsoft.com/office/drawing/2014/main" id="{2DC38A4F-25BF-6BAD-EB9F-A49A6E055D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5850" y="2638425"/>
            <a:ext cx="2392363" cy="2392363"/>
          </a:xfrm>
          <a:custGeom>
            <a:avLst/>
            <a:gdLst>
              <a:gd name="connsiteX0" fmla="*/ 1781289 w 3562578"/>
              <a:gd name="connsiteY0" fmla="*/ 0 h 3562578"/>
              <a:gd name="connsiteX1" fmla="*/ 3562578 w 3562578"/>
              <a:gd name="connsiteY1" fmla="*/ 1781289 h 3562578"/>
              <a:gd name="connsiteX2" fmla="*/ 1781289 w 3562578"/>
              <a:gd name="connsiteY2" fmla="*/ 3562578 h 3562578"/>
              <a:gd name="connsiteX3" fmla="*/ 0 w 3562578"/>
              <a:gd name="connsiteY3" fmla="*/ 1781289 h 3562578"/>
              <a:gd name="connsiteX4" fmla="*/ 1781289 w 3562578"/>
              <a:gd name="connsiteY4" fmla="*/ 0 h 356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578" h="3562578">
                <a:moveTo>
                  <a:pt x="1781289" y="0"/>
                </a:moveTo>
                <a:cubicBezTo>
                  <a:pt x="2765068" y="0"/>
                  <a:pt x="3562578" y="797510"/>
                  <a:pt x="3562578" y="1781289"/>
                </a:cubicBezTo>
                <a:cubicBezTo>
                  <a:pt x="3562578" y="2765068"/>
                  <a:pt x="2765068" y="3562578"/>
                  <a:pt x="1781289" y="3562578"/>
                </a:cubicBezTo>
                <a:cubicBezTo>
                  <a:pt x="797511" y="3562578"/>
                  <a:pt x="0" y="2765068"/>
                  <a:pt x="0" y="1781289"/>
                </a:cubicBezTo>
                <a:cubicBezTo>
                  <a:pt x="0" y="797510"/>
                  <a:pt x="797511" y="0"/>
                  <a:pt x="1781289" y="0"/>
                </a:cubicBezTo>
                <a:close/>
              </a:path>
            </a:pathLst>
          </a:cu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65C1AC-FC86-D9A3-4E1E-D2FD514B3146}"/>
              </a:ext>
            </a:extLst>
          </p:cNvPr>
          <p:cNvSpPr/>
          <p:nvPr/>
        </p:nvSpPr>
        <p:spPr>
          <a:xfrm>
            <a:off x="0" y="5985621"/>
            <a:ext cx="12192000" cy="87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pic>
        <p:nvPicPr>
          <p:cNvPr id="96" name="그림 95" descr="컴퓨터, 노트북, 사람, 개인용 컴퓨터이(가) 표시된 사진&#10;&#10;자동 생성된 설명">
            <a:extLst>
              <a:ext uri="{FF2B5EF4-FFF2-40B4-BE49-F238E27FC236}">
                <a16:creationId xmlns:a16="http://schemas.microsoft.com/office/drawing/2014/main" id="{9146C3B5-8BD9-EBC7-F58B-34CF3C88F2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9886" y="2639286"/>
            <a:ext cx="2392228" cy="2392228"/>
          </a:xfrm>
          <a:custGeom>
            <a:avLst/>
            <a:gdLst>
              <a:gd name="connsiteX0" fmla="*/ 1781289 w 3562578"/>
              <a:gd name="connsiteY0" fmla="*/ 0 h 3562578"/>
              <a:gd name="connsiteX1" fmla="*/ 3562578 w 3562578"/>
              <a:gd name="connsiteY1" fmla="*/ 1781289 h 3562578"/>
              <a:gd name="connsiteX2" fmla="*/ 1781289 w 3562578"/>
              <a:gd name="connsiteY2" fmla="*/ 3562578 h 3562578"/>
              <a:gd name="connsiteX3" fmla="*/ 0 w 3562578"/>
              <a:gd name="connsiteY3" fmla="*/ 1781289 h 3562578"/>
              <a:gd name="connsiteX4" fmla="*/ 1781289 w 3562578"/>
              <a:gd name="connsiteY4" fmla="*/ 0 h 356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578" h="3562578">
                <a:moveTo>
                  <a:pt x="1781289" y="0"/>
                </a:moveTo>
                <a:cubicBezTo>
                  <a:pt x="2765068" y="0"/>
                  <a:pt x="3562578" y="797510"/>
                  <a:pt x="3562578" y="1781289"/>
                </a:cubicBezTo>
                <a:cubicBezTo>
                  <a:pt x="3562578" y="2765068"/>
                  <a:pt x="2765068" y="3562578"/>
                  <a:pt x="1781289" y="3562578"/>
                </a:cubicBezTo>
                <a:cubicBezTo>
                  <a:pt x="797511" y="3562578"/>
                  <a:pt x="0" y="2765068"/>
                  <a:pt x="0" y="1781289"/>
                </a:cubicBezTo>
                <a:cubicBezTo>
                  <a:pt x="0" y="797510"/>
                  <a:pt x="797511" y="0"/>
                  <a:pt x="1781289" y="0"/>
                </a:cubicBezTo>
                <a:close/>
              </a:path>
            </a:pathLst>
          </a:custGeom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id="{53041188-13ED-46C6-2CBC-134EBBD4F23E}"/>
              </a:ext>
            </a:extLst>
          </p:cNvPr>
          <p:cNvSpPr/>
          <p:nvPr/>
        </p:nvSpPr>
        <p:spPr>
          <a:xfrm>
            <a:off x="4899886" y="2639286"/>
            <a:ext cx="2392228" cy="2392228"/>
          </a:xfrm>
          <a:prstGeom prst="ellipse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CDEC8D-C5CA-0735-83AC-0F826D4E1F1F}"/>
              </a:ext>
            </a:extLst>
          </p:cNvPr>
          <p:cNvSpPr txBox="1"/>
          <p:nvPr/>
        </p:nvSpPr>
        <p:spPr>
          <a:xfrm>
            <a:off x="5237309" y="3230795"/>
            <a:ext cx="1717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chemeClr val="accent3">
                      <a:alpha val="85000"/>
                    </a:schemeClr>
                  </a:outerShdw>
                </a:effectLst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sz="3000" dirty="0">
                <a:latin typeface="프리젠테이션 6 SemiBold" pitchFamily="2" charset="-127"/>
                <a:ea typeface="프리젠테이션 6 SemiBold" pitchFamily="2" charset="-127"/>
              </a:rPr>
              <a:t>키워드</a:t>
            </a:r>
            <a:endParaRPr lang="en-US" altLang="ko-KR" sz="3000" dirty="0"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ko-KR" altLang="en-US" sz="3000" dirty="0">
                <a:latin typeface="프리젠테이션 6 SemiBold" pitchFamily="2" charset="-127"/>
                <a:ea typeface="프리젠테이션 6 SemiBold" pitchFamily="2" charset="-127"/>
              </a:rPr>
              <a:t>입력</a:t>
            </a:r>
            <a:endParaRPr lang="en-US" altLang="ko-KR" sz="3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78AD85-824A-4D95-BECA-3109766036E3}"/>
              </a:ext>
            </a:extLst>
          </p:cNvPr>
          <p:cNvGrpSpPr/>
          <p:nvPr/>
        </p:nvGrpSpPr>
        <p:grpSpPr>
          <a:xfrm>
            <a:off x="5519118" y="4194841"/>
            <a:ext cx="1153763" cy="245165"/>
            <a:chOff x="5519118" y="4189871"/>
            <a:chExt cx="1153763" cy="245165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8EB2E64-0092-4234-B595-0CF7896E20E3}"/>
                </a:ext>
              </a:extLst>
            </p:cNvPr>
            <p:cNvSpPr txBox="1"/>
            <p:nvPr/>
          </p:nvSpPr>
          <p:spPr>
            <a:xfrm>
              <a:off x="5747482" y="4223967"/>
              <a:ext cx="925399" cy="1769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#</a:t>
              </a:r>
              <a:r>
                <a:rPr kumimoji="0" lang="ko-KR" alt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입력</a:t>
              </a:r>
            </a:p>
          </p:txBody>
        </p:sp>
        <p:pic>
          <p:nvPicPr>
            <p:cNvPr id="104" name="그래픽 103" descr="Megaphone">
              <a:extLst>
                <a:ext uri="{FF2B5EF4-FFF2-40B4-BE49-F238E27FC236}">
                  <a16:creationId xmlns:a16="http://schemas.microsoft.com/office/drawing/2014/main" id="{22C056D3-6D3A-F847-E284-93377C32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19118" y="4189871"/>
              <a:ext cx="245165" cy="245165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F8A94CC-7842-44F2-843F-CF73E147606B}"/>
              </a:ext>
            </a:extLst>
          </p:cNvPr>
          <p:cNvSpPr/>
          <p:nvPr/>
        </p:nvSpPr>
        <p:spPr>
          <a:xfrm>
            <a:off x="961658" y="2411512"/>
            <a:ext cx="3400210" cy="144285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7FBFF6-311B-D266-8BD5-E18847193D50}"/>
              </a:ext>
            </a:extLst>
          </p:cNvPr>
          <p:cNvSpPr txBox="1"/>
          <p:nvPr/>
        </p:nvSpPr>
        <p:spPr>
          <a:xfrm flipH="1">
            <a:off x="1287296" y="2924285"/>
            <a:ext cx="2745861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900D68-6A19-2C05-BAE6-9B2C87809781}"/>
              </a:ext>
            </a:extLst>
          </p:cNvPr>
          <p:cNvSpPr txBox="1"/>
          <p:nvPr/>
        </p:nvSpPr>
        <p:spPr>
          <a:xfrm>
            <a:off x="3114183" y="2705971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7C8B06E-9943-A001-49F7-8228ACF329C9}"/>
              </a:ext>
            </a:extLst>
          </p:cNvPr>
          <p:cNvSpPr/>
          <p:nvPr/>
        </p:nvSpPr>
        <p:spPr>
          <a:xfrm>
            <a:off x="961658" y="4189871"/>
            <a:ext cx="3400210" cy="144285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A9A722-3E3D-C6AC-C69B-76621F948EA3}"/>
              </a:ext>
            </a:extLst>
          </p:cNvPr>
          <p:cNvSpPr txBox="1"/>
          <p:nvPr/>
        </p:nvSpPr>
        <p:spPr>
          <a:xfrm flipH="1">
            <a:off x="1287296" y="4702644"/>
            <a:ext cx="2745861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B00237-C949-2AEE-7254-E9F001B23185}"/>
              </a:ext>
            </a:extLst>
          </p:cNvPr>
          <p:cNvSpPr txBox="1"/>
          <p:nvPr/>
        </p:nvSpPr>
        <p:spPr>
          <a:xfrm>
            <a:off x="3114183" y="4484330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8ADA3BB-2D31-FBFB-580B-345ABE3034B7}"/>
              </a:ext>
            </a:extLst>
          </p:cNvPr>
          <p:cNvSpPr/>
          <p:nvPr/>
        </p:nvSpPr>
        <p:spPr>
          <a:xfrm flipH="1">
            <a:off x="7748918" y="2411512"/>
            <a:ext cx="3400210" cy="144285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280E0D-323E-9FD2-138C-C24B72A742A2}"/>
              </a:ext>
            </a:extLst>
          </p:cNvPr>
          <p:cNvSpPr txBox="1"/>
          <p:nvPr/>
        </p:nvSpPr>
        <p:spPr>
          <a:xfrm>
            <a:off x="8092857" y="2924285"/>
            <a:ext cx="2745861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600A196-4714-8254-0CC1-C7845D0EFEC6}"/>
              </a:ext>
            </a:extLst>
          </p:cNvPr>
          <p:cNvSpPr txBox="1"/>
          <p:nvPr/>
        </p:nvSpPr>
        <p:spPr>
          <a:xfrm flipH="1">
            <a:off x="8059328" y="2705971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00740BC-70FD-D537-8832-65A0DCD562D8}"/>
              </a:ext>
            </a:extLst>
          </p:cNvPr>
          <p:cNvSpPr/>
          <p:nvPr/>
        </p:nvSpPr>
        <p:spPr>
          <a:xfrm flipH="1">
            <a:off x="7748918" y="4189871"/>
            <a:ext cx="3400210" cy="144285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528497-147F-C7D0-7245-8F2623702C00}"/>
              </a:ext>
            </a:extLst>
          </p:cNvPr>
          <p:cNvSpPr txBox="1"/>
          <p:nvPr/>
        </p:nvSpPr>
        <p:spPr>
          <a:xfrm>
            <a:off x="8092858" y="4702644"/>
            <a:ext cx="2745861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DE88B1-68D0-A6ED-7016-5C03EB98C55A}"/>
              </a:ext>
            </a:extLst>
          </p:cNvPr>
          <p:cNvSpPr txBox="1"/>
          <p:nvPr/>
        </p:nvSpPr>
        <p:spPr>
          <a:xfrm flipH="1">
            <a:off x="8059328" y="4484330"/>
            <a:ext cx="922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8D6B4-E166-CBD4-4443-A22DF2D60FA1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9B5B7B-F7C6-9B36-12F3-E47C1E98FEAE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CB804-32A4-684D-98BF-DD7895E6BA01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45447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1DFA99A-7738-61D2-9941-8242E8175DD5}"/>
              </a:ext>
            </a:extLst>
          </p:cNvPr>
          <p:cNvCxnSpPr>
            <a:cxnSpLocks/>
          </p:cNvCxnSpPr>
          <p:nvPr/>
        </p:nvCxnSpPr>
        <p:spPr>
          <a:xfrm>
            <a:off x="1469001" y="3997478"/>
            <a:ext cx="5905564" cy="0"/>
          </a:xfrm>
          <a:prstGeom prst="line">
            <a:avLst/>
          </a:prstGeom>
          <a:ln w="635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46CB09-EFFD-1D6C-C8E0-9FE5D8D5EC4F}"/>
              </a:ext>
            </a:extLst>
          </p:cNvPr>
          <p:cNvCxnSpPr>
            <a:cxnSpLocks/>
          </p:cNvCxnSpPr>
          <p:nvPr/>
        </p:nvCxnSpPr>
        <p:spPr>
          <a:xfrm>
            <a:off x="4291572" y="2417166"/>
            <a:ext cx="0" cy="3342856"/>
          </a:xfrm>
          <a:prstGeom prst="line">
            <a:avLst/>
          </a:prstGeom>
          <a:ln w="635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4EB598A-2FB4-CB4F-38C9-7EE5A30CFD34}"/>
              </a:ext>
            </a:extLst>
          </p:cNvPr>
          <p:cNvSpPr/>
          <p:nvPr/>
        </p:nvSpPr>
        <p:spPr>
          <a:xfrm flipH="1">
            <a:off x="4462526" y="2577520"/>
            <a:ext cx="2741086" cy="12592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37A5DDF4-2660-5839-28DE-2A350CC3EBAC}"/>
              </a:ext>
            </a:extLst>
          </p:cNvPr>
          <p:cNvSpPr/>
          <p:nvPr/>
        </p:nvSpPr>
        <p:spPr>
          <a:xfrm rot="13228622" flipH="1">
            <a:off x="4546491" y="3651213"/>
            <a:ext cx="167253" cy="14866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래픽 44" descr="인공 지능 단색으로 채워진">
            <a:extLst>
              <a:ext uri="{FF2B5EF4-FFF2-40B4-BE49-F238E27FC236}">
                <a16:creationId xmlns:a16="http://schemas.microsoft.com/office/drawing/2014/main" id="{91372E4C-0963-674C-2F77-9E5C2AFED9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189" y="2929014"/>
            <a:ext cx="556616" cy="55661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80F0047-19AD-D576-1E6E-7A2E8D3097FB}"/>
              </a:ext>
            </a:extLst>
          </p:cNvPr>
          <p:cNvSpPr txBox="1"/>
          <p:nvPr/>
        </p:nvSpPr>
        <p:spPr>
          <a:xfrm>
            <a:off x="5359474" y="3088308"/>
            <a:ext cx="1619475" cy="47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FD0D4B-FD82-CE3C-5934-8851EB6D0FC2}"/>
              </a:ext>
            </a:extLst>
          </p:cNvPr>
          <p:cNvSpPr txBox="1"/>
          <p:nvPr/>
        </p:nvSpPr>
        <p:spPr>
          <a:xfrm flipH="1">
            <a:off x="5354665" y="2850116"/>
            <a:ext cx="7373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946019-DDC2-6790-115B-2C4B69E2E0EE}"/>
              </a:ext>
            </a:extLst>
          </p:cNvPr>
          <p:cNvSpPr/>
          <p:nvPr/>
        </p:nvSpPr>
        <p:spPr>
          <a:xfrm flipV="1">
            <a:off x="1439492" y="4177104"/>
            <a:ext cx="2741086" cy="12592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EFFE8750-5E33-867D-257A-370BE05C72A2}"/>
              </a:ext>
            </a:extLst>
          </p:cNvPr>
          <p:cNvSpPr/>
          <p:nvPr/>
        </p:nvSpPr>
        <p:spPr>
          <a:xfrm rot="13228622" flipV="1">
            <a:off x="3929360" y="4213972"/>
            <a:ext cx="167253" cy="14866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266601B-5768-6468-DF71-A9EC99D52312}"/>
              </a:ext>
            </a:extLst>
          </p:cNvPr>
          <p:cNvSpPr/>
          <p:nvPr/>
        </p:nvSpPr>
        <p:spPr>
          <a:xfrm flipH="1" flipV="1">
            <a:off x="4462526" y="4177104"/>
            <a:ext cx="2741086" cy="125923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CB34DEE5-EDB0-5ACC-B0BD-E6DA8767E8C5}"/>
              </a:ext>
            </a:extLst>
          </p:cNvPr>
          <p:cNvSpPr/>
          <p:nvPr/>
        </p:nvSpPr>
        <p:spPr>
          <a:xfrm rot="8371378" flipH="1" flipV="1">
            <a:off x="4546491" y="4213972"/>
            <a:ext cx="167253" cy="14866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25DE8BB-6681-F0BE-5343-360CAB99155E}"/>
              </a:ext>
            </a:extLst>
          </p:cNvPr>
          <p:cNvSpPr/>
          <p:nvPr/>
        </p:nvSpPr>
        <p:spPr>
          <a:xfrm>
            <a:off x="1439492" y="2577520"/>
            <a:ext cx="2741086" cy="125923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10B3DE45-0D8C-CFF7-A7F9-714145D04A4A}"/>
              </a:ext>
            </a:extLst>
          </p:cNvPr>
          <p:cNvSpPr/>
          <p:nvPr/>
        </p:nvSpPr>
        <p:spPr>
          <a:xfrm rot="8371378">
            <a:off x="3929360" y="3651213"/>
            <a:ext cx="167253" cy="14866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0" name="그래픽 79" descr="은행 단색으로 채워진">
            <a:extLst>
              <a:ext uri="{FF2B5EF4-FFF2-40B4-BE49-F238E27FC236}">
                <a16:creationId xmlns:a16="http://schemas.microsoft.com/office/drawing/2014/main" id="{FE76D5AD-D546-37B5-E693-3373E4F442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64155" y="4528411"/>
            <a:ext cx="556616" cy="55661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8EA6300-286C-1BA7-3B9E-5F0959661A2C}"/>
              </a:ext>
            </a:extLst>
          </p:cNvPr>
          <p:cNvSpPr txBox="1"/>
          <p:nvPr/>
        </p:nvSpPr>
        <p:spPr>
          <a:xfrm>
            <a:off x="2336440" y="4687705"/>
            <a:ext cx="1619475" cy="47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196C1BA-8093-F856-5204-4ABB97120BCF}"/>
              </a:ext>
            </a:extLst>
          </p:cNvPr>
          <p:cNvSpPr txBox="1"/>
          <p:nvPr/>
        </p:nvSpPr>
        <p:spPr>
          <a:xfrm flipH="1">
            <a:off x="2331631" y="4449513"/>
            <a:ext cx="7373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5" name="그래픽 84" descr="풍선 도움말 단색으로 채워진">
            <a:extLst>
              <a:ext uri="{FF2B5EF4-FFF2-40B4-BE49-F238E27FC236}">
                <a16:creationId xmlns:a16="http://schemas.microsoft.com/office/drawing/2014/main" id="{0C29FF12-AC33-15B1-F251-8222E4EF8A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64155" y="2928827"/>
            <a:ext cx="556616" cy="55661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86FB400-A41D-86DA-E77B-D4C27BCA8CAC}"/>
              </a:ext>
            </a:extLst>
          </p:cNvPr>
          <p:cNvSpPr txBox="1"/>
          <p:nvPr/>
        </p:nvSpPr>
        <p:spPr>
          <a:xfrm>
            <a:off x="2336440" y="3087159"/>
            <a:ext cx="1619475" cy="47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06B8B0C-C33C-B1E2-B27F-3ACE271AC280}"/>
              </a:ext>
            </a:extLst>
          </p:cNvPr>
          <p:cNvSpPr txBox="1"/>
          <p:nvPr/>
        </p:nvSpPr>
        <p:spPr>
          <a:xfrm flipH="1">
            <a:off x="2331632" y="2848967"/>
            <a:ext cx="7373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96" name="그래픽 95" descr="백팩 단색으로 채워진">
            <a:extLst>
              <a:ext uri="{FF2B5EF4-FFF2-40B4-BE49-F238E27FC236}">
                <a16:creationId xmlns:a16="http://schemas.microsoft.com/office/drawing/2014/main" id="{21D431E5-987F-2393-E37C-B54DA7E695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687189" y="4528411"/>
            <a:ext cx="556616" cy="556616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94BC6D4-04BE-2FCA-018F-17C32A81FCFF}"/>
              </a:ext>
            </a:extLst>
          </p:cNvPr>
          <p:cNvSpPr txBox="1"/>
          <p:nvPr/>
        </p:nvSpPr>
        <p:spPr>
          <a:xfrm>
            <a:off x="5359474" y="4687705"/>
            <a:ext cx="1619475" cy="47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A65EAE8-CFA8-B1F9-59A6-5DFAD169CFE6}"/>
              </a:ext>
            </a:extLst>
          </p:cNvPr>
          <p:cNvSpPr txBox="1"/>
          <p:nvPr/>
        </p:nvSpPr>
        <p:spPr>
          <a:xfrm flipH="1">
            <a:off x="5354665" y="4449513"/>
            <a:ext cx="7373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26DBB8E-16EC-4AA8-319A-35AC8E168EA9}"/>
              </a:ext>
            </a:extLst>
          </p:cNvPr>
          <p:cNvSpPr txBox="1"/>
          <p:nvPr/>
        </p:nvSpPr>
        <p:spPr>
          <a:xfrm>
            <a:off x="830460" y="3866673"/>
            <a:ext cx="5806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항목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8476FC-7D28-1100-90A4-046F2C81C689}"/>
              </a:ext>
            </a:extLst>
          </p:cNvPr>
          <p:cNvSpPr txBox="1"/>
          <p:nvPr/>
        </p:nvSpPr>
        <p:spPr>
          <a:xfrm>
            <a:off x="7479308" y="3866673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항목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36E9191-56FA-FCB7-0002-304393EDCC79}"/>
              </a:ext>
            </a:extLst>
          </p:cNvPr>
          <p:cNvSpPr txBox="1"/>
          <p:nvPr/>
        </p:nvSpPr>
        <p:spPr>
          <a:xfrm>
            <a:off x="4020903" y="5824128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항목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04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1D6D0DE-5B31-21C4-8B24-035C9510D89F}"/>
              </a:ext>
            </a:extLst>
          </p:cNvPr>
          <p:cNvSpPr txBox="1"/>
          <p:nvPr/>
        </p:nvSpPr>
        <p:spPr>
          <a:xfrm>
            <a:off x="3998462" y="2090725"/>
            <a:ext cx="6062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항목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03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CE12A349-3219-2E11-5C71-D83354A697F9}"/>
              </a:ext>
            </a:extLst>
          </p:cNvPr>
          <p:cNvSpPr/>
          <p:nvPr/>
        </p:nvSpPr>
        <p:spPr>
          <a:xfrm>
            <a:off x="8176729" y="4177104"/>
            <a:ext cx="3220079" cy="1908635"/>
          </a:xfrm>
          <a:prstGeom prst="roundRect">
            <a:avLst>
              <a:gd name="adj" fmla="val 16385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B1ACA680-19D2-C5A4-3015-CA0B89247FD5}"/>
              </a:ext>
            </a:extLst>
          </p:cNvPr>
          <p:cNvSpPr/>
          <p:nvPr/>
        </p:nvSpPr>
        <p:spPr>
          <a:xfrm>
            <a:off x="8202652" y="2221534"/>
            <a:ext cx="3220079" cy="1810957"/>
          </a:xfrm>
          <a:prstGeom prst="roundRect">
            <a:avLst>
              <a:gd name="adj" fmla="val 16385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18" name="차트 117">
            <a:extLst>
              <a:ext uri="{FF2B5EF4-FFF2-40B4-BE49-F238E27FC236}">
                <a16:creationId xmlns:a16="http://schemas.microsoft.com/office/drawing/2014/main" id="{AAEEEC33-2B28-B4DF-7312-1A2810E9528D}"/>
              </a:ext>
            </a:extLst>
          </p:cNvPr>
          <p:cNvGraphicFramePr/>
          <p:nvPr/>
        </p:nvGraphicFramePr>
        <p:xfrm>
          <a:off x="8361368" y="4401490"/>
          <a:ext cx="2850801" cy="1459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D09423B-DC40-A922-5305-022FEEEA01C0}"/>
              </a:ext>
            </a:extLst>
          </p:cNvPr>
          <p:cNvCxnSpPr>
            <a:cxnSpLocks/>
          </p:cNvCxnSpPr>
          <p:nvPr/>
        </p:nvCxnSpPr>
        <p:spPr>
          <a:xfrm flipV="1">
            <a:off x="8902542" y="3627833"/>
            <a:ext cx="1820299" cy="21595"/>
          </a:xfrm>
          <a:prstGeom prst="line">
            <a:avLst/>
          </a:prstGeom>
          <a:ln w="6350">
            <a:solidFill>
              <a:schemeClr val="accent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2C4CE5A-945F-F0C0-7D34-2F95D9752F3D}"/>
              </a:ext>
            </a:extLst>
          </p:cNvPr>
          <p:cNvSpPr/>
          <p:nvPr/>
        </p:nvSpPr>
        <p:spPr>
          <a:xfrm>
            <a:off x="10023682" y="2538508"/>
            <a:ext cx="402375" cy="11001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BC7111C-00EA-2C79-16B5-C5DB59290CB2}"/>
              </a:ext>
            </a:extLst>
          </p:cNvPr>
          <p:cNvSpPr/>
          <p:nvPr/>
        </p:nvSpPr>
        <p:spPr>
          <a:xfrm>
            <a:off x="9188906" y="2758568"/>
            <a:ext cx="402375" cy="8800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2EE1197-E799-399A-FD36-21EBAF3DA879}"/>
              </a:ext>
            </a:extLst>
          </p:cNvPr>
          <p:cNvSpPr txBox="1"/>
          <p:nvPr/>
        </p:nvSpPr>
        <p:spPr>
          <a:xfrm>
            <a:off x="9117423" y="3711314"/>
            <a:ext cx="5806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항목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3E5345C-79D4-D2B6-4F7E-114AEB25183F}"/>
              </a:ext>
            </a:extLst>
          </p:cNvPr>
          <p:cNvSpPr txBox="1"/>
          <p:nvPr/>
        </p:nvSpPr>
        <p:spPr>
          <a:xfrm>
            <a:off x="9941779" y="3711314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항목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ADED1E0-7439-570A-9014-041677C7A2E9}"/>
              </a:ext>
            </a:extLst>
          </p:cNvPr>
          <p:cNvSpPr txBox="1"/>
          <p:nvPr/>
        </p:nvSpPr>
        <p:spPr>
          <a:xfrm>
            <a:off x="9255628" y="2499865"/>
            <a:ext cx="268930" cy="213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65%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856616-3ECF-FCEB-04C7-C2FC7219AC04}"/>
              </a:ext>
            </a:extLst>
          </p:cNvPr>
          <p:cNvSpPr txBox="1"/>
          <p:nvPr/>
        </p:nvSpPr>
        <p:spPr>
          <a:xfrm>
            <a:off x="10090404" y="2281101"/>
            <a:ext cx="268930" cy="213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65%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0CF47-03E9-6590-EC81-7F5950A7FD18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03C07-31B9-7613-F6EB-B73FB3D3CA8C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9A4B-9050-E293-3DAE-01685E134B34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730628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4C01D94-49E7-644A-5AAD-7EDCF3FD5396}"/>
              </a:ext>
            </a:extLst>
          </p:cNvPr>
          <p:cNvSpPr/>
          <p:nvPr/>
        </p:nvSpPr>
        <p:spPr>
          <a:xfrm>
            <a:off x="806522" y="1466268"/>
            <a:ext cx="5770880" cy="4674268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DF18A-2E96-B6AA-61A0-DB622A63518A}"/>
              </a:ext>
            </a:extLst>
          </p:cNvPr>
          <p:cNvSpPr txBox="1"/>
          <p:nvPr/>
        </p:nvSpPr>
        <p:spPr>
          <a:xfrm>
            <a:off x="6953178" y="2510740"/>
            <a:ext cx="4356100" cy="25853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WHAT IS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THE </a:t>
            </a:r>
            <a:r>
              <a:rPr kumimoji="0" lang="en-US" altLang="ko-KR" sz="54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KEYWORD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94E8-B783-672C-3689-C57B2005848A}"/>
              </a:ext>
            </a:extLst>
          </p:cNvPr>
          <p:cNvSpPr txBox="1"/>
          <p:nvPr/>
        </p:nvSpPr>
        <p:spPr>
          <a:xfrm>
            <a:off x="2152404" y="1679743"/>
            <a:ext cx="3079117" cy="4001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키워드를 입력해주세요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.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550725-3C7A-5A90-F10D-FBCA530175E2}"/>
              </a:ext>
            </a:extLst>
          </p:cNvPr>
          <p:cNvSpPr txBox="1"/>
          <p:nvPr/>
        </p:nvSpPr>
        <p:spPr>
          <a:xfrm>
            <a:off x="1368801" y="3180080"/>
            <a:ext cx="2222790" cy="831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148E2B-78B4-EF83-6797-B0EE6FBB3AAD}"/>
              </a:ext>
            </a:extLst>
          </p:cNvPr>
          <p:cNvSpPr txBox="1"/>
          <p:nvPr/>
        </p:nvSpPr>
        <p:spPr>
          <a:xfrm flipH="1">
            <a:off x="2299393" y="2616846"/>
            <a:ext cx="7373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7837C87-DCEE-A11C-A729-51134EAD891E}"/>
              </a:ext>
            </a:extLst>
          </p:cNvPr>
          <p:cNvSpPr/>
          <p:nvPr/>
        </p:nvSpPr>
        <p:spPr>
          <a:xfrm flipH="1">
            <a:off x="1938846" y="2595778"/>
            <a:ext cx="295180" cy="288356"/>
          </a:xfrm>
          <a:prstGeom prst="roundRect">
            <a:avLst>
              <a:gd name="adj" fmla="val 20519"/>
            </a:avLst>
          </a:prstGeom>
          <a:solidFill>
            <a:schemeClr val="accent3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" name="그래픽 50" descr="은행 단색으로 채워진">
            <a:extLst>
              <a:ext uri="{FF2B5EF4-FFF2-40B4-BE49-F238E27FC236}">
                <a16:creationId xmlns:a16="http://schemas.microsoft.com/office/drawing/2014/main" id="{89401E14-A615-E648-AA05-A3D97A60E5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61374" y="2614894"/>
            <a:ext cx="250124" cy="250124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F3AAF4C-209D-451B-2936-4569CD5B8947}"/>
              </a:ext>
            </a:extLst>
          </p:cNvPr>
          <p:cNvCxnSpPr>
            <a:cxnSpLocks/>
          </p:cNvCxnSpPr>
          <p:nvPr/>
        </p:nvCxnSpPr>
        <p:spPr>
          <a:xfrm>
            <a:off x="1771385" y="3031095"/>
            <a:ext cx="14176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8FB2477-2D4F-26EE-491F-6E828F6D4BB5}"/>
              </a:ext>
            </a:extLst>
          </p:cNvPr>
          <p:cNvSpPr txBox="1"/>
          <p:nvPr/>
        </p:nvSpPr>
        <p:spPr>
          <a:xfrm>
            <a:off x="3792333" y="3180080"/>
            <a:ext cx="2222790" cy="831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7D13BD-03B7-2164-EBDA-74BACCB44E3E}"/>
              </a:ext>
            </a:extLst>
          </p:cNvPr>
          <p:cNvSpPr txBox="1"/>
          <p:nvPr/>
        </p:nvSpPr>
        <p:spPr>
          <a:xfrm flipH="1">
            <a:off x="4722926" y="2616846"/>
            <a:ext cx="7373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5DAF5DB8-B943-9115-4755-5DD58AB26D5C}"/>
              </a:ext>
            </a:extLst>
          </p:cNvPr>
          <p:cNvSpPr/>
          <p:nvPr/>
        </p:nvSpPr>
        <p:spPr>
          <a:xfrm flipH="1">
            <a:off x="4362378" y="2595778"/>
            <a:ext cx="295180" cy="288356"/>
          </a:xfrm>
          <a:prstGeom prst="roundRect">
            <a:avLst>
              <a:gd name="adj" fmla="val 20519"/>
            </a:avLst>
          </a:prstGeom>
          <a:solidFill>
            <a:schemeClr val="accent3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4" name="그래픽 83" descr="인공 지능 단색으로 채워진">
            <a:extLst>
              <a:ext uri="{FF2B5EF4-FFF2-40B4-BE49-F238E27FC236}">
                <a16:creationId xmlns:a16="http://schemas.microsoft.com/office/drawing/2014/main" id="{E95BF517-D45F-F7FC-FFB3-840C25D622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84906" y="2614894"/>
            <a:ext cx="250124" cy="250124"/>
          </a:xfrm>
          <a:prstGeom prst="rect">
            <a:avLst/>
          </a:prstGeom>
        </p:spPr>
      </p:pic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307D4F7-8701-72DF-F221-411D6EE94E09}"/>
              </a:ext>
            </a:extLst>
          </p:cNvPr>
          <p:cNvCxnSpPr>
            <a:cxnSpLocks/>
          </p:cNvCxnSpPr>
          <p:nvPr/>
        </p:nvCxnSpPr>
        <p:spPr>
          <a:xfrm>
            <a:off x="4194917" y="3031095"/>
            <a:ext cx="14176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64F7EF9-5DBE-5314-7D57-C3C51734E831}"/>
              </a:ext>
            </a:extLst>
          </p:cNvPr>
          <p:cNvSpPr txBox="1"/>
          <p:nvPr/>
        </p:nvSpPr>
        <p:spPr>
          <a:xfrm>
            <a:off x="1368801" y="4818553"/>
            <a:ext cx="2222790" cy="831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205FE0A-30DF-CB66-3B3A-5144B2FA06BD}"/>
              </a:ext>
            </a:extLst>
          </p:cNvPr>
          <p:cNvSpPr txBox="1"/>
          <p:nvPr/>
        </p:nvSpPr>
        <p:spPr>
          <a:xfrm flipH="1">
            <a:off x="2299393" y="4255319"/>
            <a:ext cx="7373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0BF876BF-437C-285D-8234-A9F3C9BD5613}"/>
              </a:ext>
            </a:extLst>
          </p:cNvPr>
          <p:cNvSpPr/>
          <p:nvPr/>
        </p:nvSpPr>
        <p:spPr>
          <a:xfrm flipH="1">
            <a:off x="1938846" y="4234251"/>
            <a:ext cx="295180" cy="288356"/>
          </a:xfrm>
          <a:prstGeom prst="roundRect">
            <a:avLst>
              <a:gd name="adj" fmla="val 20519"/>
            </a:avLst>
          </a:prstGeom>
          <a:solidFill>
            <a:schemeClr val="accent3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" name="그래픽 101" descr="조리개 단색으로 채워진">
            <a:extLst>
              <a:ext uri="{FF2B5EF4-FFF2-40B4-BE49-F238E27FC236}">
                <a16:creationId xmlns:a16="http://schemas.microsoft.com/office/drawing/2014/main" id="{3F8ACB0F-D505-8D96-4CF3-A6B4510D704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961374" y="4253367"/>
            <a:ext cx="250124" cy="250124"/>
          </a:xfrm>
          <a:prstGeom prst="rect">
            <a:avLst/>
          </a:prstGeom>
        </p:spPr>
      </p:pic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3647245-13AA-1BC6-1B68-7ACD3B6DC873}"/>
              </a:ext>
            </a:extLst>
          </p:cNvPr>
          <p:cNvCxnSpPr>
            <a:cxnSpLocks/>
          </p:cNvCxnSpPr>
          <p:nvPr/>
        </p:nvCxnSpPr>
        <p:spPr>
          <a:xfrm>
            <a:off x="1771385" y="4669568"/>
            <a:ext cx="14176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AEB086D-795E-4B9E-D895-62DBDC0F18E3}"/>
              </a:ext>
            </a:extLst>
          </p:cNvPr>
          <p:cNvSpPr txBox="1"/>
          <p:nvPr/>
        </p:nvSpPr>
        <p:spPr>
          <a:xfrm>
            <a:off x="3792333" y="4818553"/>
            <a:ext cx="2222790" cy="831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3C2968A-DF93-3131-49DA-4D5B3A2F0B9A}"/>
              </a:ext>
            </a:extLst>
          </p:cNvPr>
          <p:cNvSpPr txBox="1"/>
          <p:nvPr/>
        </p:nvSpPr>
        <p:spPr>
          <a:xfrm flipH="1">
            <a:off x="4722926" y="4255319"/>
            <a:ext cx="7373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8792ED1-64A7-19B5-4456-01DF4FAA07BF}"/>
              </a:ext>
            </a:extLst>
          </p:cNvPr>
          <p:cNvSpPr/>
          <p:nvPr/>
        </p:nvSpPr>
        <p:spPr>
          <a:xfrm flipH="1">
            <a:off x="4362378" y="4234251"/>
            <a:ext cx="295180" cy="288356"/>
          </a:xfrm>
          <a:prstGeom prst="roundRect">
            <a:avLst>
              <a:gd name="adj" fmla="val 20519"/>
            </a:avLst>
          </a:prstGeom>
          <a:solidFill>
            <a:schemeClr val="accent3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5" name="그래픽 94" descr="야구 모자 단색으로 채워진">
            <a:extLst>
              <a:ext uri="{FF2B5EF4-FFF2-40B4-BE49-F238E27FC236}">
                <a16:creationId xmlns:a16="http://schemas.microsoft.com/office/drawing/2014/main" id="{9EF32BA7-F09A-495C-B472-8B22F0BBE25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384906" y="4253367"/>
            <a:ext cx="250124" cy="250124"/>
          </a:xfrm>
          <a:prstGeom prst="rect">
            <a:avLst/>
          </a:prstGeom>
        </p:spPr>
      </p:pic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8A2A0A0-7FE7-817D-3F84-C37D6D89F9E5}"/>
              </a:ext>
            </a:extLst>
          </p:cNvPr>
          <p:cNvCxnSpPr>
            <a:cxnSpLocks/>
          </p:cNvCxnSpPr>
          <p:nvPr/>
        </p:nvCxnSpPr>
        <p:spPr>
          <a:xfrm>
            <a:off x="4194917" y="4669568"/>
            <a:ext cx="14176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5">
            <a:extLst>
              <a:ext uri="{FF2B5EF4-FFF2-40B4-BE49-F238E27FC236}">
                <a16:creationId xmlns:a16="http://schemas.microsoft.com/office/drawing/2014/main" id="{E29D2D66-57E0-D581-F36A-1C76F3C445B5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EC649-A77B-0062-744D-8D16581B0151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31" name="그림 개체 틀 30" descr="컴퓨터, 노트북, 사람, 개인용 컴퓨터이(가) 표시된 사진&#10;&#10;자동 생성된 설명">
            <a:extLst>
              <a:ext uri="{FF2B5EF4-FFF2-40B4-BE49-F238E27FC236}">
                <a16:creationId xmlns:a16="http://schemas.microsoft.com/office/drawing/2014/main" id="{2CF94F6F-69D2-6BD8-2340-183B1A2528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6" b="446"/>
          <a:stretch/>
        </p:blipFill>
        <p:spPr>
          <a:xfrm>
            <a:off x="7489825" y="3429000"/>
            <a:ext cx="2306638" cy="765175"/>
          </a:xfrm>
          <a:custGeom>
            <a:avLst/>
            <a:gdLst>
              <a:gd name="connsiteX0" fmla="*/ 340653 w 2305747"/>
              <a:gd name="connsiteY0" fmla="*/ 0 h 765532"/>
              <a:gd name="connsiteX1" fmla="*/ 1965094 w 2305747"/>
              <a:gd name="connsiteY1" fmla="*/ 0 h 765532"/>
              <a:gd name="connsiteX2" fmla="*/ 2305747 w 2305747"/>
              <a:gd name="connsiteY2" fmla="*/ 382766 h 765532"/>
              <a:gd name="connsiteX3" fmla="*/ 1965094 w 2305747"/>
              <a:gd name="connsiteY3" fmla="*/ 765532 h 765532"/>
              <a:gd name="connsiteX4" fmla="*/ 340653 w 2305747"/>
              <a:gd name="connsiteY4" fmla="*/ 765532 h 765532"/>
              <a:gd name="connsiteX5" fmla="*/ 0 w 2305747"/>
              <a:gd name="connsiteY5" fmla="*/ 382766 h 765532"/>
              <a:gd name="connsiteX6" fmla="*/ 340653 w 2305747"/>
              <a:gd name="connsiteY6" fmla="*/ 0 h 76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5747" h="765532">
                <a:moveTo>
                  <a:pt x="340653" y="0"/>
                </a:moveTo>
                <a:lnTo>
                  <a:pt x="1965094" y="0"/>
                </a:lnTo>
                <a:cubicBezTo>
                  <a:pt x="2153232" y="0"/>
                  <a:pt x="2305747" y="171370"/>
                  <a:pt x="2305747" y="382766"/>
                </a:cubicBezTo>
                <a:cubicBezTo>
                  <a:pt x="2305747" y="594162"/>
                  <a:pt x="2153232" y="765532"/>
                  <a:pt x="1965094" y="765532"/>
                </a:cubicBezTo>
                <a:lnTo>
                  <a:pt x="340653" y="765532"/>
                </a:lnTo>
                <a:cubicBezTo>
                  <a:pt x="152515" y="765532"/>
                  <a:pt x="0" y="594162"/>
                  <a:pt x="0" y="382766"/>
                </a:cubicBezTo>
                <a:cubicBezTo>
                  <a:pt x="0" y="171370"/>
                  <a:pt x="152515" y="0"/>
                  <a:pt x="340653" y="0"/>
                </a:cubicBezTo>
                <a:close/>
              </a:path>
            </a:pathLst>
          </a:cu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9BCF49-5CA7-9F8A-FCC9-244821491057}"/>
              </a:ext>
            </a:extLst>
          </p:cNvPr>
          <p:cNvSpPr/>
          <p:nvPr/>
        </p:nvSpPr>
        <p:spPr>
          <a:xfrm>
            <a:off x="7490716" y="3429000"/>
            <a:ext cx="2305747" cy="765175"/>
          </a:xfrm>
          <a:prstGeom prst="roundRect">
            <a:avLst>
              <a:gd name="adj" fmla="val 46266"/>
            </a:avLst>
          </a:prstGeom>
          <a:solidFill>
            <a:schemeClr val="accent2">
              <a:alpha val="1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41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314CC03-301A-1FB0-C932-BB9FE092D9D4}"/>
              </a:ext>
            </a:extLst>
          </p:cNvPr>
          <p:cNvSpPr txBox="1"/>
          <p:nvPr/>
        </p:nvSpPr>
        <p:spPr>
          <a:xfrm>
            <a:off x="8475039" y="2780389"/>
            <a:ext cx="2745861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3899337-ED80-8C25-95BA-D6D891F9A2BD}"/>
              </a:ext>
            </a:extLst>
          </p:cNvPr>
          <p:cNvSpPr txBox="1"/>
          <p:nvPr/>
        </p:nvSpPr>
        <p:spPr>
          <a:xfrm flipH="1">
            <a:off x="8799739" y="2481507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19" name="图形 38" descr="Chat">
            <a:extLst>
              <a:ext uri="{FF2B5EF4-FFF2-40B4-BE49-F238E27FC236}">
                <a16:creationId xmlns:a16="http://schemas.microsoft.com/office/drawing/2014/main" id="{5BFD26C8-0411-03DD-9094-A5A262D177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7253" y="2489116"/>
            <a:ext cx="323336" cy="323336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39514DA3-ACAF-73AD-41A6-45347FF94FDF}"/>
              </a:ext>
            </a:extLst>
          </p:cNvPr>
          <p:cNvSpPr txBox="1"/>
          <p:nvPr/>
        </p:nvSpPr>
        <p:spPr>
          <a:xfrm>
            <a:off x="8475039" y="5202164"/>
            <a:ext cx="2745861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449B7DB-2754-AEAB-1C40-0FF2067E1C03}"/>
              </a:ext>
            </a:extLst>
          </p:cNvPr>
          <p:cNvSpPr txBox="1"/>
          <p:nvPr/>
        </p:nvSpPr>
        <p:spPr>
          <a:xfrm flipH="1">
            <a:off x="8799738" y="4903282"/>
            <a:ext cx="922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34" name="그래픽 233" descr="조리개 단색으로 채워진">
            <a:extLst>
              <a:ext uri="{FF2B5EF4-FFF2-40B4-BE49-F238E27FC236}">
                <a16:creationId xmlns:a16="http://schemas.microsoft.com/office/drawing/2014/main" id="{BA5729F6-325A-CDED-1C5C-E6F4697C68C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17253" y="4910891"/>
            <a:ext cx="323336" cy="323336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1838C67D-CC96-8BDB-127C-06BCBDF661A0}"/>
              </a:ext>
            </a:extLst>
          </p:cNvPr>
          <p:cNvSpPr txBox="1"/>
          <p:nvPr/>
        </p:nvSpPr>
        <p:spPr>
          <a:xfrm flipH="1">
            <a:off x="971101" y="2780389"/>
            <a:ext cx="2745861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3B7FBD61-BA68-CE35-C0A8-1334CF6F3EE6}"/>
              </a:ext>
            </a:extLst>
          </p:cNvPr>
          <p:cNvSpPr txBox="1"/>
          <p:nvPr/>
        </p:nvSpPr>
        <p:spPr>
          <a:xfrm>
            <a:off x="2465407" y="2481507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69" name="Graphic 7" descr="User">
            <a:extLst>
              <a:ext uri="{FF2B5EF4-FFF2-40B4-BE49-F238E27FC236}">
                <a16:creationId xmlns:a16="http://schemas.microsoft.com/office/drawing/2014/main" id="{BE55177A-77F6-DAB9-12A1-A6AD497D85B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1412" y="2489116"/>
            <a:ext cx="323336" cy="323336"/>
          </a:xfrm>
          <a:prstGeom prst="rect">
            <a:avLst/>
          </a:prstGeom>
        </p:spPr>
      </p:pic>
      <p:sp>
        <p:nvSpPr>
          <p:cNvPr id="262" name="TextBox 261">
            <a:extLst>
              <a:ext uri="{FF2B5EF4-FFF2-40B4-BE49-F238E27FC236}">
                <a16:creationId xmlns:a16="http://schemas.microsoft.com/office/drawing/2014/main" id="{A01DDF24-8EA2-2B40-F1CD-C627C5401276}"/>
              </a:ext>
            </a:extLst>
          </p:cNvPr>
          <p:cNvSpPr txBox="1"/>
          <p:nvPr/>
        </p:nvSpPr>
        <p:spPr>
          <a:xfrm flipH="1">
            <a:off x="971101" y="5202164"/>
            <a:ext cx="2745861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8561068B-B86F-99E7-CF3E-0DA7E1F11B13}"/>
              </a:ext>
            </a:extLst>
          </p:cNvPr>
          <p:cNvSpPr txBox="1"/>
          <p:nvPr/>
        </p:nvSpPr>
        <p:spPr>
          <a:xfrm>
            <a:off x="2465407" y="4903282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65" name="그래픽 264" descr="아프리카 단색으로 채워진">
            <a:extLst>
              <a:ext uri="{FF2B5EF4-FFF2-40B4-BE49-F238E27FC236}">
                <a16:creationId xmlns:a16="http://schemas.microsoft.com/office/drawing/2014/main" id="{71DBAD51-3EA0-F5B6-46CB-84204624075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flipH="1">
            <a:off x="3351412" y="4910891"/>
            <a:ext cx="323336" cy="323336"/>
          </a:xfrm>
          <a:prstGeom prst="rect">
            <a:avLst/>
          </a:prstGeom>
        </p:spPr>
      </p:pic>
      <p:sp>
        <p:nvSpPr>
          <p:cNvPr id="206" name="자유형: 도형 205">
            <a:extLst>
              <a:ext uri="{FF2B5EF4-FFF2-40B4-BE49-F238E27FC236}">
                <a16:creationId xmlns:a16="http://schemas.microsoft.com/office/drawing/2014/main" id="{2702FFC8-C620-C6C4-D0A0-56A259AD9499}"/>
              </a:ext>
            </a:extLst>
          </p:cNvPr>
          <p:cNvSpPr/>
          <p:nvPr/>
        </p:nvSpPr>
        <p:spPr>
          <a:xfrm rot="2894860">
            <a:off x="4587269" y="2849216"/>
            <a:ext cx="3438277" cy="3670072"/>
          </a:xfrm>
          <a:custGeom>
            <a:avLst/>
            <a:gdLst>
              <a:gd name="connsiteX0" fmla="*/ 2085084 w 3502663"/>
              <a:gd name="connsiteY0" fmla="*/ 437832 h 3738797"/>
              <a:gd name="connsiteX1" fmla="*/ 2626998 w 3502663"/>
              <a:gd name="connsiteY1" fmla="*/ 437833 h 3738797"/>
              <a:gd name="connsiteX2" fmla="*/ 2626998 w 3502663"/>
              <a:gd name="connsiteY2" fmla="*/ 0 h 3738797"/>
              <a:gd name="connsiteX3" fmla="*/ 3502663 w 3502663"/>
              <a:gd name="connsiteY3" fmla="*/ 875666 h 3738797"/>
              <a:gd name="connsiteX4" fmla="*/ 2626998 w 3502663"/>
              <a:gd name="connsiteY4" fmla="*/ 1751331 h 3738797"/>
              <a:gd name="connsiteX5" fmla="*/ 2626998 w 3502663"/>
              <a:gd name="connsiteY5" fmla="*/ 1313498 h 3738797"/>
              <a:gd name="connsiteX6" fmla="*/ 2149355 w 3502663"/>
              <a:gd name="connsiteY6" fmla="*/ 1313498 h 3738797"/>
              <a:gd name="connsiteX7" fmla="*/ 2151606 w 3502663"/>
              <a:gd name="connsiteY7" fmla="*/ 1297326 h 3738797"/>
              <a:gd name="connsiteX8" fmla="*/ 2147603 w 3502663"/>
              <a:gd name="connsiteY8" fmla="*/ 986952 h 3738797"/>
              <a:gd name="connsiteX9" fmla="*/ 0 w 3502663"/>
              <a:gd name="connsiteY9" fmla="*/ 2773780 h 3738797"/>
              <a:gd name="connsiteX10" fmla="*/ 798374 w 3502663"/>
              <a:gd name="connsiteY10" fmla="*/ 2682883 h 3738797"/>
              <a:gd name="connsiteX11" fmla="*/ 875666 w 3502663"/>
              <a:gd name="connsiteY11" fmla="*/ 2670106 h 3738797"/>
              <a:gd name="connsiteX12" fmla="*/ 875666 w 3502663"/>
              <a:gd name="connsiteY12" fmla="*/ 3738797 h 3738797"/>
              <a:gd name="connsiteX13" fmla="*/ 0 w 3502663"/>
              <a:gd name="connsiteY13" fmla="*/ 3738797 h 3738797"/>
              <a:gd name="connsiteX14" fmla="*/ 3952 w 3502663"/>
              <a:gd name="connsiteY14" fmla="*/ 1892006 h 3738797"/>
              <a:gd name="connsiteX15" fmla="*/ 699317 w 3502663"/>
              <a:gd name="connsiteY15" fmla="*/ 1812836 h 3738797"/>
              <a:gd name="connsiteX16" fmla="*/ 829315 w 3502663"/>
              <a:gd name="connsiteY16" fmla="*/ 1784607 h 3738797"/>
              <a:gd name="connsiteX17" fmla="*/ 917603 w 3502663"/>
              <a:gd name="connsiteY17" fmla="*/ 1745777 h 3738797"/>
              <a:gd name="connsiteX18" fmla="*/ 889010 w 3502663"/>
              <a:gd name="connsiteY18" fmla="*/ 1837889 h 3738797"/>
              <a:gd name="connsiteX19" fmla="*/ 875666 w 3502663"/>
              <a:gd name="connsiteY19" fmla="*/ 1970248 h 3738797"/>
              <a:gd name="connsiteX20" fmla="*/ 875667 w 3502663"/>
              <a:gd name="connsiteY20" fmla="*/ 2670105 h 3738797"/>
              <a:gd name="connsiteX21" fmla="*/ 798374 w 3502663"/>
              <a:gd name="connsiteY21" fmla="*/ 2682882 h 3738797"/>
              <a:gd name="connsiteX22" fmla="*/ 1 w 3502663"/>
              <a:gd name="connsiteY22" fmla="*/ 2773779 h 3738797"/>
              <a:gd name="connsiteX23" fmla="*/ 0 w 3502663"/>
              <a:gd name="connsiteY23" fmla="*/ 1970247 h 3738797"/>
              <a:gd name="connsiteX24" fmla="*/ 423148 w 3502663"/>
              <a:gd name="connsiteY24" fmla="*/ 912972 h 3738797"/>
              <a:gd name="connsiteX25" fmla="*/ 1076722 w 3502663"/>
              <a:gd name="connsiteY25" fmla="*/ 506726 h 3738797"/>
              <a:gd name="connsiteX26" fmla="*/ 1207768 w 3502663"/>
              <a:gd name="connsiteY26" fmla="*/ 473031 h 3738797"/>
              <a:gd name="connsiteX27" fmla="*/ 1277558 w 3502663"/>
              <a:gd name="connsiteY27" fmla="*/ 1086010 h 3738797"/>
              <a:gd name="connsiteX28" fmla="*/ 1255196 w 3502663"/>
              <a:gd name="connsiteY28" fmla="*/ 1345844 h 3738797"/>
              <a:gd name="connsiteX29" fmla="*/ 1239166 w 3502663"/>
              <a:gd name="connsiteY29" fmla="*/ 1385525 h 3738797"/>
              <a:gd name="connsiteX30" fmla="*/ 1165221 w 3502663"/>
              <a:gd name="connsiteY30" fmla="*/ 1425660 h 3738797"/>
              <a:gd name="connsiteX31" fmla="*/ 927277 w 3502663"/>
              <a:gd name="connsiteY31" fmla="*/ 1714611 h 3738797"/>
              <a:gd name="connsiteX32" fmla="*/ 917603 w 3502663"/>
              <a:gd name="connsiteY32" fmla="*/ 1745776 h 3738797"/>
              <a:gd name="connsiteX33" fmla="*/ 829315 w 3502663"/>
              <a:gd name="connsiteY33" fmla="*/ 1784606 h 3738797"/>
              <a:gd name="connsiteX34" fmla="*/ 699317 w 3502663"/>
              <a:gd name="connsiteY34" fmla="*/ 1812836 h 3738797"/>
              <a:gd name="connsiteX35" fmla="*/ 3951 w 3502663"/>
              <a:gd name="connsiteY35" fmla="*/ 1892005 h 3738797"/>
              <a:gd name="connsiteX36" fmla="*/ 7912 w 3502663"/>
              <a:gd name="connsiteY36" fmla="*/ 1813567 h 3738797"/>
              <a:gd name="connsiteX37" fmla="*/ 349929 w 3502663"/>
              <a:gd name="connsiteY37" fmla="*/ 995489 h 3738797"/>
              <a:gd name="connsiteX38" fmla="*/ 423148 w 3502663"/>
              <a:gd name="connsiteY38" fmla="*/ 912972 h 373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02663" h="3738797">
                <a:moveTo>
                  <a:pt x="2085084" y="437832"/>
                </a:moveTo>
                <a:lnTo>
                  <a:pt x="2626998" y="437833"/>
                </a:lnTo>
                <a:lnTo>
                  <a:pt x="2626998" y="0"/>
                </a:lnTo>
                <a:lnTo>
                  <a:pt x="3502663" y="875666"/>
                </a:lnTo>
                <a:lnTo>
                  <a:pt x="2626998" y="1751331"/>
                </a:lnTo>
                <a:lnTo>
                  <a:pt x="2626998" y="1313498"/>
                </a:lnTo>
                <a:lnTo>
                  <a:pt x="2149355" y="1313498"/>
                </a:lnTo>
                <a:lnTo>
                  <a:pt x="2151606" y="1297326"/>
                </a:lnTo>
                <a:cubicBezTo>
                  <a:pt x="2160603" y="1195901"/>
                  <a:pt x="2159571" y="1092064"/>
                  <a:pt x="2147603" y="986952"/>
                </a:cubicBezTo>
                <a:close/>
                <a:moveTo>
                  <a:pt x="0" y="2773780"/>
                </a:moveTo>
                <a:lnTo>
                  <a:pt x="798374" y="2682883"/>
                </a:lnTo>
                <a:lnTo>
                  <a:pt x="875666" y="2670106"/>
                </a:lnTo>
                <a:lnTo>
                  <a:pt x="875666" y="3738797"/>
                </a:lnTo>
                <a:lnTo>
                  <a:pt x="0" y="3738797"/>
                </a:lnTo>
                <a:close/>
                <a:moveTo>
                  <a:pt x="3952" y="1892006"/>
                </a:moveTo>
                <a:lnTo>
                  <a:pt x="699317" y="1812836"/>
                </a:lnTo>
                <a:cubicBezTo>
                  <a:pt x="744365" y="1807707"/>
                  <a:pt x="787828" y="1798135"/>
                  <a:pt x="829315" y="1784607"/>
                </a:cubicBezTo>
                <a:lnTo>
                  <a:pt x="917603" y="1745777"/>
                </a:lnTo>
                <a:lnTo>
                  <a:pt x="889010" y="1837889"/>
                </a:lnTo>
                <a:cubicBezTo>
                  <a:pt x="880262" y="1880643"/>
                  <a:pt x="875667" y="1924908"/>
                  <a:pt x="875666" y="1970248"/>
                </a:cubicBezTo>
                <a:lnTo>
                  <a:pt x="875667" y="2670105"/>
                </a:lnTo>
                <a:lnTo>
                  <a:pt x="798374" y="2682882"/>
                </a:lnTo>
                <a:lnTo>
                  <a:pt x="1" y="2773779"/>
                </a:lnTo>
                <a:lnTo>
                  <a:pt x="0" y="1970247"/>
                </a:lnTo>
                <a:close/>
                <a:moveTo>
                  <a:pt x="423148" y="912972"/>
                </a:moveTo>
                <a:cubicBezTo>
                  <a:pt x="600754" y="726689"/>
                  <a:pt x="824804" y="585081"/>
                  <a:pt x="1076722" y="506726"/>
                </a:cubicBezTo>
                <a:lnTo>
                  <a:pt x="1207768" y="473031"/>
                </a:lnTo>
                <a:lnTo>
                  <a:pt x="1277558" y="1086010"/>
                </a:lnTo>
                <a:cubicBezTo>
                  <a:pt x="1287815" y="1176106"/>
                  <a:pt x="1279328" y="1264016"/>
                  <a:pt x="1255196" y="1345844"/>
                </a:cubicBezTo>
                <a:lnTo>
                  <a:pt x="1239166" y="1385525"/>
                </a:lnTo>
                <a:lnTo>
                  <a:pt x="1165221" y="1425660"/>
                </a:lnTo>
                <a:cubicBezTo>
                  <a:pt x="1060403" y="1496474"/>
                  <a:pt x="977127" y="1596753"/>
                  <a:pt x="927277" y="1714611"/>
                </a:cubicBezTo>
                <a:lnTo>
                  <a:pt x="917603" y="1745776"/>
                </a:lnTo>
                <a:lnTo>
                  <a:pt x="829315" y="1784606"/>
                </a:lnTo>
                <a:cubicBezTo>
                  <a:pt x="787827" y="1798135"/>
                  <a:pt x="744364" y="1807707"/>
                  <a:pt x="699317" y="1812836"/>
                </a:cubicBezTo>
                <a:lnTo>
                  <a:pt x="3951" y="1892005"/>
                </a:lnTo>
                <a:lnTo>
                  <a:pt x="7912" y="1813567"/>
                </a:lnTo>
                <a:cubicBezTo>
                  <a:pt x="39302" y="1504475"/>
                  <a:pt x="162551" y="1222539"/>
                  <a:pt x="349929" y="995489"/>
                </a:cubicBezTo>
                <a:cubicBezTo>
                  <a:pt x="373351" y="967108"/>
                  <a:pt x="397776" y="939584"/>
                  <a:pt x="423148" y="912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5" name="자유형: 도형 204">
            <a:extLst>
              <a:ext uri="{FF2B5EF4-FFF2-40B4-BE49-F238E27FC236}">
                <a16:creationId xmlns:a16="http://schemas.microsoft.com/office/drawing/2014/main" id="{2EC5B18E-6DA6-6D03-2DAC-245438C0D8BB}"/>
              </a:ext>
            </a:extLst>
          </p:cNvPr>
          <p:cNvSpPr/>
          <p:nvPr/>
        </p:nvSpPr>
        <p:spPr>
          <a:xfrm rot="2894860">
            <a:off x="4544119" y="1466837"/>
            <a:ext cx="3452037" cy="3734136"/>
          </a:xfrm>
          <a:custGeom>
            <a:avLst/>
            <a:gdLst>
              <a:gd name="connsiteX0" fmla="*/ 2265647 w 3516681"/>
              <a:gd name="connsiteY0" fmla="*/ 1394151 h 3804061"/>
              <a:gd name="connsiteX1" fmla="*/ 2281460 w 3516681"/>
              <a:gd name="connsiteY1" fmla="*/ 1390085 h 3804061"/>
              <a:gd name="connsiteX2" fmla="*/ 2590294 w 3516681"/>
              <a:gd name="connsiteY2" fmla="*/ 1358952 h 3804061"/>
              <a:gd name="connsiteX3" fmla="*/ 3142962 w 3516681"/>
              <a:gd name="connsiteY3" fmla="*/ 1358952 h 3804061"/>
              <a:gd name="connsiteX4" fmla="*/ 3205481 w 3516681"/>
              <a:gd name="connsiteY4" fmla="*/ 1908072 h 3804061"/>
              <a:gd name="connsiteX5" fmla="*/ 3209484 w 3516681"/>
              <a:gd name="connsiteY5" fmla="*/ 2218446 h 3804061"/>
              <a:gd name="connsiteX6" fmla="*/ 3207233 w 3516681"/>
              <a:gd name="connsiteY6" fmla="*/ 2234618 h 3804061"/>
              <a:gd name="connsiteX7" fmla="*/ 3188578 w 3516681"/>
              <a:gd name="connsiteY7" fmla="*/ 2368633 h 3804061"/>
              <a:gd name="connsiteX8" fmla="*/ 2011033 w 3516681"/>
              <a:gd name="connsiteY8" fmla="*/ 3578416 h 3804061"/>
              <a:gd name="connsiteX9" fmla="*/ 1933545 w 3516681"/>
              <a:gd name="connsiteY9" fmla="*/ 3591225 h 3804061"/>
              <a:gd name="connsiteX10" fmla="*/ 1933545 w 3516681"/>
              <a:gd name="connsiteY10" fmla="*/ 2891367 h 3804061"/>
              <a:gd name="connsiteX11" fmla="*/ 1946888 w 3516681"/>
              <a:gd name="connsiteY11" fmla="*/ 2759009 h 3804061"/>
              <a:gd name="connsiteX12" fmla="*/ 1975482 w 3516681"/>
              <a:gd name="connsiteY12" fmla="*/ 2666896 h 3804061"/>
              <a:gd name="connsiteX13" fmla="*/ 2005352 w 3516681"/>
              <a:gd name="connsiteY13" fmla="*/ 2653759 h 3804061"/>
              <a:gd name="connsiteX14" fmla="*/ 2265531 w 3516681"/>
              <a:gd name="connsiteY14" fmla="*/ 2384655 h 3804061"/>
              <a:gd name="connsiteX15" fmla="*/ 2297045 w 3516681"/>
              <a:gd name="connsiteY15" fmla="*/ 2306645 h 3804061"/>
              <a:gd name="connsiteX16" fmla="*/ 2297045 w 3516681"/>
              <a:gd name="connsiteY16" fmla="*/ 2306644 h 3804061"/>
              <a:gd name="connsiteX17" fmla="*/ 2313075 w 3516681"/>
              <a:gd name="connsiteY17" fmla="*/ 2266964 h 3804061"/>
              <a:gd name="connsiteX18" fmla="*/ 2335437 w 3516681"/>
              <a:gd name="connsiteY18" fmla="*/ 2007130 h 3804061"/>
              <a:gd name="connsiteX19" fmla="*/ 0 w 3516681"/>
              <a:gd name="connsiteY19" fmla="*/ 2934016 h 3804061"/>
              <a:gd name="connsiteX20" fmla="*/ 1061831 w 3516681"/>
              <a:gd name="connsiteY20" fmla="*/ 2813123 h 3804061"/>
              <a:gd name="connsiteX21" fmla="*/ 1057880 w 3516681"/>
              <a:gd name="connsiteY21" fmla="*/ 2891365 h 3804061"/>
              <a:gd name="connsiteX22" fmla="*/ 1057880 w 3516681"/>
              <a:gd name="connsiteY22" fmla="*/ 3694897 h 3804061"/>
              <a:gd name="connsiteX23" fmla="*/ 99057 w 3516681"/>
              <a:gd name="connsiteY23" fmla="*/ 3804061 h 3804061"/>
              <a:gd name="connsiteX24" fmla="*/ 2547579 w 3516681"/>
              <a:gd name="connsiteY24" fmla="*/ 0 h 3804061"/>
              <a:gd name="connsiteX25" fmla="*/ 3516681 w 3516681"/>
              <a:gd name="connsiteY25" fmla="*/ 770987 h 3804061"/>
              <a:gd name="connsiteX26" fmla="*/ 3081659 w 3516681"/>
              <a:gd name="connsiteY26" fmla="*/ 820515 h 3804061"/>
              <a:gd name="connsiteX27" fmla="*/ 3142962 w 3516681"/>
              <a:gd name="connsiteY27" fmla="*/ 1358951 h 3804061"/>
              <a:gd name="connsiteX28" fmla="*/ 2590294 w 3516681"/>
              <a:gd name="connsiteY28" fmla="*/ 1358951 h 3804061"/>
              <a:gd name="connsiteX29" fmla="*/ 2281460 w 3516681"/>
              <a:gd name="connsiteY29" fmla="*/ 1390084 h 3804061"/>
              <a:gd name="connsiteX30" fmla="*/ 2265647 w 3516681"/>
              <a:gd name="connsiteY30" fmla="*/ 1394150 h 3804061"/>
              <a:gd name="connsiteX31" fmla="*/ 2211614 w 3516681"/>
              <a:gd name="connsiteY31" fmla="*/ 919572 h 3804061"/>
              <a:gd name="connsiteX32" fmla="*/ 1776592 w 3516681"/>
              <a:gd name="connsiteY32" fmla="*/ 969102 h 380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16681" h="3804061">
                <a:moveTo>
                  <a:pt x="2265647" y="1394151"/>
                </a:moveTo>
                <a:lnTo>
                  <a:pt x="2281460" y="1390085"/>
                </a:lnTo>
                <a:cubicBezTo>
                  <a:pt x="2381216" y="1369672"/>
                  <a:pt x="2484503" y="1358952"/>
                  <a:pt x="2590294" y="1358952"/>
                </a:cubicBezTo>
                <a:lnTo>
                  <a:pt x="3142962" y="1358952"/>
                </a:lnTo>
                <a:lnTo>
                  <a:pt x="3205481" y="1908072"/>
                </a:lnTo>
                <a:cubicBezTo>
                  <a:pt x="3217449" y="2013184"/>
                  <a:pt x="3218481" y="2117021"/>
                  <a:pt x="3209484" y="2218446"/>
                </a:cubicBezTo>
                <a:lnTo>
                  <a:pt x="3207233" y="2234618"/>
                </a:lnTo>
                <a:lnTo>
                  <a:pt x="3188578" y="2368633"/>
                </a:lnTo>
                <a:cubicBezTo>
                  <a:pt x="3075768" y="2961011"/>
                  <a:pt x="2618146" y="3446108"/>
                  <a:pt x="2011033" y="3578416"/>
                </a:cubicBezTo>
                <a:lnTo>
                  <a:pt x="1933545" y="3591225"/>
                </a:lnTo>
                <a:lnTo>
                  <a:pt x="1933545" y="2891367"/>
                </a:lnTo>
                <a:cubicBezTo>
                  <a:pt x="1933545" y="2846028"/>
                  <a:pt x="1938140" y="2801762"/>
                  <a:pt x="1946888" y="2759009"/>
                </a:cubicBezTo>
                <a:lnTo>
                  <a:pt x="1975482" y="2666896"/>
                </a:lnTo>
                <a:lnTo>
                  <a:pt x="2005352" y="2653759"/>
                </a:lnTo>
                <a:cubicBezTo>
                  <a:pt x="2116815" y="2590896"/>
                  <a:pt x="2207029" y="2496811"/>
                  <a:pt x="2265531" y="2384655"/>
                </a:cubicBezTo>
                <a:lnTo>
                  <a:pt x="2297045" y="2306645"/>
                </a:lnTo>
                <a:lnTo>
                  <a:pt x="2297045" y="2306644"/>
                </a:lnTo>
                <a:lnTo>
                  <a:pt x="2313075" y="2266964"/>
                </a:lnTo>
                <a:cubicBezTo>
                  <a:pt x="2337207" y="2185136"/>
                  <a:pt x="2345694" y="2097226"/>
                  <a:pt x="2335437" y="2007130"/>
                </a:cubicBezTo>
                <a:close/>
                <a:moveTo>
                  <a:pt x="0" y="2934016"/>
                </a:moveTo>
                <a:lnTo>
                  <a:pt x="1061831" y="2813123"/>
                </a:lnTo>
                <a:lnTo>
                  <a:pt x="1057880" y="2891365"/>
                </a:lnTo>
                <a:lnTo>
                  <a:pt x="1057880" y="3694897"/>
                </a:lnTo>
                <a:lnTo>
                  <a:pt x="99057" y="3804061"/>
                </a:lnTo>
                <a:close/>
                <a:moveTo>
                  <a:pt x="2547579" y="0"/>
                </a:moveTo>
                <a:lnTo>
                  <a:pt x="3516681" y="770987"/>
                </a:lnTo>
                <a:lnTo>
                  <a:pt x="3081659" y="820515"/>
                </a:lnTo>
                <a:lnTo>
                  <a:pt x="3142962" y="1358951"/>
                </a:lnTo>
                <a:lnTo>
                  <a:pt x="2590294" y="1358951"/>
                </a:lnTo>
                <a:cubicBezTo>
                  <a:pt x="2484503" y="1358951"/>
                  <a:pt x="2381216" y="1369671"/>
                  <a:pt x="2281460" y="1390084"/>
                </a:cubicBezTo>
                <a:lnTo>
                  <a:pt x="2265647" y="1394150"/>
                </a:lnTo>
                <a:lnTo>
                  <a:pt x="2211614" y="919572"/>
                </a:lnTo>
                <a:lnTo>
                  <a:pt x="1776592" y="96910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7998FDE7-36B3-CF47-5E11-DC46C12C189B}"/>
              </a:ext>
            </a:extLst>
          </p:cNvPr>
          <p:cNvSpPr/>
          <p:nvPr/>
        </p:nvSpPr>
        <p:spPr>
          <a:xfrm>
            <a:off x="5517137" y="3308605"/>
            <a:ext cx="1394066" cy="139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E6EF793-1518-31B8-AF41-C7AFD817E138}"/>
              </a:ext>
            </a:extLst>
          </p:cNvPr>
          <p:cNvSpPr/>
          <p:nvPr/>
        </p:nvSpPr>
        <p:spPr>
          <a:xfrm>
            <a:off x="5636432" y="3427900"/>
            <a:ext cx="1155477" cy="115547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1F0D781-1E3C-BCA9-1CC2-FCAEBDE63182}"/>
              </a:ext>
            </a:extLst>
          </p:cNvPr>
          <p:cNvSpPr txBox="1"/>
          <p:nvPr/>
        </p:nvSpPr>
        <p:spPr>
          <a:xfrm>
            <a:off x="5723246" y="3700343"/>
            <a:ext cx="98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rgbClr val="FFCD01">
                      <a:alpha val="85000"/>
                    </a:srgbClr>
                  </a:outerShdw>
                </a:effectLst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>
                  <a:outerShdw blurRad="279400" sx="102000" sy="102000" algn="ctr" rotWithShape="0">
                    <a:schemeClr val="accent3">
                      <a:alpha val="85000"/>
                    </a:schemeClr>
                  </a:outerShdw>
                </a:effectLst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키워드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>
                <a:outerShdw blurRad="279400" sx="102000" sy="102000" algn="ctr" rotWithShape="0">
                  <a:schemeClr val="accent3">
                    <a:alpha val="85000"/>
                  </a:schemeClr>
                </a:outerShdw>
              </a:effectLst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>
                  <a:outerShdw blurRad="279400" sx="102000" sy="102000" algn="ctr" rotWithShape="0">
                    <a:schemeClr val="accent3">
                      <a:alpha val="85000"/>
                    </a:schemeClr>
                  </a:outerShdw>
                </a:effectLst>
                <a:uLnTx/>
                <a:uFillTx/>
                <a:latin typeface="프리젠테이션 6 SemiBold" pitchFamily="2" charset="-127"/>
                <a:ea typeface="프리젠테이션 6 SemiBold" pitchFamily="2" charset="-127"/>
              </a:rPr>
              <a:t>입력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>
                <a:outerShdw blurRad="279400" sx="102000" sy="102000" algn="ctr" rotWithShape="0">
                  <a:schemeClr val="accent3">
                    <a:alpha val="85000"/>
                  </a:schemeClr>
                </a:outerShdw>
              </a:effectLst>
              <a:uLnTx/>
              <a:uFillTx/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9AC1E88-2BAD-6E3E-F0C0-0BE2D113B626}"/>
              </a:ext>
            </a:extLst>
          </p:cNvPr>
          <p:cNvSpPr txBox="1"/>
          <p:nvPr/>
        </p:nvSpPr>
        <p:spPr>
          <a:xfrm rot="18644047" flipH="1">
            <a:off x="7057750" y="3647559"/>
            <a:ext cx="8376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3F3F3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3F3F3">
                    <a:lumMod val="75000"/>
                  </a:srgb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3F3F3">
                  <a:lumMod val="75000"/>
                </a:srgbClr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991532E-F8A1-554E-560E-C6C82299F264}"/>
              </a:ext>
            </a:extLst>
          </p:cNvPr>
          <p:cNvSpPr txBox="1"/>
          <p:nvPr/>
        </p:nvSpPr>
        <p:spPr>
          <a:xfrm rot="18983910" flipH="1">
            <a:off x="4050557" y="4226164"/>
            <a:ext cx="8083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08A5D-9620-9DBF-F806-0AEB66D35334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FA18FA-958A-ED5B-13AD-3B651915BE96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2A3C8-6508-3656-3E09-C841FBB517CA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42965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스크린샷, 사람, 하늘, 노트북이(가) 표시된 사진&#10;&#10;자동 생성된 설명">
            <a:extLst>
              <a:ext uri="{FF2B5EF4-FFF2-40B4-BE49-F238E27FC236}">
                <a16:creationId xmlns:a16="http://schemas.microsoft.com/office/drawing/2014/main" id="{6670AA49-EE15-2A97-8634-FA35C4002F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" b="190"/>
          <a:stretch>
            <a:fillRect/>
          </a:stretch>
        </p:blipFill>
        <p:spPr>
          <a:xfrm>
            <a:off x="0" y="3322638"/>
            <a:ext cx="12192000" cy="3535362"/>
          </a:xfrm>
          <a:custGeom>
            <a:avLst/>
            <a:gdLst>
              <a:gd name="connsiteX0" fmla="*/ 0 w 12192000"/>
              <a:gd name="connsiteY0" fmla="*/ 0 h 3535681"/>
              <a:gd name="connsiteX1" fmla="*/ 12192000 w 12192000"/>
              <a:gd name="connsiteY1" fmla="*/ 0 h 3535681"/>
              <a:gd name="connsiteX2" fmla="*/ 12192000 w 12192000"/>
              <a:gd name="connsiteY2" fmla="*/ 3535681 h 3535681"/>
              <a:gd name="connsiteX3" fmla="*/ 0 w 12192000"/>
              <a:gd name="connsiteY3" fmla="*/ 3535681 h 353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35681">
                <a:moveTo>
                  <a:pt x="0" y="0"/>
                </a:moveTo>
                <a:lnTo>
                  <a:pt x="12192000" y="0"/>
                </a:lnTo>
                <a:lnTo>
                  <a:pt x="12192000" y="3535681"/>
                </a:lnTo>
                <a:lnTo>
                  <a:pt x="0" y="3535681"/>
                </a:lnTo>
                <a:close/>
              </a:path>
            </a:pathLst>
          </a:cu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6DE80A-E8E4-06DB-8F73-129AA6DD127A}"/>
              </a:ext>
            </a:extLst>
          </p:cNvPr>
          <p:cNvSpPr/>
          <p:nvPr/>
        </p:nvSpPr>
        <p:spPr>
          <a:xfrm>
            <a:off x="0" y="3322319"/>
            <a:ext cx="12192000" cy="353536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18879E-D6AF-37CC-60EA-1B2571AC5DD4}"/>
              </a:ext>
            </a:extLst>
          </p:cNvPr>
          <p:cNvSpPr txBox="1"/>
          <p:nvPr/>
        </p:nvSpPr>
        <p:spPr>
          <a:xfrm flipH="1">
            <a:off x="1871834" y="4480081"/>
            <a:ext cx="1561004" cy="11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A7D219-C6A0-3122-508D-69514DF3F292}"/>
              </a:ext>
            </a:extLst>
          </p:cNvPr>
          <p:cNvSpPr txBox="1"/>
          <p:nvPr/>
        </p:nvSpPr>
        <p:spPr>
          <a:xfrm>
            <a:off x="2179370" y="4165211"/>
            <a:ext cx="945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288935-D283-6DBE-3BF2-D964D0EACFF1}"/>
              </a:ext>
            </a:extLst>
          </p:cNvPr>
          <p:cNvSpPr/>
          <p:nvPr/>
        </p:nvSpPr>
        <p:spPr>
          <a:xfrm>
            <a:off x="2097859" y="2767840"/>
            <a:ext cx="1108954" cy="11089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79400" sx="102000" sy="102000" algn="ctr" rotWithShape="0">
              <a:schemeClr val="accent3">
                <a:alpha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Graphic 7" descr="User">
            <a:extLst>
              <a:ext uri="{FF2B5EF4-FFF2-40B4-BE49-F238E27FC236}">
                <a16:creationId xmlns:a16="http://schemas.microsoft.com/office/drawing/2014/main" id="{7C8549C4-0B95-32B4-2076-C9CA8405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358705" y="3028686"/>
            <a:ext cx="587262" cy="5872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8B443E-F5AC-A167-A468-56AD7751A561}"/>
              </a:ext>
            </a:extLst>
          </p:cNvPr>
          <p:cNvSpPr txBox="1"/>
          <p:nvPr/>
        </p:nvSpPr>
        <p:spPr>
          <a:xfrm flipH="1">
            <a:off x="4167610" y="4480081"/>
            <a:ext cx="1561004" cy="11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68D1C6-A621-ABFA-9789-2BE188B87BA1}"/>
              </a:ext>
            </a:extLst>
          </p:cNvPr>
          <p:cNvSpPr txBox="1"/>
          <p:nvPr/>
        </p:nvSpPr>
        <p:spPr>
          <a:xfrm>
            <a:off x="4447976" y="4165211"/>
            <a:ext cx="100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9CC2483-D54A-C886-6C3C-83FA96CEDB23}"/>
              </a:ext>
            </a:extLst>
          </p:cNvPr>
          <p:cNvSpPr/>
          <p:nvPr/>
        </p:nvSpPr>
        <p:spPr>
          <a:xfrm>
            <a:off x="4393635" y="2767840"/>
            <a:ext cx="1108954" cy="11089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79400" sx="102000" sy="102000" algn="ctr" rotWithShape="0">
              <a:schemeClr val="accent3">
                <a:alpha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2" name="グラフィックス 11" descr="Checkmark">
            <a:extLst>
              <a:ext uri="{FF2B5EF4-FFF2-40B4-BE49-F238E27FC236}">
                <a16:creationId xmlns:a16="http://schemas.microsoft.com/office/drawing/2014/main" id="{7BF5ECF2-F8B5-EE28-C3F4-0987EC2A1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654481" y="3028686"/>
            <a:ext cx="587262" cy="58726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A102AAC-3920-21C1-34B0-9371AE978DF7}"/>
              </a:ext>
            </a:extLst>
          </p:cNvPr>
          <p:cNvSpPr txBox="1"/>
          <p:nvPr/>
        </p:nvSpPr>
        <p:spPr>
          <a:xfrm flipH="1">
            <a:off x="6463386" y="4480081"/>
            <a:ext cx="1561004" cy="11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389BFA-8D0F-BD18-35CB-AB3FB066E1DC}"/>
              </a:ext>
            </a:extLst>
          </p:cNvPr>
          <p:cNvSpPr txBox="1"/>
          <p:nvPr/>
        </p:nvSpPr>
        <p:spPr>
          <a:xfrm>
            <a:off x="6743752" y="4165211"/>
            <a:ext cx="100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9E36399-CC96-DFE8-411B-78565630D111}"/>
              </a:ext>
            </a:extLst>
          </p:cNvPr>
          <p:cNvSpPr/>
          <p:nvPr/>
        </p:nvSpPr>
        <p:spPr>
          <a:xfrm>
            <a:off x="6689411" y="2767840"/>
            <a:ext cx="1108954" cy="11089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79400" sx="102000" sy="102000" algn="ctr" rotWithShape="0">
              <a:schemeClr val="accent3">
                <a:alpha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9" name="그래픽 48" descr="Chat">
            <a:extLst>
              <a:ext uri="{FF2B5EF4-FFF2-40B4-BE49-F238E27FC236}">
                <a16:creationId xmlns:a16="http://schemas.microsoft.com/office/drawing/2014/main" id="{EF3DCD79-CFDF-1358-1A47-2CB2D5403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950257" y="3028686"/>
            <a:ext cx="587262" cy="58726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A555BA5-36FD-3E3A-258C-4A091D73EC37}"/>
              </a:ext>
            </a:extLst>
          </p:cNvPr>
          <p:cNvSpPr txBox="1"/>
          <p:nvPr/>
        </p:nvSpPr>
        <p:spPr>
          <a:xfrm flipH="1">
            <a:off x="8759162" y="4480081"/>
            <a:ext cx="1561004" cy="11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AEF1EEE-B119-25AF-79E9-416AD918BAB3}"/>
              </a:ext>
            </a:extLst>
          </p:cNvPr>
          <p:cNvSpPr txBox="1"/>
          <p:nvPr/>
        </p:nvSpPr>
        <p:spPr>
          <a:xfrm>
            <a:off x="9039528" y="4165211"/>
            <a:ext cx="100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D4027B4-9E85-51CF-147A-32576992C825}"/>
              </a:ext>
            </a:extLst>
          </p:cNvPr>
          <p:cNvSpPr/>
          <p:nvPr/>
        </p:nvSpPr>
        <p:spPr>
          <a:xfrm>
            <a:off x="8985187" y="2767840"/>
            <a:ext cx="1108954" cy="11089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79400" sx="102000" sy="102000" algn="ctr" rotWithShape="0">
              <a:schemeClr val="accent3">
                <a:alpha val="8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4" name="Graphic 13" descr="Lightbulb">
            <a:extLst>
              <a:ext uri="{FF2B5EF4-FFF2-40B4-BE49-F238E27FC236}">
                <a16:creationId xmlns:a16="http://schemas.microsoft.com/office/drawing/2014/main" id="{C205AAD5-C8E5-0A10-3130-66B71A7C34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246033" y="3028686"/>
            <a:ext cx="587262" cy="587262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ECFBA4B-1F5C-9698-E644-F8A3F7A54F41}"/>
              </a:ext>
            </a:extLst>
          </p:cNvPr>
          <p:cNvSpPr/>
          <p:nvPr/>
        </p:nvSpPr>
        <p:spPr>
          <a:xfrm>
            <a:off x="2882684" y="1771485"/>
            <a:ext cx="6426633" cy="3955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5F5E27-0D07-4362-E63F-F0D9E9D135D6}"/>
              </a:ext>
            </a:extLst>
          </p:cNvPr>
          <p:cNvSpPr txBox="1"/>
          <p:nvPr/>
        </p:nvSpPr>
        <p:spPr>
          <a:xfrm>
            <a:off x="3880103" y="1880767"/>
            <a:ext cx="4431795" cy="176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pic>
        <p:nvPicPr>
          <p:cNvPr id="71" name="그래픽 70" descr="Megaphone">
            <a:extLst>
              <a:ext uri="{FF2B5EF4-FFF2-40B4-BE49-F238E27FC236}">
                <a16:creationId xmlns:a16="http://schemas.microsoft.com/office/drawing/2014/main" id="{FA6ED8D9-EF25-411C-04F4-DA44659A2BE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32120" y="1846671"/>
            <a:ext cx="245165" cy="245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E782AF-93CF-E775-7090-2F83AB078EE7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8986F4-8466-C0F9-879E-3076F6EBB12C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15D7D-B0D8-DA71-AFBB-74B3E152F4EA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866914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C507B9E9-EACE-8A56-70D3-64326A7666F5}"/>
              </a:ext>
            </a:extLst>
          </p:cNvPr>
          <p:cNvSpPr/>
          <p:nvPr/>
        </p:nvSpPr>
        <p:spPr>
          <a:xfrm rot="5400000">
            <a:off x="4524004" y="2716977"/>
            <a:ext cx="1397824" cy="1397823"/>
          </a:xfrm>
          <a:custGeom>
            <a:avLst/>
            <a:gdLst>
              <a:gd name="connsiteX0" fmla="*/ 0 w 1397824"/>
              <a:gd name="connsiteY0" fmla="*/ 0 h 1397823"/>
              <a:gd name="connsiteX1" fmla="*/ 1397824 w 1397824"/>
              <a:gd name="connsiteY1" fmla="*/ 0 h 1397823"/>
              <a:gd name="connsiteX2" fmla="*/ 1397824 w 1397824"/>
              <a:gd name="connsiteY2" fmla="*/ 1397823 h 1397823"/>
              <a:gd name="connsiteX3" fmla="*/ 1253154 w 1397824"/>
              <a:gd name="connsiteY3" fmla="*/ 1375744 h 1397823"/>
              <a:gd name="connsiteX4" fmla="*/ 22079 w 1397824"/>
              <a:gd name="connsiteY4" fmla="*/ 144669 h 1397823"/>
              <a:gd name="connsiteX5" fmla="*/ 0 w 1397824"/>
              <a:gd name="connsiteY5" fmla="*/ 0 h 139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824" h="1397823">
                <a:moveTo>
                  <a:pt x="0" y="0"/>
                </a:moveTo>
                <a:lnTo>
                  <a:pt x="1397824" y="0"/>
                </a:lnTo>
                <a:lnTo>
                  <a:pt x="1397824" y="1397823"/>
                </a:lnTo>
                <a:lnTo>
                  <a:pt x="1253154" y="1375744"/>
                </a:lnTo>
                <a:cubicBezTo>
                  <a:pt x="635226" y="1249297"/>
                  <a:pt x="148526" y="762597"/>
                  <a:pt x="22079" y="144669"/>
                </a:cubicBez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2696885A-441B-BC01-3DD4-C64446CA3D02}"/>
              </a:ext>
            </a:extLst>
          </p:cNvPr>
          <p:cNvSpPr/>
          <p:nvPr/>
        </p:nvSpPr>
        <p:spPr>
          <a:xfrm rot="5400000">
            <a:off x="6270170" y="2716977"/>
            <a:ext cx="1397824" cy="1397822"/>
          </a:xfrm>
          <a:custGeom>
            <a:avLst/>
            <a:gdLst>
              <a:gd name="connsiteX0" fmla="*/ 0 w 1397824"/>
              <a:gd name="connsiteY0" fmla="*/ 1397822 h 1397822"/>
              <a:gd name="connsiteX1" fmla="*/ 22079 w 1397824"/>
              <a:gd name="connsiteY1" fmla="*/ 1253154 h 1397822"/>
              <a:gd name="connsiteX2" fmla="*/ 1253154 w 1397824"/>
              <a:gd name="connsiteY2" fmla="*/ 22079 h 1397822"/>
              <a:gd name="connsiteX3" fmla="*/ 1397824 w 1397824"/>
              <a:gd name="connsiteY3" fmla="*/ 0 h 1397822"/>
              <a:gd name="connsiteX4" fmla="*/ 1397824 w 1397824"/>
              <a:gd name="connsiteY4" fmla="*/ 1397822 h 1397822"/>
              <a:gd name="connsiteX5" fmla="*/ 0 w 1397824"/>
              <a:gd name="connsiteY5" fmla="*/ 1397822 h 139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824" h="1397822">
                <a:moveTo>
                  <a:pt x="0" y="1397822"/>
                </a:moveTo>
                <a:lnTo>
                  <a:pt x="22079" y="1253154"/>
                </a:lnTo>
                <a:cubicBezTo>
                  <a:pt x="148526" y="635225"/>
                  <a:pt x="635226" y="148525"/>
                  <a:pt x="1253154" y="22079"/>
                </a:cubicBezTo>
                <a:lnTo>
                  <a:pt x="1397824" y="0"/>
                </a:lnTo>
                <a:lnTo>
                  <a:pt x="1397824" y="1397822"/>
                </a:lnTo>
                <a:lnTo>
                  <a:pt x="0" y="1397822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CB096B8-1B7D-3135-4974-DA3B8C42C641}"/>
              </a:ext>
            </a:extLst>
          </p:cNvPr>
          <p:cNvSpPr/>
          <p:nvPr/>
        </p:nvSpPr>
        <p:spPr>
          <a:xfrm rot="5400000">
            <a:off x="4524005" y="4463142"/>
            <a:ext cx="1397822" cy="1397823"/>
          </a:xfrm>
          <a:custGeom>
            <a:avLst/>
            <a:gdLst>
              <a:gd name="connsiteX0" fmla="*/ 0 w 1397822"/>
              <a:gd name="connsiteY0" fmla="*/ 1397823 h 1397823"/>
              <a:gd name="connsiteX1" fmla="*/ 0 w 1397822"/>
              <a:gd name="connsiteY1" fmla="*/ 0 h 1397823"/>
              <a:gd name="connsiteX2" fmla="*/ 1397822 w 1397822"/>
              <a:gd name="connsiteY2" fmla="*/ 0 h 1397823"/>
              <a:gd name="connsiteX3" fmla="*/ 1375743 w 1397822"/>
              <a:gd name="connsiteY3" fmla="*/ 144669 h 1397823"/>
              <a:gd name="connsiteX4" fmla="*/ 144668 w 1397822"/>
              <a:gd name="connsiteY4" fmla="*/ 1375744 h 1397823"/>
              <a:gd name="connsiteX5" fmla="*/ 0 w 1397822"/>
              <a:gd name="connsiteY5" fmla="*/ 1397823 h 139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822" h="1397823">
                <a:moveTo>
                  <a:pt x="0" y="1397823"/>
                </a:moveTo>
                <a:lnTo>
                  <a:pt x="0" y="0"/>
                </a:lnTo>
                <a:lnTo>
                  <a:pt x="1397822" y="0"/>
                </a:lnTo>
                <a:lnTo>
                  <a:pt x="1375743" y="144669"/>
                </a:lnTo>
                <a:cubicBezTo>
                  <a:pt x="1249297" y="762597"/>
                  <a:pt x="762597" y="1249297"/>
                  <a:pt x="144668" y="1375744"/>
                </a:cubicBezTo>
                <a:lnTo>
                  <a:pt x="0" y="1397823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909AB06D-0B64-8834-F4E0-BE77F3FE0355}"/>
              </a:ext>
            </a:extLst>
          </p:cNvPr>
          <p:cNvSpPr/>
          <p:nvPr/>
        </p:nvSpPr>
        <p:spPr>
          <a:xfrm rot="5400000">
            <a:off x="6270171" y="4463142"/>
            <a:ext cx="1397822" cy="1397822"/>
          </a:xfrm>
          <a:custGeom>
            <a:avLst/>
            <a:gdLst>
              <a:gd name="connsiteX0" fmla="*/ 0 w 1397822"/>
              <a:gd name="connsiteY0" fmla="*/ 1397822 h 1397822"/>
              <a:gd name="connsiteX1" fmla="*/ 1 w 1397822"/>
              <a:gd name="connsiteY1" fmla="*/ 0 h 1397822"/>
              <a:gd name="connsiteX2" fmla="*/ 144669 w 1397822"/>
              <a:gd name="connsiteY2" fmla="*/ 22079 h 1397822"/>
              <a:gd name="connsiteX3" fmla="*/ 1375743 w 1397822"/>
              <a:gd name="connsiteY3" fmla="*/ 1253154 h 1397822"/>
              <a:gd name="connsiteX4" fmla="*/ 1397822 w 1397822"/>
              <a:gd name="connsiteY4" fmla="*/ 1397822 h 1397822"/>
              <a:gd name="connsiteX5" fmla="*/ 0 w 1397822"/>
              <a:gd name="connsiteY5" fmla="*/ 1397822 h 139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822" h="1397822">
                <a:moveTo>
                  <a:pt x="0" y="1397822"/>
                </a:moveTo>
                <a:lnTo>
                  <a:pt x="1" y="0"/>
                </a:lnTo>
                <a:lnTo>
                  <a:pt x="144669" y="22079"/>
                </a:lnTo>
                <a:cubicBezTo>
                  <a:pt x="762597" y="148525"/>
                  <a:pt x="1249297" y="635225"/>
                  <a:pt x="1375743" y="1253154"/>
                </a:cubicBezTo>
                <a:lnTo>
                  <a:pt x="1397822" y="1397822"/>
                </a:lnTo>
                <a:lnTo>
                  <a:pt x="0" y="1397822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5A985-A87C-4062-2DF9-A3A1DAA838BF}"/>
              </a:ext>
            </a:extLst>
          </p:cNvPr>
          <p:cNvSpPr txBox="1"/>
          <p:nvPr/>
        </p:nvSpPr>
        <p:spPr>
          <a:xfrm>
            <a:off x="10121349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0D9A75C-40E2-F9D0-1400-5E7F7A25D1C5}"/>
              </a:ext>
            </a:extLst>
          </p:cNvPr>
          <p:cNvSpPr/>
          <p:nvPr/>
        </p:nvSpPr>
        <p:spPr>
          <a:xfrm>
            <a:off x="4971143" y="3164114"/>
            <a:ext cx="2249714" cy="224971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C0ADC7-9F52-A806-C547-31F376767EE5}"/>
              </a:ext>
            </a:extLst>
          </p:cNvPr>
          <p:cNvSpPr txBox="1"/>
          <p:nvPr/>
        </p:nvSpPr>
        <p:spPr>
          <a:xfrm>
            <a:off x="5237309" y="3781140"/>
            <a:ext cx="1717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rgbClr val="FFCD01">
                      <a:alpha val="85000"/>
                    </a:srgbClr>
                  </a:outerShdw>
                </a:effectLst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KEY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WORD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CB6867-635C-53C7-22A5-D1209DB8C8F2}"/>
              </a:ext>
            </a:extLst>
          </p:cNvPr>
          <p:cNvSpPr txBox="1"/>
          <p:nvPr/>
        </p:nvSpPr>
        <p:spPr>
          <a:xfrm>
            <a:off x="7874741" y="3098294"/>
            <a:ext cx="3127088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CE3FC1-6161-B6E5-F978-7B176C2114FD}"/>
              </a:ext>
            </a:extLst>
          </p:cNvPr>
          <p:cNvSpPr txBox="1"/>
          <p:nvPr/>
        </p:nvSpPr>
        <p:spPr>
          <a:xfrm flipH="1">
            <a:off x="8187378" y="2720866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3" name="그래픽 67" descr="Megaphone">
            <a:extLst>
              <a:ext uri="{FF2B5EF4-FFF2-40B4-BE49-F238E27FC236}">
                <a16:creationId xmlns:a16="http://schemas.microsoft.com/office/drawing/2014/main" id="{08B40EBE-DB01-A46D-94DA-130E1B67A1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4892" y="2728475"/>
            <a:ext cx="323336" cy="3233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DAE87D5-F062-E5DF-E409-D2581334D990}"/>
              </a:ext>
            </a:extLst>
          </p:cNvPr>
          <p:cNvSpPr txBox="1"/>
          <p:nvPr/>
        </p:nvSpPr>
        <p:spPr>
          <a:xfrm>
            <a:off x="7874741" y="5227225"/>
            <a:ext cx="3127088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592FDB-EAC7-0EB7-EF15-E39422A22500}"/>
              </a:ext>
            </a:extLst>
          </p:cNvPr>
          <p:cNvSpPr txBox="1"/>
          <p:nvPr/>
        </p:nvSpPr>
        <p:spPr>
          <a:xfrm flipH="1">
            <a:off x="8187377" y="4849797"/>
            <a:ext cx="922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53" name="グラフィックス 6" descr="Checkmark">
            <a:extLst>
              <a:ext uri="{FF2B5EF4-FFF2-40B4-BE49-F238E27FC236}">
                <a16:creationId xmlns:a16="http://schemas.microsoft.com/office/drawing/2014/main" id="{0FF7C733-CC9D-5B27-0435-E8A6946BAC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4892" y="4857406"/>
            <a:ext cx="323336" cy="32333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4D9C0CF-1DAB-A58A-EE82-A55A8845B564}"/>
              </a:ext>
            </a:extLst>
          </p:cNvPr>
          <p:cNvSpPr txBox="1"/>
          <p:nvPr/>
        </p:nvSpPr>
        <p:spPr>
          <a:xfrm flipH="1">
            <a:off x="1249688" y="3098294"/>
            <a:ext cx="3127088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B27F3E-512C-9D1D-7203-633110A92732}"/>
              </a:ext>
            </a:extLst>
          </p:cNvPr>
          <p:cNvSpPr txBox="1"/>
          <p:nvPr/>
        </p:nvSpPr>
        <p:spPr>
          <a:xfrm>
            <a:off x="3137284" y="2720866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3" name="그래픽 62" descr="Chat">
            <a:extLst>
              <a:ext uri="{FF2B5EF4-FFF2-40B4-BE49-F238E27FC236}">
                <a16:creationId xmlns:a16="http://schemas.microsoft.com/office/drawing/2014/main" id="{28946639-6F6F-8827-9D9A-D763DECC2D4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4023289" y="2728475"/>
            <a:ext cx="323336" cy="32333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D8619E6-709A-7F0C-05D7-0B0439614AB7}"/>
              </a:ext>
            </a:extLst>
          </p:cNvPr>
          <p:cNvSpPr txBox="1"/>
          <p:nvPr/>
        </p:nvSpPr>
        <p:spPr>
          <a:xfrm flipH="1">
            <a:off x="1249688" y="5227225"/>
            <a:ext cx="3127088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BC97AC-0E5B-3A4F-A433-F5AF8E8B4C15}"/>
              </a:ext>
            </a:extLst>
          </p:cNvPr>
          <p:cNvSpPr txBox="1"/>
          <p:nvPr/>
        </p:nvSpPr>
        <p:spPr>
          <a:xfrm>
            <a:off x="3137284" y="4849797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0" name="Graphic 5" descr="User">
            <a:extLst>
              <a:ext uri="{FF2B5EF4-FFF2-40B4-BE49-F238E27FC236}">
                <a16:creationId xmlns:a16="http://schemas.microsoft.com/office/drawing/2014/main" id="{1D0C7289-D6AF-BE24-233E-2C2C0147F96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023289" y="4857406"/>
            <a:ext cx="323336" cy="323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26DA8E-64F4-501A-057A-980B2588B88C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5E66C1-3146-D55D-E270-1CE31928EF58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86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수도권, 야외, 시티, 건물이(가) 표시된 사진&#10;&#10;자동 생성된 설명">
            <a:extLst>
              <a:ext uri="{FF2B5EF4-FFF2-40B4-BE49-F238E27FC236}">
                <a16:creationId xmlns:a16="http://schemas.microsoft.com/office/drawing/2014/main" id="{6C039E53-73D8-D3F9-3D71-0E348A1EFA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r="22"/>
          <a:stretch>
            <a:fillRect/>
          </a:stretch>
        </p:blipFill>
        <p:spPr>
          <a:xfrm>
            <a:off x="0" y="2422525"/>
            <a:ext cx="4038600" cy="3535363"/>
          </a:xfrm>
          <a:custGeom>
            <a:avLst/>
            <a:gdLst>
              <a:gd name="connsiteX0" fmla="*/ 0 w 4038810"/>
              <a:gd name="connsiteY0" fmla="*/ 0 h 3535681"/>
              <a:gd name="connsiteX1" fmla="*/ 4038810 w 4038810"/>
              <a:gd name="connsiteY1" fmla="*/ 0 h 3535681"/>
              <a:gd name="connsiteX2" fmla="*/ 4038810 w 4038810"/>
              <a:gd name="connsiteY2" fmla="*/ 3535681 h 3535681"/>
              <a:gd name="connsiteX3" fmla="*/ 0 w 4038810"/>
              <a:gd name="connsiteY3" fmla="*/ 3535681 h 353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10" h="3535681">
                <a:moveTo>
                  <a:pt x="0" y="0"/>
                </a:moveTo>
                <a:lnTo>
                  <a:pt x="4038810" y="0"/>
                </a:lnTo>
                <a:lnTo>
                  <a:pt x="4038810" y="3535681"/>
                </a:lnTo>
                <a:lnTo>
                  <a:pt x="0" y="3535681"/>
                </a:lnTo>
                <a:close/>
              </a:path>
            </a:pathLst>
          </a:custGeom>
        </p:spPr>
      </p:pic>
      <p:pic>
        <p:nvPicPr>
          <p:cNvPr id="26" name="그림 개체 틀 25" descr="수도권, 야외, 시티, 건물이(가) 표시된 사진&#10;&#10;자동 생성된 설명">
            <a:extLst>
              <a:ext uri="{FF2B5EF4-FFF2-40B4-BE49-F238E27FC236}">
                <a16:creationId xmlns:a16="http://schemas.microsoft.com/office/drawing/2014/main" id="{3B0BB02C-C40A-54CF-E677-5B2F455373D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r="22"/>
          <a:stretch>
            <a:fillRect/>
          </a:stretch>
        </p:blipFill>
        <p:spPr>
          <a:xfrm>
            <a:off x="5784850" y="2422525"/>
            <a:ext cx="4038600" cy="3535363"/>
          </a:xfrm>
          <a:custGeom>
            <a:avLst/>
            <a:gdLst>
              <a:gd name="connsiteX0" fmla="*/ 2091766 w 4038809"/>
              <a:gd name="connsiteY0" fmla="*/ 2215910 h 3535681"/>
              <a:gd name="connsiteX1" fmla="*/ 4038809 w 4038809"/>
              <a:gd name="connsiteY1" fmla="*/ 2215910 h 3535681"/>
              <a:gd name="connsiteX2" fmla="*/ 4038809 w 4038809"/>
              <a:gd name="connsiteY2" fmla="*/ 3535681 h 3535681"/>
              <a:gd name="connsiteX3" fmla="*/ 2091766 w 4038809"/>
              <a:gd name="connsiteY3" fmla="*/ 3535681 h 3535681"/>
              <a:gd name="connsiteX4" fmla="*/ 0 w 4038809"/>
              <a:gd name="connsiteY4" fmla="*/ 2215909 h 3535681"/>
              <a:gd name="connsiteX5" fmla="*/ 1947044 w 4038809"/>
              <a:gd name="connsiteY5" fmla="*/ 2215910 h 3535681"/>
              <a:gd name="connsiteX6" fmla="*/ 1947044 w 4038809"/>
              <a:gd name="connsiteY6" fmla="*/ 3535681 h 3535681"/>
              <a:gd name="connsiteX7" fmla="*/ 0 w 4038809"/>
              <a:gd name="connsiteY7" fmla="*/ 3535680 h 3535681"/>
              <a:gd name="connsiteX8" fmla="*/ 2091766 w 4038809"/>
              <a:gd name="connsiteY8" fmla="*/ 0 h 3535681"/>
              <a:gd name="connsiteX9" fmla="*/ 4038809 w 4038809"/>
              <a:gd name="connsiteY9" fmla="*/ 0 h 3535681"/>
              <a:gd name="connsiteX10" fmla="*/ 4038809 w 4038809"/>
              <a:gd name="connsiteY10" fmla="*/ 2071188 h 3535681"/>
              <a:gd name="connsiteX11" fmla="*/ 2091766 w 4038809"/>
              <a:gd name="connsiteY11" fmla="*/ 2071188 h 3535681"/>
              <a:gd name="connsiteX12" fmla="*/ 0 w 4038809"/>
              <a:gd name="connsiteY12" fmla="*/ 0 h 3535681"/>
              <a:gd name="connsiteX13" fmla="*/ 1947044 w 4038809"/>
              <a:gd name="connsiteY13" fmla="*/ 0 h 3535681"/>
              <a:gd name="connsiteX14" fmla="*/ 1947044 w 4038809"/>
              <a:gd name="connsiteY14" fmla="*/ 2071188 h 3535681"/>
              <a:gd name="connsiteX15" fmla="*/ 0 w 4038809"/>
              <a:gd name="connsiteY15" fmla="*/ 2071188 h 353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38809" h="3535681">
                <a:moveTo>
                  <a:pt x="2091766" y="2215910"/>
                </a:moveTo>
                <a:lnTo>
                  <a:pt x="4038809" y="2215910"/>
                </a:lnTo>
                <a:lnTo>
                  <a:pt x="4038809" y="3535681"/>
                </a:lnTo>
                <a:lnTo>
                  <a:pt x="2091766" y="3535681"/>
                </a:lnTo>
                <a:close/>
                <a:moveTo>
                  <a:pt x="0" y="2215909"/>
                </a:moveTo>
                <a:lnTo>
                  <a:pt x="1947044" y="2215910"/>
                </a:lnTo>
                <a:lnTo>
                  <a:pt x="1947044" y="3535681"/>
                </a:lnTo>
                <a:lnTo>
                  <a:pt x="0" y="3535680"/>
                </a:lnTo>
                <a:close/>
                <a:moveTo>
                  <a:pt x="2091766" y="0"/>
                </a:moveTo>
                <a:lnTo>
                  <a:pt x="4038809" y="0"/>
                </a:lnTo>
                <a:lnTo>
                  <a:pt x="4038809" y="2071188"/>
                </a:lnTo>
                <a:lnTo>
                  <a:pt x="2091766" y="2071188"/>
                </a:lnTo>
                <a:close/>
                <a:moveTo>
                  <a:pt x="0" y="0"/>
                </a:moveTo>
                <a:lnTo>
                  <a:pt x="1947044" y="0"/>
                </a:lnTo>
                <a:lnTo>
                  <a:pt x="1947044" y="2071188"/>
                </a:lnTo>
                <a:lnTo>
                  <a:pt x="0" y="2071188"/>
                </a:lnTo>
                <a:close/>
              </a:path>
            </a:pathLst>
          </a:custGeom>
        </p:spPr>
      </p:pic>
      <p:pic>
        <p:nvPicPr>
          <p:cNvPr id="27" name="그림 개체 틀 26" descr="수도권, 야외, 시티, 건물이(가) 표시된 사진&#10;&#10;자동 생성된 설명">
            <a:extLst>
              <a:ext uri="{FF2B5EF4-FFF2-40B4-BE49-F238E27FC236}">
                <a16:creationId xmlns:a16="http://schemas.microsoft.com/office/drawing/2014/main" id="{5912B254-FD5C-9ACD-801B-C2A2071337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" r="175"/>
          <a:stretch>
            <a:fillRect/>
          </a:stretch>
        </p:blipFill>
        <p:spPr>
          <a:xfrm>
            <a:off x="10121900" y="2422525"/>
            <a:ext cx="2070100" cy="3535363"/>
          </a:xfrm>
          <a:custGeom>
            <a:avLst/>
            <a:gdLst>
              <a:gd name="connsiteX0" fmla="*/ 0 w 2070651"/>
              <a:gd name="connsiteY0" fmla="*/ 0 h 3535681"/>
              <a:gd name="connsiteX1" fmla="*/ 2070651 w 2070651"/>
              <a:gd name="connsiteY1" fmla="*/ 0 h 3535681"/>
              <a:gd name="connsiteX2" fmla="*/ 2070651 w 2070651"/>
              <a:gd name="connsiteY2" fmla="*/ 3535681 h 3535681"/>
              <a:gd name="connsiteX3" fmla="*/ 0 w 2070651"/>
              <a:gd name="connsiteY3" fmla="*/ 3535681 h 353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0651" h="3535681">
                <a:moveTo>
                  <a:pt x="0" y="0"/>
                </a:moveTo>
                <a:lnTo>
                  <a:pt x="2070651" y="0"/>
                </a:lnTo>
                <a:lnTo>
                  <a:pt x="2070651" y="3535681"/>
                </a:lnTo>
                <a:lnTo>
                  <a:pt x="0" y="3535681"/>
                </a:lnTo>
                <a:close/>
              </a:path>
            </a:pathLst>
          </a:cu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3850A-9E05-7A49-0276-4623D2F0C2F4}"/>
              </a:ext>
            </a:extLst>
          </p:cNvPr>
          <p:cNvSpPr txBox="1"/>
          <p:nvPr/>
        </p:nvSpPr>
        <p:spPr>
          <a:xfrm rot="16200000">
            <a:off x="4370424" y="3913275"/>
            <a:ext cx="2231533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rgbClr val="FFCD01">
                      <a:alpha val="85000"/>
                    </a:srgbClr>
                  </a:outerShdw>
                </a:effectLst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KEY WORD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6BD050-3113-5840-8C0F-0F6B7B35382C}"/>
              </a:ext>
            </a:extLst>
          </p:cNvPr>
          <p:cNvSpPr/>
          <p:nvPr/>
        </p:nvSpPr>
        <p:spPr>
          <a:xfrm>
            <a:off x="6137218" y="2731332"/>
            <a:ext cx="3333102" cy="2917886"/>
          </a:xfrm>
          <a:prstGeom prst="rect">
            <a:avLst/>
          </a:pr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82835EBD-77E4-B2FC-E5DB-339C67565B2C}"/>
              </a:ext>
            </a:extLst>
          </p:cNvPr>
          <p:cNvSpPr/>
          <p:nvPr/>
        </p:nvSpPr>
        <p:spPr>
          <a:xfrm rot="5400000">
            <a:off x="1319429" y="1931699"/>
            <a:ext cx="2917886" cy="4517153"/>
          </a:xfrm>
          <a:custGeom>
            <a:avLst/>
            <a:gdLst>
              <a:gd name="connsiteX0" fmla="*/ 0 w 1319771"/>
              <a:gd name="connsiteY0" fmla="*/ 1947044 h 1947044"/>
              <a:gd name="connsiteX1" fmla="*/ 0 w 1319771"/>
              <a:gd name="connsiteY1" fmla="*/ 0 h 1947044"/>
              <a:gd name="connsiteX2" fmla="*/ 1319771 w 1319771"/>
              <a:gd name="connsiteY2" fmla="*/ 0 h 1947044"/>
              <a:gd name="connsiteX3" fmla="*/ 1319771 w 1319771"/>
              <a:gd name="connsiteY3" fmla="*/ 1947044 h 1947044"/>
              <a:gd name="connsiteX4" fmla="*/ 0 w 1319771"/>
              <a:gd name="connsiteY4" fmla="*/ 1947044 h 194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771" h="1947044">
                <a:moveTo>
                  <a:pt x="0" y="1947044"/>
                </a:moveTo>
                <a:lnTo>
                  <a:pt x="0" y="0"/>
                </a:lnTo>
                <a:lnTo>
                  <a:pt x="1319771" y="0"/>
                </a:lnTo>
                <a:lnTo>
                  <a:pt x="1319771" y="1947044"/>
                </a:lnTo>
                <a:lnTo>
                  <a:pt x="0" y="1947044"/>
                </a:lnTo>
                <a:close/>
              </a:path>
            </a:pathLst>
          </a:cu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4F4FAE7C-FBED-B8F5-8F9C-F41065193168}"/>
              </a:ext>
            </a:extLst>
          </p:cNvPr>
          <p:cNvSpPr/>
          <p:nvPr/>
        </p:nvSpPr>
        <p:spPr>
          <a:xfrm rot="5400000">
            <a:off x="1570674" y="2195481"/>
            <a:ext cx="2415397" cy="3989588"/>
          </a:xfrm>
          <a:custGeom>
            <a:avLst/>
            <a:gdLst>
              <a:gd name="connsiteX0" fmla="*/ 0 w 1319771"/>
              <a:gd name="connsiteY0" fmla="*/ 1947044 h 1947044"/>
              <a:gd name="connsiteX1" fmla="*/ 0 w 1319771"/>
              <a:gd name="connsiteY1" fmla="*/ 0 h 1947044"/>
              <a:gd name="connsiteX2" fmla="*/ 1319771 w 1319771"/>
              <a:gd name="connsiteY2" fmla="*/ 0 h 1947044"/>
              <a:gd name="connsiteX3" fmla="*/ 1319771 w 1319771"/>
              <a:gd name="connsiteY3" fmla="*/ 1947044 h 1947044"/>
              <a:gd name="connsiteX4" fmla="*/ 0 w 1319771"/>
              <a:gd name="connsiteY4" fmla="*/ 1947044 h 194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771" h="1947044">
                <a:moveTo>
                  <a:pt x="0" y="1947044"/>
                </a:moveTo>
                <a:lnTo>
                  <a:pt x="0" y="0"/>
                </a:lnTo>
                <a:lnTo>
                  <a:pt x="1319771" y="0"/>
                </a:lnTo>
                <a:lnTo>
                  <a:pt x="1319771" y="1947044"/>
                </a:lnTo>
                <a:lnTo>
                  <a:pt x="0" y="19470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8" name="차트 57">
            <a:extLst>
              <a:ext uri="{FF2B5EF4-FFF2-40B4-BE49-F238E27FC236}">
                <a16:creationId xmlns:a16="http://schemas.microsoft.com/office/drawing/2014/main" id="{89FC4F40-39EC-B37D-3DCA-D078948A3DF1}"/>
              </a:ext>
            </a:extLst>
          </p:cNvPr>
          <p:cNvGraphicFramePr/>
          <p:nvPr/>
        </p:nvGraphicFramePr>
        <p:xfrm>
          <a:off x="1159144" y="3079299"/>
          <a:ext cx="3238456" cy="1724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347CB793-E1C9-91BB-C5A1-122440B4CC79}"/>
              </a:ext>
            </a:extLst>
          </p:cNvPr>
          <p:cNvSpPr txBox="1"/>
          <p:nvPr/>
        </p:nvSpPr>
        <p:spPr>
          <a:xfrm>
            <a:off x="2236015" y="4947722"/>
            <a:ext cx="2222790" cy="254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389A54-FC06-78DF-B8DA-DE2D3F74D20D}"/>
              </a:ext>
            </a:extLst>
          </p:cNvPr>
          <p:cNvSpPr txBox="1"/>
          <p:nvPr/>
        </p:nvSpPr>
        <p:spPr>
          <a:xfrm flipH="1">
            <a:off x="1453455" y="4992235"/>
            <a:ext cx="7373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7" name="图形 38" descr="Chat">
            <a:extLst>
              <a:ext uri="{FF2B5EF4-FFF2-40B4-BE49-F238E27FC236}">
                <a16:creationId xmlns:a16="http://schemas.microsoft.com/office/drawing/2014/main" id="{CAB9147C-4FF6-D930-C3CB-89953E3193B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7940" y="4953677"/>
            <a:ext cx="323336" cy="323336"/>
          </a:xfrm>
          <a:prstGeom prst="rect">
            <a:avLst/>
          </a:prstGeom>
        </p:spPr>
      </p:pic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C71FE67D-A3E5-3990-301B-C444A95CC392}"/>
              </a:ext>
            </a:extLst>
          </p:cNvPr>
          <p:cNvSpPr/>
          <p:nvPr/>
        </p:nvSpPr>
        <p:spPr>
          <a:xfrm rot="5400000">
            <a:off x="6596070" y="2789646"/>
            <a:ext cx="2415398" cy="2801258"/>
          </a:xfrm>
          <a:custGeom>
            <a:avLst/>
            <a:gdLst>
              <a:gd name="connsiteX0" fmla="*/ 0 w 1319771"/>
              <a:gd name="connsiteY0" fmla="*/ 1947044 h 1947044"/>
              <a:gd name="connsiteX1" fmla="*/ 0 w 1319771"/>
              <a:gd name="connsiteY1" fmla="*/ 0 h 1947044"/>
              <a:gd name="connsiteX2" fmla="*/ 1319771 w 1319771"/>
              <a:gd name="connsiteY2" fmla="*/ 0 h 1947044"/>
              <a:gd name="connsiteX3" fmla="*/ 1319771 w 1319771"/>
              <a:gd name="connsiteY3" fmla="*/ 1947044 h 1947044"/>
              <a:gd name="connsiteX4" fmla="*/ 0 w 1319771"/>
              <a:gd name="connsiteY4" fmla="*/ 1947044 h 194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771" h="1947044">
                <a:moveTo>
                  <a:pt x="0" y="1947044"/>
                </a:moveTo>
                <a:lnTo>
                  <a:pt x="0" y="0"/>
                </a:lnTo>
                <a:lnTo>
                  <a:pt x="1319771" y="0"/>
                </a:lnTo>
                <a:lnTo>
                  <a:pt x="1319771" y="1947044"/>
                </a:lnTo>
                <a:lnTo>
                  <a:pt x="0" y="19470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BE75D7-E36E-781A-E803-BE106A9CCA97}"/>
              </a:ext>
            </a:extLst>
          </p:cNvPr>
          <p:cNvSpPr txBox="1"/>
          <p:nvPr/>
        </p:nvSpPr>
        <p:spPr>
          <a:xfrm>
            <a:off x="6692374" y="4000683"/>
            <a:ext cx="2222790" cy="831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0E20DE-F984-93E9-6D5B-319A2351E60A}"/>
              </a:ext>
            </a:extLst>
          </p:cNvPr>
          <p:cNvSpPr txBox="1"/>
          <p:nvPr/>
        </p:nvSpPr>
        <p:spPr>
          <a:xfrm flipH="1">
            <a:off x="7343707" y="3548036"/>
            <a:ext cx="9201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504BF-CEF9-636A-9C13-AE397DC006B5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0666415E-0BD4-F74E-FF59-F423E8892B35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75D17-6D10-2FDB-3CDA-B3EF5CE3CCF6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625907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FFE14390-66DC-749F-1FFE-1CE14EB6EA72}"/>
              </a:ext>
            </a:extLst>
          </p:cNvPr>
          <p:cNvSpPr/>
          <p:nvPr/>
        </p:nvSpPr>
        <p:spPr>
          <a:xfrm rot="5400000">
            <a:off x="6510605" y="2106760"/>
            <a:ext cx="3626678" cy="4275754"/>
          </a:xfrm>
          <a:custGeom>
            <a:avLst/>
            <a:gdLst>
              <a:gd name="connsiteX0" fmla="*/ 0 w 3626678"/>
              <a:gd name="connsiteY0" fmla="*/ 4118755 h 4275754"/>
              <a:gd name="connsiteX1" fmla="*/ 0 w 3626678"/>
              <a:gd name="connsiteY1" fmla="*/ 156999 h 4275754"/>
              <a:gd name="connsiteX2" fmla="*/ 156999 w 3626678"/>
              <a:gd name="connsiteY2" fmla="*/ 0 h 4275754"/>
              <a:gd name="connsiteX3" fmla="*/ 3469679 w 3626678"/>
              <a:gd name="connsiteY3" fmla="*/ 0 h 4275754"/>
              <a:gd name="connsiteX4" fmla="*/ 3626678 w 3626678"/>
              <a:gd name="connsiteY4" fmla="*/ 156999 h 4275754"/>
              <a:gd name="connsiteX5" fmla="*/ 3626678 w 3626678"/>
              <a:gd name="connsiteY5" fmla="*/ 4118755 h 4275754"/>
              <a:gd name="connsiteX6" fmla="*/ 3469679 w 3626678"/>
              <a:gd name="connsiteY6" fmla="*/ 4275754 h 4275754"/>
              <a:gd name="connsiteX7" fmla="*/ 2469837 w 3626678"/>
              <a:gd name="connsiteY7" fmla="*/ 4275754 h 4275754"/>
              <a:gd name="connsiteX8" fmla="*/ 1862584 w 3626678"/>
              <a:gd name="connsiteY8" fmla="*/ 3564553 h 4275754"/>
              <a:gd name="connsiteX9" fmla="*/ 1255331 w 3626678"/>
              <a:gd name="connsiteY9" fmla="*/ 4275754 h 4275754"/>
              <a:gd name="connsiteX10" fmla="*/ 156999 w 3626678"/>
              <a:gd name="connsiteY10" fmla="*/ 4275754 h 4275754"/>
              <a:gd name="connsiteX11" fmla="*/ 0 w 3626678"/>
              <a:gd name="connsiteY11" fmla="*/ 4118755 h 427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6678" h="4275754">
                <a:moveTo>
                  <a:pt x="0" y="4118755"/>
                </a:moveTo>
                <a:lnTo>
                  <a:pt x="0" y="156999"/>
                </a:lnTo>
                <a:cubicBezTo>
                  <a:pt x="0" y="70291"/>
                  <a:pt x="70291" y="0"/>
                  <a:pt x="156999" y="0"/>
                </a:cubicBezTo>
                <a:lnTo>
                  <a:pt x="3469679" y="0"/>
                </a:lnTo>
                <a:cubicBezTo>
                  <a:pt x="3556387" y="0"/>
                  <a:pt x="3626678" y="70291"/>
                  <a:pt x="3626678" y="156999"/>
                </a:cubicBezTo>
                <a:lnTo>
                  <a:pt x="3626678" y="4118755"/>
                </a:lnTo>
                <a:cubicBezTo>
                  <a:pt x="3626678" y="4205463"/>
                  <a:pt x="3556387" y="4275754"/>
                  <a:pt x="3469679" y="4275754"/>
                </a:cubicBezTo>
                <a:lnTo>
                  <a:pt x="2469837" y="4275754"/>
                </a:lnTo>
                <a:lnTo>
                  <a:pt x="1862584" y="3564553"/>
                </a:lnTo>
                <a:lnTo>
                  <a:pt x="1255331" y="4275754"/>
                </a:lnTo>
                <a:lnTo>
                  <a:pt x="156999" y="4275754"/>
                </a:lnTo>
                <a:cubicBezTo>
                  <a:pt x="70291" y="4275754"/>
                  <a:pt x="0" y="4205463"/>
                  <a:pt x="0" y="41187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0DACFF23-4AE2-8877-D5F8-4E48233F4192}"/>
              </a:ext>
            </a:extLst>
          </p:cNvPr>
          <p:cNvSpPr/>
          <p:nvPr/>
        </p:nvSpPr>
        <p:spPr>
          <a:xfrm rot="5400000">
            <a:off x="2365284" y="1840843"/>
            <a:ext cx="3626678" cy="4896888"/>
          </a:xfrm>
          <a:custGeom>
            <a:avLst/>
            <a:gdLst>
              <a:gd name="connsiteX0" fmla="*/ 0 w 3626678"/>
              <a:gd name="connsiteY0" fmla="*/ 4739889 h 4896888"/>
              <a:gd name="connsiteX1" fmla="*/ 0 w 3626678"/>
              <a:gd name="connsiteY1" fmla="*/ 778133 h 4896888"/>
              <a:gd name="connsiteX2" fmla="*/ 156999 w 3626678"/>
              <a:gd name="connsiteY2" fmla="*/ 621134 h 4896888"/>
              <a:gd name="connsiteX3" fmla="*/ 1282987 w 3626678"/>
              <a:gd name="connsiteY3" fmla="*/ 621134 h 4896888"/>
              <a:gd name="connsiteX4" fmla="*/ 1813339 w 3626678"/>
              <a:gd name="connsiteY4" fmla="*/ 0 h 4896888"/>
              <a:gd name="connsiteX5" fmla="*/ 2343691 w 3626678"/>
              <a:gd name="connsiteY5" fmla="*/ 621134 h 4896888"/>
              <a:gd name="connsiteX6" fmla="*/ 3469679 w 3626678"/>
              <a:gd name="connsiteY6" fmla="*/ 621134 h 4896888"/>
              <a:gd name="connsiteX7" fmla="*/ 3626678 w 3626678"/>
              <a:gd name="connsiteY7" fmla="*/ 778133 h 4896888"/>
              <a:gd name="connsiteX8" fmla="*/ 3626678 w 3626678"/>
              <a:gd name="connsiteY8" fmla="*/ 4739889 h 4896888"/>
              <a:gd name="connsiteX9" fmla="*/ 3469679 w 3626678"/>
              <a:gd name="connsiteY9" fmla="*/ 4896888 h 4896888"/>
              <a:gd name="connsiteX10" fmla="*/ 156999 w 3626678"/>
              <a:gd name="connsiteY10" fmla="*/ 4896888 h 4896888"/>
              <a:gd name="connsiteX11" fmla="*/ 0 w 3626678"/>
              <a:gd name="connsiteY11" fmla="*/ 4739889 h 489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6678" h="4896888">
                <a:moveTo>
                  <a:pt x="0" y="4739889"/>
                </a:moveTo>
                <a:lnTo>
                  <a:pt x="0" y="778133"/>
                </a:lnTo>
                <a:cubicBezTo>
                  <a:pt x="0" y="691425"/>
                  <a:pt x="70291" y="621134"/>
                  <a:pt x="156999" y="621134"/>
                </a:cubicBezTo>
                <a:lnTo>
                  <a:pt x="1282987" y="621134"/>
                </a:lnTo>
                <a:lnTo>
                  <a:pt x="1813339" y="0"/>
                </a:lnTo>
                <a:lnTo>
                  <a:pt x="2343691" y="621134"/>
                </a:lnTo>
                <a:lnTo>
                  <a:pt x="3469679" y="621134"/>
                </a:lnTo>
                <a:cubicBezTo>
                  <a:pt x="3556387" y="621134"/>
                  <a:pt x="3626678" y="691425"/>
                  <a:pt x="3626678" y="778133"/>
                </a:cubicBezTo>
                <a:lnTo>
                  <a:pt x="3626678" y="4739889"/>
                </a:lnTo>
                <a:cubicBezTo>
                  <a:pt x="3626678" y="4826597"/>
                  <a:pt x="3556387" y="4896888"/>
                  <a:pt x="3469679" y="4896888"/>
                </a:cubicBezTo>
                <a:lnTo>
                  <a:pt x="156999" y="4896888"/>
                </a:lnTo>
                <a:cubicBezTo>
                  <a:pt x="70291" y="4896888"/>
                  <a:pt x="0" y="4826597"/>
                  <a:pt x="0" y="47398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9F100C9-5F04-CE3E-7975-A30C5C23D482}"/>
              </a:ext>
            </a:extLst>
          </p:cNvPr>
          <p:cNvSpPr/>
          <p:nvPr/>
        </p:nvSpPr>
        <p:spPr>
          <a:xfrm>
            <a:off x="1901413" y="2666005"/>
            <a:ext cx="3949637" cy="1020624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53DD697-79B5-FFFA-2712-2C06279F89A6}"/>
              </a:ext>
            </a:extLst>
          </p:cNvPr>
          <p:cNvSpPr/>
          <p:nvPr/>
        </p:nvSpPr>
        <p:spPr>
          <a:xfrm>
            <a:off x="1901413" y="4889977"/>
            <a:ext cx="3949637" cy="1020624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1" name="자유형: 도형 90">
            <a:extLst>
              <a:ext uri="{FF2B5EF4-FFF2-40B4-BE49-F238E27FC236}">
                <a16:creationId xmlns:a16="http://schemas.microsoft.com/office/drawing/2014/main" id="{72070B9F-733B-BE24-710A-A47B804738A4}"/>
              </a:ext>
            </a:extLst>
          </p:cNvPr>
          <p:cNvSpPr/>
          <p:nvPr/>
        </p:nvSpPr>
        <p:spPr>
          <a:xfrm rot="5400000">
            <a:off x="3668311" y="2011092"/>
            <a:ext cx="1020624" cy="4554420"/>
          </a:xfrm>
          <a:custGeom>
            <a:avLst/>
            <a:gdLst>
              <a:gd name="connsiteX0" fmla="*/ 0 w 1020624"/>
              <a:gd name="connsiteY0" fmla="*/ 4510238 h 4554420"/>
              <a:gd name="connsiteX1" fmla="*/ 0 w 1020624"/>
              <a:gd name="connsiteY1" fmla="*/ 648967 h 4554420"/>
              <a:gd name="connsiteX2" fmla="*/ 44184 w 1020624"/>
              <a:gd name="connsiteY2" fmla="*/ 604784 h 4554420"/>
              <a:gd name="connsiteX3" fmla="*/ 58735 w 1020624"/>
              <a:gd name="connsiteY3" fmla="*/ 604784 h 4554420"/>
              <a:gd name="connsiteX4" fmla="*/ 510313 w 1020624"/>
              <a:gd name="connsiteY4" fmla="*/ 0 h 4554420"/>
              <a:gd name="connsiteX5" fmla="*/ 961890 w 1020624"/>
              <a:gd name="connsiteY5" fmla="*/ 604784 h 4554420"/>
              <a:gd name="connsiteX6" fmla="*/ 976441 w 1020624"/>
              <a:gd name="connsiteY6" fmla="*/ 604784 h 4554420"/>
              <a:gd name="connsiteX7" fmla="*/ 1020624 w 1020624"/>
              <a:gd name="connsiteY7" fmla="*/ 648967 h 4554420"/>
              <a:gd name="connsiteX8" fmla="*/ 1020624 w 1020624"/>
              <a:gd name="connsiteY8" fmla="*/ 4510238 h 4554420"/>
              <a:gd name="connsiteX9" fmla="*/ 976441 w 1020624"/>
              <a:gd name="connsiteY9" fmla="*/ 4554420 h 4554420"/>
              <a:gd name="connsiteX10" fmla="*/ 44183 w 1020624"/>
              <a:gd name="connsiteY10" fmla="*/ 4554420 h 4554420"/>
              <a:gd name="connsiteX11" fmla="*/ 0 w 1020624"/>
              <a:gd name="connsiteY11" fmla="*/ 4510238 h 455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0624" h="4554420">
                <a:moveTo>
                  <a:pt x="0" y="4510238"/>
                </a:moveTo>
                <a:lnTo>
                  <a:pt x="0" y="648967"/>
                </a:lnTo>
                <a:cubicBezTo>
                  <a:pt x="0" y="624565"/>
                  <a:pt x="19781" y="604784"/>
                  <a:pt x="44184" y="604784"/>
                </a:cubicBezTo>
                <a:lnTo>
                  <a:pt x="58735" y="604784"/>
                </a:lnTo>
                <a:lnTo>
                  <a:pt x="510313" y="0"/>
                </a:lnTo>
                <a:lnTo>
                  <a:pt x="961890" y="604784"/>
                </a:lnTo>
                <a:lnTo>
                  <a:pt x="976441" y="604784"/>
                </a:lnTo>
                <a:cubicBezTo>
                  <a:pt x="1000843" y="604784"/>
                  <a:pt x="1020624" y="624565"/>
                  <a:pt x="1020624" y="648967"/>
                </a:cubicBezTo>
                <a:lnTo>
                  <a:pt x="1020624" y="4510238"/>
                </a:lnTo>
                <a:cubicBezTo>
                  <a:pt x="1020624" y="4534639"/>
                  <a:pt x="1000843" y="4554420"/>
                  <a:pt x="976441" y="4554420"/>
                </a:cubicBezTo>
                <a:lnTo>
                  <a:pt x="44183" y="4554420"/>
                </a:lnTo>
                <a:cubicBezTo>
                  <a:pt x="19781" y="4554420"/>
                  <a:pt x="0" y="4534639"/>
                  <a:pt x="0" y="4510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3B2E83C-06C7-7AF3-0B9C-DB6196F4CDCA}"/>
              </a:ext>
            </a:extLst>
          </p:cNvPr>
          <p:cNvSpPr txBox="1"/>
          <p:nvPr/>
        </p:nvSpPr>
        <p:spPr>
          <a:xfrm>
            <a:off x="2150180" y="2973193"/>
            <a:ext cx="3127088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B9673D-A506-ADDA-1CEE-829809B3EE0E}"/>
              </a:ext>
            </a:extLst>
          </p:cNvPr>
          <p:cNvSpPr txBox="1"/>
          <p:nvPr/>
        </p:nvSpPr>
        <p:spPr>
          <a:xfrm flipH="1">
            <a:off x="2145372" y="2743818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0CB2F88-F4F7-5721-7A0D-3ED25EDD2EB3}"/>
              </a:ext>
            </a:extLst>
          </p:cNvPr>
          <p:cNvSpPr txBox="1"/>
          <p:nvPr/>
        </p:nvSpPr>
        <p:spPr>
          <a:xfrm>
            <a:off x="2150180" y="4086108"/>
            <a:ext cx="2955520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2A2B075-BF1B-339B-4CEC-671C61EBC569}"/>
              </a:ext>
            </a:extLst>
          </p:cNvPr>
          <p:cNvSpPr txBox="1"/>
          <p:nvPr/>
        </p:nvSpPr>
        <p:spPr>
          <a:xfrm flipH="1">
            <a:off x="2145372" y="385673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A758DCF-79D3-C427-4C48-3D551248B103}"/>
              </a:ext>
            </a:extLst>
          </p:cNvPr>
          <p:cNvSpPr txBox="1"/>
          <p:nvPr/>
        </p:nvSpPr>
        <p:spPr>
          <a:xfrm>
            <a:off x="2150180" y="5198095"/>
            <a:ext cx="3127088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AE2DF4A-9F80-4FD1-D145-77F59CD6AB0C}"/>
              </a:ext>
            </a:extLst>
          </p:cNvPr>
          <p:cNvSpPr txBox="1"/>
          <p:nvPr/>
        </p:nvSpPr>
        <p:spPr>
          <a:xfrm flipH="1">
            <a:off x="2145372" y="4968720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AD07F12-C8C5-2F60-472A-ACE7D514E544}"/>
              </a:ext>
            </a:extLst>
          </p:cNvPr>
          <p:cNvSpPr/>
          <p:nvPr/>
        </p:nvSpPr>
        <p:spPr>
          <a:xfrm>
            <a:off x="6374526" y="2666005"/>
            <a:ext cx="3949637" cy="1020624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72D25B5A-101A-1B0B-31C7-638DB7743640}"/>
              </a:ext>
            </a:extLst>
          </p:cNvPr>
          <p:cNvSpPr/>
          <p:nvPr/>
        </p:nvSpPr>
        <p:spPr>
          <a:xfrm>
            <a:off x="6374526" y="4889977"/>
            <a:ext cx="3949637" cy="1020624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자유형: 도형 88">
            <a:extLst>
              <a:ext uri="{FF2B5EF4-FFF2-40B4-BE49-F238E27FC236}">
                <a16:creationId xmlns:a16="http://schemas.microsoft.com/office/drawing/2014/main" id="{55C1F0EC-F337-07A6-6DDB-CAD624DCE268}"/>
              </a:ext>
            </a:extLst>
          </p:cNvPr>
          <p:cNvSpPr/>
          <p:nvPr/>
        </p:nvSpPr>
        <p:spPr>
          <a:xfrm rot="5400000">
            <a:off x="7898971" y="2373424"/>
            <a:ext cx="1020624" cy="3829759"/>
          </a:xfrm>
          <a:custGeom>
            <a:avLst/>
            <a:gdLst>
              <a:gd name="connsiteX0" fmla="*/ 0 w 1020624"/>
              <a:gd name="connsiteY0" fmla="*/ 3829759 h 3829759"/>
              <a:gd name="connsiteX1" fmla="*/ 0 w 1020624"/>
              <a:gd name="connsiteY1" fmla="*/ 44183 h 3829759"/>
              <a:gd name="connsiteX2" fmla="*/ 44183 w 1020624"/>
              <a:gd name="connsiteY2" fmla="*/ 0 h 3829759"/>
              <a:gd name="connsiteX3" fmla="*/ 976441 w 1020624"/>
              <a:gd name="connsiteY3" fmla="*/ 0 h 3829759"/>
              <a:gd name="connsiteX4" fmla="*/ 1020624 w 1020624"/>
              <a:gd name="connsiteY4" fmla="*/ 44183 h 3829759"/>
              <a:gd name="connsiteX5" fmla="*/ 1020624 w 1020624"/>
              <a:gd name="connsiteY5" fmla="*/ 3803667 h 3829759"/>
              <a:gd name="connsiteX6" fmla="*/ 521451 w 1020624"/>
              <a:gd name="connsiteY6" fmla="*/ 3219047 h 3829759"/>
              <a:gd name="connsiteX7" fmla="*/ 0 w 1020624"/>
              <a:gd name="connsiteY7" fmla="*/ 3829759 h 382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0624" h="3829759">
                <a:moveTo>
                  <a:pt x="0" y="3829759"/>
                </a:moveTo>
                <a:lnTo>
                  <a:pt x="0" y="44183"/>
                </a:lnTo>
                <a:cubicBezTo>
                  <a:pt x="0" y="19781"/>
                  <a:pt x="19781" y="0"/>
                  <a:pt x="44183" y="0"/>
                </a:cubicBezTo>
                <a:lnTo>
                  <a:pt x="976441" y="0"/>
                </a:lnTo>
                <a:cubicBezTo>
                  <a:pt x="1000843" y="0"/>
                  <a:pt x="1020624" y="19781"/>
                  <a:pt x="1020624" y="44183"/>
                </a:cubicBezTo>
                <a:lnTo>
                  <a:pt x="1020624" y="3803667"/>
                </a:lnTo>
                <a:lnTo>
                  <a:pt x="521451" y="3219047"/>
                </a:lnTo>
                <a:lnTo>
                  <a:pt x="0" y="38297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389935-1807-27B7-B707-ABB82EAF46FA}"/>
              </a:ext>
            </a:extLst>
          </p:cNvPr>
          <p:cNvGrpSpPr/>
          <p:nvPr/>
        </p:nvGrpSpPr>
        <p:grpSpPr>
          <a:xfrm>
            <a:off x="6959816" y="2743818"/>
            <a:ext cx="3127088" cy="864998"/>
            <a:chOff x="6959816" y="2744748"/>
            <a:chExt cx="3127088" cy="86499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5DA1397-074C-573B-915F-8355004C14FE}"/>
                </a:ext>
              </a:extLst>
            </p:cNvPr>
            <p:cNvSpPr txBox="1"/>
            <p:nvPr/>
          </p:nvSpPr>
          <p:spPr>
            <a:xfrm flipH="1">
              <a:off x="6959816" y="2974123"/>
              <a:ext cx="3127088" cy="635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전하고자 하는 내용을 자세하게 입력해주세요</a:t>
              </a:r>
              <a:r>
                <a:rPr kumimoji="0" lang="en-US" altLang="ko-KR" sz="12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!</a:t>
              </a:r>
              <a:r>
                <a:rPr kumimoji="0" lang="ko-KR" altLang="en-US" sz="12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 전하고자 하는 내용을 자세하게 </a:t>
              </a:r>
              <a:r>
                <a:rPr kumimoji="0" lang="ko-KR" altLang="en-US" sz="12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자세하게</a:t>
              </a:r>
              <a:endPara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6DB81B5-3EBC-B696-A5BC-A42FC76015CC}"/>
                </a:ext>
              </a:extLst>
            </p:cNvPr>
            <p:cNvSpPr txBox="1"/>
            <p:nvPr/>
          </p:nvSpPr>
          <p:spPr>
            <a:xfrm>
              <a:off x="9139209" y="2744748"/>
              <a:ext cx="9220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키워드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01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875E1BE5-3F13-6E57-B212-4C626D701ECA}"/>
              </a:ext>
            </a:extLst>
          </p:cNvPr>
          <p:cNvSpPr txBox="1"/>
          <p:nvPr/>
        </p:nvSpPr>
        <p:spPr>
          <a:xfrm flipH="1">
            <a:off x="7195930" y="4086109"/>
            <a:ext cx="2890974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656A18-6198-9EA3-430A-8BA5CB2D7F19}"/>
              </a:ext>
            </a:extLst>
          </p:cNvPr>
          <p:cNvSpPr txBox="1"/>
          <p:nvPr/>
        </p:nvSpPr>
        <p:spPr>
          <a:xfrm>
            <a:off x="9139209" y="3856734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7E1155-5AD5-6DBF-59E8-13781852C94F}"/>
              </a:ext>
            </a:extLst>
          </p:cNvPr>
          <p:cNvSpPr txBox="1"/>
          <p:nvPr/>
        </p:nvSpPr>
        <p:spPr>
          <a:xfrm flipH="1">
            <a:off x="6959816" y="5198095"/>
            <a:ext cx="3127088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5786345-BB35-0830-7CAD-EE4ABD7A31C3}"/>
              </a:ext>
            </a:extLst>
          </p:cNvPr>
          <p:cNvSpPr txBox="1"/>
          <p:nvPr/>
        </p:nvSpPr>
        <p:spPr>
          <a:xfrm>
            <a:off x="9139209" y="4968720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C2186-CDDE-46B0-1F82-68C869E90610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9D8C59-FD0E-960D-3D01-562A116A3240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64291-55A6-0204-AC9C-E4F133F309E6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21" name="그림 개체 틀 20" descr="사람, 의류, 일, 슈트이(가) 표시된 사진&#10;&#10;자동 생성된 설명">
            <a:extLst>
              <a:ext uri="{FF2B5EF4-FFF2-40B4-BE49-F238E27FC236}">
                <a16:creationId xmlns:a16="http://schemas.microsoft.com/office/drawing/2014/main" id="{95F1A470-5ACC-6173-C729-E41BED6DD9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0" b="270"/>
          <a:stretch>
            <a:fillRect/>
          </a:stretch>
        </p:blipFill>
        <p:spPr>
          <a:xfrm>
            <a:off x="2646363" y="2016125"/>
            <a:ext cx="2459037" cy="663575"/>
          </a:xfrm>
          <a:custGeom>
            <a:avLst/>
            <a:gdLst/>
            <a:ahLst/>
            <a:cxnLst/>
            <a:rect l="l" t="t" r="r" b="b"/>
            <a:pathLst>
              <a:path w="2458938" h="664369">
                <a:moveTo>
                  <a:pt x="1297484" y="334863"/>
                </a:moveTo>
                <a:lnTo>
                  <a:pt x="1595735" y="334863"/>
                </a:lnTo>
                <a:lnTo>
                  <a:pt x="1595735" y="450949"/>
                </a:lnTo>
                <a:lnTo>
                  <a:pt x="1297484" y="450949"/>
                </a:lnTo>
                <a:close/>
                <a:moveTo>
                  <a:pt x="317897" y="168771"/>
                </a:moveTo>
                <a:lnTo>
                  <a:pt x="244673" y="400943"/>
                </a:lnTo>
                <a:lnTo>
                  <a:pt x="396478" y="400943"/>
                </a:lnTo>
                <a:lnTo>
                  <a:pt x="323255" y="168771"/>
                </a:lnTo>
                <a:close/>
                <a:moveTo>
                  <a:pt x="1706761" y="8930"/>
                </a:moveTo>
                <a:lnTo>
                  <a:pt x="1858566" y="8930"/>
                </a:lnTo>
                <a:lnTo>
                  <a:pt x="1858566" y="655439"/>
                </a:lnTo>
                <a:lnTo>
                  <a:pt x="1706761" y="655439"/>
                </a:lnTo>
                <a:close/>
                <a:moveTo>
                  <a:pt x="219670" y="8930"/>
                </a:moveTo>
                <a:lnTo>
                  <a:pt x="421481" y="8930"/>
                </a:lnTo>
                <a:lnTo>
                  <a:pt x="640259" y="655439"/>
                </a:lnTo>
                <a:lnTo>
                  <a:pt x="476845" y="655439"/>
                </a:lnTo>
                <a:lnTo>
                  <a:pt x="433090" y="517029"/>
                </a:lnTo>
                <a:lnTo>
                  <a:pt x="208062" y="517029"/>
                </a:lnTo>
                <a:lnTo>
                  <a:pt x="164306" y="655439"/>
                </a:lnTo>
                <a:lnTo>
                  <a:pt x="0" y="655439"/>
                </a:lnTo>
                <a:close/>
                <a:moveTo>
                  <a:pt x="2203549" y="0"/>
                </a:moveTo>
                <a:cubicBezTo>
                  <a:pt x="2252663" y="0"/>
                  <a:pt x="2295748" y="8409"/>
                  <a:pt x="2332806" y="25226"/>
                </a:cubicBezTo>
                <a:cubicBezTo>
                  <a:pt x="2369865" y="42044"/>
                  <a:pt x="2398589" y="65633"/>
                  <a:pt x="2418978" y="95994"/>
                </a:cubicBezTo>
                <a:cubicBezTo>
                  <a:pt x="2439367" y="126355"/>
                  <a:pt x="2449711" y="161330"/>
                  <a:pt x="2450009" y="200918"/>
                </a:cubicBezTo>
                <a:lnTo>
                  <a:pt x="2303562" y="200918"/>
                </a:lnTo>
                <a:cubicBezTo>
                  <a:pt x="2301478" y="177106"/>
                  <a:pt x="2291804" y="158651"/>
                  <a:pt x="2274540" y="145554"/>
                </a:cubicBezTo>
                <a:cubicBezTo>
                  <a:pt x="2257276" y="132457"/>
                  <a:pt x="2233315" y="125909"/>
                  <a:pt x="2202656" y="125909"/>
                </a:cubicBezTo>
                <a:cubicBezTo>
                  <a:pt x="2172295" y="125909"/>
                  <a:pt x="2149078" y="131862"/>
                  <a:pt x="2133005" y="143768"/>
                </a:cubicBezTo>
                <a:cubicBezTo>
                  <a:pt x="2116931" y="155674"/>
                  <a:pt x="2108894" y="171301"/>
                  <a:pt x="2108894" y="190649"/>
                </a:cubicBezTo>
                <a:cubicBezTo>
                  <a:pt x="2108894" y="209104"/>
                  <a:pt x="2117154" y="223838"/>
                  <a:pt x="2133674" y="234851"/>
                </a:cubicBezTo>
                <a:cubicBezTo>
                  <a:pt x="2150194" y="245864"/>
                  <a:pt x="2174081" y="254794"/>
                  <a:pt x="2205335" y="261640"/>
                </a:cubicBezTo>
                <a:lnTo>
                  <a:pt x="2261592" y="275034"/>
                </a:lnTo>
                <a:cubicBezTo>
                  <a:pt x="2325291" y="289024"/>
                  <a:pt x="2374032" y="312018"/>
                  <a:pt x="2407816" y="344016"/>
                </a:cubicBezTo>
                <a:cubicBezTo>
                  <a:pt x="2441600" y="376014"/>
                  <a:pt x="2458641" y="417314"/>
                  <a:pt x="2458938" y="467916"/>
                </a:cubicBezTo>
                <a:cubicBezTo>
                  <a:pt x="2458938" y="508397"/>
                  <a:pt x="2448744" y="543372"/>
                  <a:pt x="2428354" y="572840"/>
                </a:cubicBezTo>
                <a:cubicBezTo>
                  <a:pt x="2407965" y="602308"/>
                  <a:pt x="2378571" y="624929"/>
                  <a:pt x="2340173" y="640705"/>
                </a:cubicBezTo>
                <a:cubicBezTo>
                  <a:pt x="2301776" y="656481"/>
                  <a:pt x="2255937" y="664369"/>
                  <a:pt x="2202656" y="664369"/>
                </a:cubicBezTo>
                <a:cubicBezTo>
                  <a:pt x="2148185" y="664071"/>
                  <a:pt x="2101081" y="655737"/>
                  <a:pt x="2061344" y="639366"/>
                </a:cubicBezTo>
                <a:cubicBezTo>
                  <a:pt x="2021607" y="622995"/>
                  <a:pt x="1990799" y="598289"/>
                  <a:pt x="1968922" y="565249"/>
                </a:cubicBezTo>
                <a:cubicBezTo>
                  <a:pt x="1947044" y="532209"/>
                  <a:pt x="1935659" y="491431"/>
                  <a:pt x="1934766" y="442913"/>
                </a:cubicBezTo>
                <a:lnTo>
                  <a:pt x="2081212" y="442913"/>
                </a:lnTo>
                <a:cubicBezTo>
                  <a:pt x="2082998" y="473571"/>
                  <a:pt x="2094533" y="497012"/>
                  <a:pt x="2115815" y="513234"/>
                </a:cubicBezTo>
                <a:cubicBezTo>
                  <a:pt x="2137097" y="529456"/>
                  <a:pt x="2165449" y="537567"/>
                  <a:pt x="2200870" y="537567"/>
                </a:cubicBezTo>
                <a:cubicBezTo>
                  <a:pt x="2232719" y="537567"/>
                  <a:pt x="2257797" y="531242"/>
                  <a:pt x="2276103" y="518592"/>
                </a:cubicBezTo>
                <a:cubicBezTo>
                  <a:pt x="2294409" y="505941"/>
                  <a:pt x="2303859" y="489049"/>
                  <a:pt x="2304455" y="467916"/>
                </a:cubicBezTo>
                <a:cubicBezTo>
                  <a:pt x="2304157" y="449461"/>
                  <a:pt x="2295674" y="434727"/>
                  <a:pt x="2279005" y="423714"/>
                </a:cubicBezTo>
                <a:cubicBezTo>
                  <a:pt x="2262336" y="412701"/>
                  <a:pt x="2235696" y="403027"/>
                  <a:pt x="2199084" y="394692"/>
                </a:cubicBezTo>
                <a:lnTo>
                  <a:pt x="2131219" y="378619"/>
                </a:lnTo>
                <a:cubicBezTo>
                  <a:pt x="2011561" y="350639"/>
                  <a:pt x="1951732" y="291108"/>
                  <a:pt x="1951732" y="200025"/>
                </a:cubicBezTo>
                <a:cubicBezTo>
                  <a:pt x="1951732" y="160734"/>
                  <a:pt x="1962448" y="125909"/>
                  <a:pt x="1983879" y="95548"/>
                </a:cubicBezTo>
                <a:cubicBezTo>
                  <a:pt x="2005310" y="65187"/>
                  <a:pt x="2035150" y="41672"/>
                  <a:pt x="2073399" y="25003"/>
                </a:cubicBezTo>
                <a:cubicBezTo>
                  <a:pt x="2111648" y="8334"/>
                  <a:pt x="2155031" y="0"/>
                  <a:pt x="2203549" y="0"/>
                </a:cubicBezTo>
                <a:close/>
                <a:moveTo>
                  <a:pt x="955774" y="0"/>
                </a:moveTo>
                <a:cubicBezTo>
                  <a:pt x="1004888" y="0"/>
                  <a:pt x="1047973" y="8409"/>
                  <a:pt x="1085031" y="25226"/>
                </a:cubicBezTo>
                <a:cubicBezTo>
                  <a:pt x="1122090" y="42044"/>
                  <a:pt x="1150813" y="65633"/>
                  <a:pt x="1171203" y="95994"/>
                </a:cubicBezTo>
                <a:cubicBezTo>
                  <a:pt x="1191592" y="126355"/>
                  <a:pt x="1201936" y="161330"/>
                  <a:pt x="1202234" y="200918"/>
                </a:cubicBezTo>
                <a:lnTo>
                  <a:pt x="1055787" y="200918"/>
                </a:lnTo>
                <a:cubicBezTo>
                  <a:pt x="1053703" y="177106"/>
                  <a:pt x="1044029" y="158651"/>
                  <a:pt x="1026765" y="145554"/>
                </a:cubicBezTo>
                <a:cubicBezTo>
                  <a:pt x="1009501" y="132457"/>
                  <a:pt x="985540" y="125909"/>
                  <a:pt x="954881" y="125909"/>
                </a:cubicBezTo>
                <a:cubicBezTo>
                  <a:pt x="924520" y="125909"/>
                  <a:pt x="901303" y="131862"/>
                  <a:pt x="885230" y="143768"/>
                </a:cubicBezTo>
                <a:cubicBezTo>
                  <a:pt x="869156" y="155674"/>
                  <a:pt x="861120" y="171301"/>
                  <a:pt x="861120" y="190649"/>
                </a:cubicBezTo>
                <a:cubicBezTo>
                  <a:pt x="861120" y="209104"/>
                  <a:pt x="869380" y="223838"/>
                  <a:pt x="885899" y="234851"/>
                </a:cubicBezTo>
                <a:cubicBezTo>
                  <a:pt x="902419" y="245864"/>
                  <a:pt x="926306" y="254794"/>
                  <a:pt x="957560" y="261640"/>
                </a:cubicBezTo>
                <a:lnTo>
                  <a:pt x="1013817" y="275034"/>
                </a:lnTo>
                <a:cubicBezTo>
                  <a:pt x="1077516" y="289024"/>
                  <a:pt x="1126257" y="312018"/>
                  <a:pt x="1160041" y="344016"/>
                </a:cubicBezTo>
                <a:cubicBezTo>
                  <a:pt x="1193825" y="376014"/>
                  <a:pt x="1210866" y="417314"/>
                  <a:pt x="1211163" y="467916"/>
                </a:cubicBezTo>
                <a:cubicBezTo>
                  <a:pt x="1211163" y="508397"/>
                  <a:pt x="1200969" y="543372"/>
                  <a:pt x="1180579" y="572840"/>
                </a:cubicBezTo>
                <a:cubicBezTo>
                  <a:pt x="1160190" y="602308"/>
                  <a:pt x="1130796" y="624929"/>
                  <a:pt x="1092398" y="640705"/>
                </a:cubicBezTo>
                <a:cubicBezTo>
                  <a:pt x="1054001" y="656481"/>
                  <a:pt x="1008162" y="664369"/>
                  <a:pt x="954881" y="664369"/>
                </a:cubicBezTo>
                <a:cubicBezTo>
                  <a:pt x="900410" y="664071"/>
                  <a:pt x="853306" y="655737"/>
                  <a:pt x="813569" y="639366"/>
                </a:cubicBezTo>
                <a:cubicBezTo>
                  <a:pt x="773832" y="622995"/>
                  <a:pt x="743024" y="598289"/>
                  <a:pt x="721147" y="565249"/>
                </a:cubicBezTo>
                <a:cubicBezTo>
                  <a:pt x="699269" y="532209"/>
                  <a:pt x="687884" y="491431"/>
                  <a:pt x="686991" y="442913"/>
                </a:cubicBezTo>
                <a:lnTo>
                  <a:pt x="833438" y="442913"/>
                </a:lnTo>
                <a:cubicBezTo>
                  <a:pt x="835223" y="473571"/>
                  <a:pt x="846758" y="497012"/>
                  <a:pt x="868040" y="513234"/>
                </a:cubicBezTo>
                <a:cubicBezTo>
                  <a:pt x="889322" y="529456"/>
                  <a:pt x="917674" y="537567"/>
                  <a:pt x="953095" y="537567"/>
                </a:cubicBezTo>
                <a:cubicBezTo>
                  <a:pt x="984945" y="537567"/>
                  <a:pt x="1010022" y="531242"/>
                  <a:pt x="1028328" y="518592"/>
                </a:cubicBezTo>
                <a:cubicBezTo>
                  <a:pt x="1046634" y="505941"/>
                  <a:pt x="1056084" y="489049"/>
                  <a:pt x="1056680" y="467916"/>
                </a:cubicBezTo>
                <a:cubicBezTo>
                  <a:pt x="1056382" y="449461"/>
                  <a:pt x="1047899" y="434727"/>
                  <a:pt x="1031230" y="423714"/>
                </a:cubicBezTo>
                <a:cubicBezTo>
                  <a:pt x="1014561" y="412701"/>
                  <a:pt x="987921" y="403027"/>
                  <a:pt x="951309" y="394692"/>
                </a:cubicBezTo>
                <a:lnTo>
                  <a:pt x="883444" y="378619"/>
                </a:lnTo>
                <a:cubicBezTo>
                  <a:pt x="763786" y="350639"/>
                  <a:pt x="703957" y="291108"/>
                  <a:pt x="703957" y="200025"/>
                </a:cubicBezTo>
                <a:cubicBezTo>
                  <a:pt x="703957" y="160734"/>
                  <a:pt x="714673" y="125909"/>
                  <a:pt x="736104" y="95548"/>
                </a:cubicBezTo>
                <a:cubicBezTo>
                  <a:pt x="757535" y="65187"/>
                  <a:pt x="787375" y="41672"/>
                  <a:pt x="825624" y="25003"/>
                </a:cubicBezTo>
                <a:cubicBezTo>
                  <a:pt x="863873" y="8334"/>
                  <a:pt x="907256" y="0"/>
                  <a:pt x="955774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</p:pic>
      <p:pic>
        <p:nvPicPr>
          <p:cNvPr id="23" name="그림 개체 틀 22" descr="사람, 의류, 친필, 배우기이(가) 표시된 사진&#10;&#10;자동 생성된 설명">
            <a:extLst>
              <a:ext uri="{FF2B5EF4-FFF2-40B4-BE49-F238E27FC236}">
                <a16:creationId xmlns:a16="http://schemas.microsoft.com/office/drawing/2014/main" id="{EC8C1F61-93AE-EF2D-893E-6A930C514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3" b="323"/>
          <a:stretch/>
        </p:blipFill>
        <p:spPr>
          <a:xfrm>
            <a:off x="6961188" y="2016125"/>
            <a:ext cx="2776537" cy="663575"/>
          </a:xfrm>
          <a:custGeom>
            <a:avLst/>
            <a:gdLst>
              <a:gd name="connsiteX0" fmla="*/ 1888628 w 2775644"/>
              <a:gd name="connsiteY0" fmla="*/ 375047 h 664369"/>
              <a:gd name="connsiteX1" fmla="*/ 1888628 w 2775644"/>
              <a:gd name="connsiteY1" fmla="*/ 532209 h 664369"/>
              <a:gd name="connsiteX2" fmla="*/ 1988641 w 2775644"/>
              <a:gd name="connsiteY2" fmla="*/ 532209 h 664369"/>
              <a:gd name="connsiteX3" fmla="*/ 2064543 w 2775644"/>
              <a:gd name="connsiteY3" fmla="*/ 512787 h 664369"/>
              <a:gd name="connsiteX4" fmla="*/ 2089546 w 2775644"/>
              <a:gd name="connsiteY4" fmla="*/ 458093 h 664369"/>
              <a:gd name="connsiteX5" fmla="*/ 2063204 w 2775644"/>
              <a:gd name="connsiteY5" fmla="*/ 397148 h 664369"/>
              <a:gd name="connsiteX6" fmla="*/ 1991320 w 2775644"/>
              <a:gd name="connsiteY6" fmla="*/ 375047 h 664369"/>
              <a:gd name="connsiteX7" fmla="*/ 1327546 w 2775644"/>
              <a:gd name="connsiteY7" fmla="*/ 334863 h 664369"/>
              <a:gd name="connsiteX8" fmla="*/ 1625798 w 2775644"/>
              <a:gd name="connsiteY8" fmla="*/ 334863 h 664369"/>
              <a:gd name="connsiteX9" fmla="*/ 1625798 w 2775644"/>
              <a:gd name="connsiteY9" fmla="*/ 450949 h 664369"/>
              <a:gd name="connsiteX10" fmla="*/ 1327546 w 2775644"/>
              <a:gd name="connsiteY10" fmla="*/ 450949 h 664369"/>
              <a:gd name="connsiteX11" fmla="*/ 921543 w 2775644"/>
              <a:gd name="connsiteY11" fmla="*/ 133945 h 664369"/>
              <a:gd name="connsiteX12" fmla="*/ 840283 w 2775644"/>
              <a:gd name="connsiteY12" fmla="*/ 156493 h 664369"/>
              <a:gd name="connsiteX13" fmla="*/ 788045 w 2775644"/>
              <a:gd name="connsiteY13" fmla="*/ 224135 h 664369"/>
              <a:gd name="connsiteX14" fmla="*/ 769739 w 2775644"/>
              <a:gd name="connsiteY14" fmla="*/ 332184 h 664369"/>
              <a:gd name="connsiteX15" fmla="*/ 788045 w 2775644"/>
              <a:gd name="connsiteY15" fmla="*/ 440234 h 664369"/>
              <a:gd name="connsiteX16" fmla="*/ 840283 w 2775644"/>
              <a:gd name="connsiteY16" fmla="*/ 507653 h 664369"/>
              <a:gd name="connsiteX17" fmla="*/ 921543 w 2775644"/>
              <a:gd name="connsiteY17" fmla="*/ 530424 h 664369"/>
              <a:gd name="connsiteX18" fmla="*/ 1003027 w 2775644"/>
              <a:gd name="connsiteY18" fmla="*/ 507653 h 664369"/>
              <a:gd name="connsiteX19" fmla="*/ 1055266 w 2775644"/>
              <a:gd name="connsiteY19" fmla="*/ 440234 h 664369"/>
              <a:gd name="connsiteX20" fmla="*/ 1073348 w 2775644"/>
              <a:gd name="connsiteY20" fmla="*/ 332184 h 664369"/>
              <a:gd name="connsiteX21" fmla="*/ 1055266 w 2775644"/>
              <a:gd name="connsiteY21" fmla="*/ 224135 h 664369"/>
              <a:gd name="connsiteX22" fmla="*/ 1003027 w 2775644"/>
              <a:gd name="connsiteY22" fmla="*/ 156493 h 664369"/>
              <a:gd name="connsiteX23" fmla="*/ 921543 w 2775644"/>
              <a:gd name="connsiteY23" fmla="*/ 133945 h 664369"/>
              <a:gd name="connsiteX24" fmla="*/ 1888628 w 2775644"/>
              <a:gd name="connsiteY24" fmla="*/ 130374 h 664369"/>
              <a:gd name="connsiteX25" fmla="*/ 1888628 w 2775644"/>
              <a:gd name="connsiteY25" fmla="*/ 275927 h 664369"/>
              <a:gd name="connsiteX26" fmla="*/ 1978818 w 2775644"/>
              <a:gd name="connsiteY26" fmla="*/ 275927 h 664369"/>
              <a:gd name="connsiteX27" fmla="*/ 2043335 w 2775644"/>
              <a:gd name="connsiteY27" fmla="*/ 255612 h 664369"/>
              <a:gd name="connsiteX28" fmla="*/ 2068115 w 2775644"/>
              <a:gd name="connsiteY28" fmla="*/ 201811 h 664369"/>
              <a:gd name="connsiteX29" fmla="*/ 2044675 w 2775644"/>
              <a:gd name="connsiteY29" fmla="*/ 149572 h 664369"/>
              <a:gd name="connsiteX30" fmla="*/ 1980604 w 2775644"/>
              <a:gd name="connsiteY30" fmla="*/ 130374 h 664369"/>
              <a:gd name="connsiteX31" fmla="*/ 2327374 w 2775644"/>
              <a:gd name="connsiteY31" fmla="*/ 8930 h 664369"/>
              <a:gd name="connsiteX32" fmla="*/ 2774751 w 2775644"/>
              <a:gd name="connsiteY32" fmla="*/ 8930 h 664369"/>
              <a:gd name="connsiteX33" fmla="*/ 2774751 w 2775644"/>
              <a:gd name="connsiteY33" fmla="*/ 133052 h 664369"/>
              <a:gd name="connsiteX34" fmla="*/ 2479178 w 2775644"/>
              <a:gd name="connsiteY34" fmla="*/ 133052 h 664369"/>
              <a:gd name="connsiteX35" fmla="*/ 2479178 w 2775644"/>
              <a:gd name="connsiteY35" fmla="*/ 269677 h 664369"/>
              <a:gd name="connsiteX36" fmla="*/ 2751534 w 2775644"/>
              <a:gd name="connsiteY36" fmla="*/ 269677 h 664369"/>
              <a:gd name="connsiteX37" fmla="*/ 2751534 w 2775644"/>
              <a:gd name="connsiteY37" fmla="*/ 393799 h 664369"/>
              <a:gd name="connsiteX38" fmla="*/ 2479178 w 2775644"/>
              <a:gd name="connsiteY38" fmla="*/ 393799 h 664369"/>
              <a:gd name="connsiteX39" fmla="*/ 2479178 w 2775644"/>
              <a:gd name="connsiteY39" fmla="*/ 531317 h 664369"/>
              <a:gd name="connsiteX40" fmla="*/ 2775644 w 2775644"/>
              <a:gd name="connsiteY40" fmla="*/ 531317 h 664369"/>
              <a:gd name="connsiteX41" fmla="*/ 2775644 w 2775644"/>
              <a:gd name="connsiteY41" fmla="*/ 655439 h 664369"/>
              <a:gd name="connsiteX42" fmla="*/ 2327374 w 2775644"/>
              <a:gd name="connsiteY42" fmla="*/ 655439 h 664369"/>
              <a:gd name="connsiteX43" fmla="*/ 1736824 w 2775644"/>
              <a:gd name="connsiteY43" fmla="*/ 8930 h 664369"/>
              <a:gd name="connsiteX44" fmla="*/ 2003822 w 2775644"/>
              <a:gd name="connsiteY44" fmla="*/ 8930 h 664369"/>
              <a:gd name="connsiteX45" fmla="*/ 2124149 w 2775644"/>
              <a:gd name="connsiteY45" fmla="*/ 29245 h 664369"/>
              <a:gd name="connsiteX46" fmla="*/ 2198489 w 2775644"/>
              <a:gd name="connsiteY46" fmla="*/ 86618 h 664369"/>
              <a:gd name="connsiteX47" fmla="*/ 2223492 w 2775644"/>
              <a:gd name="connsiteY47" fmla="*/ 173236 h 664369"/>
              <a:gd name="connsiteX48" fmla="*/ 2190452 w 2775644"/>
              <a:gd name="connsiteY48" fmla="*/ 264319 h 664369"/>
              <a:gd name="connsiteX49" fmla="*/ 2102941 w 2775644"/>
              <a:gd name="connsiteY49" fmla="*/ 312539 h 664369"/>
              <a:gd name="connsiteX50" fmla="*/ 2102941 w 2775644"/>
              <a:gd name="connsiteY50" fmla="*/ 318790 h 664369"/>
              <a:gd name="connsiteX51" fmla="*/ 2175495 w 2775644"/>
              <a:gd name="connsiteY51" fmla="*/ 340221 h 664369"/>
              <a:gd name="connsiteX52" fmla="*/ 2228626 w 2775644"/>
              <a:gd name="connsiteY52" fmla="*/ 394692 h 664369"/>
              <a:gd name="connsiteX53" fmla="*/ 2248495 w 2775644"/>
              <a:gd name="connsiteY53" fmla="*/ 475059 h 664369"/>
              <a:gd name="connsiteX54" fmla="*/ 2222152 w 2775644"/>
              <a:gd name="connsiteY54" fmla="*/ 568151 h 664369"/>
              <a:gd name="connsiteX55" fmla="*/ 2145134 w 2775644"/>
              <a:gd name="connsiteY55" fmla="*/ 632222 h 664369"/>
              <a:gd name="connsiteX56" fmla="*/ 2024360 w 2775644"/>
              <a:gd name="connsiteY56" fmla="*/ 655439 h 664369"/>
              <a:gd name="connsiteX57" fmla="*/ 1736824 w 2775644"/>
              <a:gd name="connsiteY57" fmla="*/ 655439 h 664369"/>
              <a:gd name="connsiteX58" fmla="*/ 0 w 2775644"/>
              <a:gd name="connsiteY58" fmla="*/ 8930 h 664369"/>
              <a:gd name="connsiteX59" fmla="*/ 543818 w 2775644"/>
              <a:gd name="connsiteY59" fmla="*/ 8930 h 664369"/>
              <a:gd name="connsiteX60" fmla="*/ 543818 w 2775644"/>
              <a:gd name="connsiteY60" fmla="*/ 133052 h 664369"/>
              <a:gd name="connsiteX61" fmla="*/ 347365 w 2775644"/>
              <a:gd name="connsiteY61" fmla="*/ 133052 h 664369"/>
              <a:gd name="connsiteX62" fmla="*/ 347365 w 2775644"/>
              <a:gd name="connsiteY62" fmla="*/ 655439 h 664369"/>
              <a:gd name="connsiteX63" fmla="*/ 196453 w 2775644"/>
              <a:gd name="connsiteY63" fmla="*/ 655439 h 664369"/>
              <a:gd name="connsiteX64" fmla="*/ 196453 w 2775644"/>
              <a:gd name="connsiteY64" fmla="*/ 133052 h 664369"/>
              <a:gd name="connsiteX65" fmla="*/ 0 w 2775644"/>
              <a:gd name="connsiteY65" fmla="*/ 133052 h 664369"/>
              <a:gd name="connsiteX66" fmla="*/ 921543 w 2775644"/>
              <a:gd name="connsiteY66" fmla="*/ 0 h 664369"/>
              <a:gd name="connsiteX67" fmla="*/ 1078929 w 2775644"/>
              <a:gd name="connsiteY67" fmla="*/ 39067 h 664369"/>
              <a:gd name="connsiteX68" fmla="*/ 1188764 w 2775644"/>
              <a:gd name="connsiteY68" fmla="*/ 153144 h 664369"/>
              <a:gd name="connsiteX69" fmla="*/ 1228725 w 2775644"/>
              <a:gd name="connsiteY69" fmla="*/ 332184 h 664369"/>
              <a:gd name="connsiteX70" fmla="*/ 1188764 w 2775644"/>
              <a:gd name="connsiteY70" fmla="*/ 511001 h 664369"/>
              <a:gd name="connsiteX71" fmla="*/ 1078929 w 2775644"/>
              <a:gd name="connsiteY71" fmla="*/ 625301 h 664369"/>
              <a:gd name="connsiteX72" fmla="*/ 921543 w 2775644"/>
              <a:gd name="connsiteY72" fmla="*/ 664369 h 664369"/>
              <a:gd name="connsiteX73" fmla="*/ 763935 w 2775644"/>
              <a:gd name="connsiteY73" fmla="*/ 625078 h 664369"/>
              <a:gd name="connsiteX74" fmla="*/ 654323 w 2775644"/>
              <a:gd name="connsiteY74" fmla="*/ 510555 h 664369"/>
              <a:gd name="connsiteX75" fmla="*/ 614362 w 2775644"/>
              <a:gd name="connsiteY75" fmla="*/ 332184 h 664369"/>
              <a:gd name="connsiteX76" fmla="*/ 654323 w 2775644"/>
              <a:gd name="connsiteY76" fmla="*/ 153144 h 664369"/>
              <a:gd name="connsiteX77" fmla="*/ 763935 w 2775644"/>
              <a:gd name="connsiteY77" fmla="*/ 39067 h 664369"/>
              <a:gd name="connsiteX78" fmla="*/ 921543 w 2775644"/>
              <a:gd name="connsiteY78" fmla="*/ 0 h 6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775644" h="664369">
                <a:moveTo>
                  <a:pt x="1888628" y="375047"/>
                </a:moveTo>
                <a:lnTo>
                  <a:pt x="1888628" y="532209"/>
                </a:lnTo>
                <a:lnTo>
                  <a:pt x="1988641" y="532209"/>
                </a:lnTo>
                <a:cubicBezTo>
                  <a:pt x="2022574" y="532209"/>
                  <a:pt x="2047874" y="525735"/>
                  <a:pt x="2064543" y="512787"/>
                </a:cubicBezTo>
                <a:cubicBezTo>
                  <a:pt x="2081212" y="499839"/>
                  <a:pt x="2089546" y="481608"/>
                  <a:pt x="2089546" y="458093"/>
                </a:cubicBezTo>
                <a:cubicBezTo>
                  <a:pt x="2089546" y="432495"/>
                  <a:pt x="2080766" y="412180"/>
                  <a:pt x="2063204" y="397148"/>
                </a:cubicBezTo>
                <a:cubicBezTo>
                  <a:pt x="2045642" y="382116"/>
                  <a:pt x="2021681" y="374749"/>
                  <a:pt x="1991320" y="375047"/>
                </a:cubicBezTo>
                <a:close/>
                <a:moveTo>
                  <a:pt x="1327546" y="334863"/>
                </a:moveTo>
                <a:lnTo>
                  <a:pt x="1625798" y="334863"/>
                </a:lnTo>
                <a:lnTo>
                  <a:pt x="1625798" y="450949"/>
                </a:lnTo>
                <a:lnTo>
                  <a:pt x="1327546" y="450949"/>
                </a:lnTo>
                <a:close/>
                <a:moveTo>
                  <a:pt x="921543" y="133945"/>
                </a:moveTo>
                <a:cubicBezTo>
                  <a:pt x="889992" y="133648"/>
                  <a:pt x="862905" y="141164"/>
                  <a:pt x="840283" y="156493"/>
                </a:cubicBezTo>
                <a:cubicBezTo>
                  <a:pt x="817661" y="171822"/>
                  <a:pt x="800249" y="194370"/>
                  <a:pt x="788045" y="224135"/>
                </a:cubicBezTo>
                <a:cubicBezTo>
                  <a:pt x="775841" y="253901"/>
                  <a:pt x="769739" y="289917"/>
                  <a:pt x="769739" y="332184"/>
                </a:cubicBezTo>
                <a:cubicBezTo>
                  <a:pt x="769739" y="374452"/>
                  <a:pt x="775841" y="410468"/>
                  <a:pt x="788045" y="440234"/>
                </a:cubicBezTo>
                <a:cubicBezTo>
                  <a:pt x="800249" y="469999"/>
                  <a:pt x="817661" y="492472"/>
                  <a:pt x="840283" y="507653"/>
                </a:cubicBezTo>
                <a:cubicBezTo>
                  <a:pt x="862905" y="522833"/>
                  <a:pt x="889992" y="530424"/>
                  <a:pt x="921543" y="530424"/>
                </a:cubicBezTo>
                <a:cubicBezTo>
                  <a:pt x="953095" y="530424"/>
                  <a:pt x="980256" y="522833"/>
                  <a:pt x="1003027" y="507653"/>
                </a:cubicBezTo>
                <a:cubicBezTo>
                  <a:pt x="1025798" y="492472"/>
                  <a:pt x="1043210" y="469999"/>
                  <a:pt x="1055266" y="440234"/>
                </a:cubicBezTo>
                <a:cubicBezTo>
                  <a:pt x="1067321" y="410468"/>
                  <a:pt x="1073348" y="374452"/>
                  <a:pt x="1073348" y="332184"/>
                </a:cubicBezTo>
                <a:cubicBezTo>
                  <a:pt x="1073348" y="289917"/>
                  <a:pt x="1067321" y="253901"/>
                  <a:pt x="1055266" y="224135"/>
                </a:cubicBezTo>
                <a:cubicBezTo>
                  <a:pt x="1043210" y="194370"/>
                  <a:pt x="1025798" y="171822"/>
                  <a:pt x="1003027" y="156493"/>
                </a:cubicBezTo>
                <a:cubicBezTo>
                  <a:pt x="980256" y="141164"/>
                  <a:pt x="953095" y="133648"/>
                  <a:pt x="921543" y="133945"/>
                </a:cubicBezTo>
                <a:close/>
                <a:moveTo>
                  <a:pt x="1888628" y="130374"/>
                </a:moveTo>
                <a:lnTo>
                  <a:pt x="1888628" y="275927"/>
                </a:lnTo>
                <a:lnTo>
                  <a:pt x="1978818" y="275927"/>
                </a:lnTo>
                <a:cubicBezTo>
                  <a:pt x="2005310" y="275630"/>
                  <a:pt x="2026816" y="268858"/>
                  <a:pt x="2043335" y="255612"/>
                </a:cubicBezTo>
                <a:cubicBezTo>
                  <a:pt x="2059855" y="242367"/>
                  <a:pt x="2068115" y="224433"/>
                  <a:pt x="2068115" y="201811"/>
                </a:cubicBezTo>
                <a:cubicBezTo>
                  <a:pt x="2068115" y="179784"/>
                  <a:pt x="2060302" y="162372"/>
                  <a:pt x="2044675" y="149572"/>
                </a:cubicBezTo>
                <a:cubicBezTo>
                  <a:pt x="2029048" y="136773"/>
                  <a:pt x="2007691" y="130374"/>
                  <a:pt x="1980604" y="130374"/>
                </a:cubicBezTo>
                <a:close/>
                <a:moveTo>
                  <a:pt x="2327374" y="8930"/>
                </a:moveTo>
                <a:lnTo>
                  <a:pt x="2774751" y="8930"/>
                </a:lnTo>
                <a:lnTo>
                  <a:pt x="2774751" y="133052"/>
                </a:lnTo>
                <a:lnTo>
                  <a:pt x="2479178" y="133052"/>
                </a:lnTo>
                <a:lnTo>
                  <a:pt x="2479178" y="269677"/>
                </a:lnTo>
                <a:lnTo>
                  <a:pt x="2751534" y="269677"/>
                </a:lnTo>
                <a:lnTo>
                  <a:pt x="2751534" y="393799"/>
                </a:lnTo>
                <a:lnTo>
                  <a:pt x="2479178" y="393799"/>
                </a:lnTo>
                <a:lnTo>
                  <a:pt x="2479178" y="531317"/>
                </a:lnTo>
                <a:lnTo>
                  <a:pt x="2775644" y="531317"/>
                </a:lnTo>
                <a:lnTo>
                  <a:pt x="2775644" y="655439"/>
                </a:lnTo>
                <a:lnTo>
                  <a:pt x="2327374" y="655439"/>
                </a:lnTo>
                <a:close/>
                <a:moveTo>
                  <a:pt x="1736824" y="8930"/>
                </a:moveTo>
                <a:lnTo>
                  <a:pt x="2003822" y="8930"/>
                </a:lnTo>
                <a:cubicBezTo>
                  <a:pt x="2051149" y="8930"/>
                  <a:pt x="2091258" y="15701"/>
                  <a:pt x="2124149" y="29245"/>
                </a:cubicBezTo>
                <a:cubicBezTo>
                  <a:pt x="2157040" y="42788"/>
                  <a:pt x="2181820" y="61913"/>
                  <a:pt x="2198489" y="86618"/>
                </a:cubicBezTo>
                <a:cubicBezTo>
                  <a:pt x="2215158" y="111324"/>
                  <a:pt x="2223492" y="140196"/>
                  <a:pt x="2223492" y="173236"/>
                </a:cubicBezTo>
                <a:cubicBezTo>
                  <a:pt x="2223492" y="209252"/>
                  <a:pt x="2212478" y="239613"/>
                  <a:pt x="2190452" y="264319"/>
                </a:cubicBezTo>
                <a:cubicBezTo>
                  <a:pt x="2168425" y="289024"/>
                  <a:pt x="2139255" y="305098"/>
                  <a:pt x="2102941" y="312539"/>
                </a:cubicBezTo>
                <a:lnTo>
                  <a:pt x="2102941" y="318790"/>
                </a:lnTo>
                <a:cubicBezTo>
                  <a:pt x="2129135" y="319981"/>
                  <a:pt x="2153319" y="327124"/>
                  <a:pt x="2175495" y="340221"/>
                </a:cubicBezTo>
                <a:cubicBezTo>
                  <a:pt x="2197670" y="353318"/>
                  <a:pt x="2215381" y="371475"/>
                  <a:pt x="2228626" y="394692"/>
                </a:cubicBezTo>
                <a:cubicBezTo>
                  <a:pt x="2241872" y="417909"/>
                  <a:pt x="2248495" y="444699"/>
                  <a:pt x="2248495" y="475059"/>
                </a:cubicBezTo>
                <a:cubicBezTo>
                  <a:pt x="2248495" y="509885"/>
                  <a:pt x="2239714" y="540916"/>
                  <a:pt x="2222152" y="568151"/>
                </a:cubicBezTo>
                <a:cubicBezTo>
                  <a:pt x="2204591" y="595387"/>
                  <a:pt x="2178918" y="616744"/>
                  <a:pt x="2145134" y="632222"/>
                </a:cubicBezTo>
                <a:cubicBezTo>
                  <a:pt x="2111350" y="647700"/>
                  <a:pt x="2071092" y="655439"/>
                  <a:pt x="2024360" y="655439"/>
                </a:cubicBezTo>
                <a:lnTo>
                  <a:pt x="1736824" y="655439"/>
                </a:lnTo>
                <a:close/>
                <a:moveTo>
                  <a:pt x="0" y="8930"/>
                </a:moveTo>
                <a:lnTo>
                  <a:pt x="543818" y="8930"/>
                </a:lnTo>
                <a:lnTo>
                  <a:pt x="543818" y="133052"/>
                </a:lnTo>
                <a:lnTo>
                  <a:pt x="347365" y="133052"/>
                </a:lnTo>
                <a:lnTo>
                  <a:pt x="347365" y="655439"/>
                </a:lnTo>
                <a:lnTo>
                  <a:pt x="196453" y="655439"/>
                </a:lnTo>
                <a:lnTo>
                  <a:pt x="196453" y="133052"/>
                </a:lnTo>
                <a:lnTo>
                  <a:pt x="0" y="133052"/>
                </a:lnTo>
                <a:close/>
                <a:moveTo>
                  <a:pt x="921543" y="0"/>
                </a:moveTo>
                <a:cubicBezTo>
                  <a:pt x="979884" y="0"/>
                  <a:pt x="1032346" y="13023"/>
                  <a:pt x="1078929" y="39067"/>
                </a:cubicBezTo>
                <a:cubicBezTo>
                  <a:pt x="1125512" y="65112"/>
                  <a:pt x="1162124" y="103138"/>
                  <a:pt x="1188764" y="153144"/>
                </a:cubicBezTo>
                <a:cubicBezTo>
                  <a:pt x="1215405" y="203150"/>
                  <a:pt x="1228725" y="262831"/>
                  <a:pt x="1228725" y="332184"/>
                </a:cubicBezTo>
                <a:cubicBezTo>
                  <a:pt x="1228725" y="401241"/>
                  <a:pt x="1215405" y="460846"/>
                  <a:pt x="1188764" y="511001"/>
                </a:cubicBezTo>
                <a:cubicBezTo>
                  <a:pt x="1162124" y="561157"/>
                  <a:pt x="1125512" y="599257"/>
                  <a:pt x="1078929" y="625301"/>
                </a:cubicBezTo>
                <a:cubicBezTo>
                  <a:pt x="1032346" y="651346"/>
                  <a:pt x="979884" y="664369"/>
                  <a:pt x="921543" y="664369"/>
                </a:cubicBezTo>
                <a:cubicBezTo>
                  <a:pt x="862905" y="664369"/>
                  <a:pt x="810369" y="651272"/>
                  <a:pt x="763935" y="625078"/>
                </a:cubicBezTo>
                <a:cubicBezTo>
                  <a:pt x="717500" y="598884"/>
                  <a:pt x="680963" y="560710"/>
                  <a:pt x="654323" y="510555"/>
                </a:cubicBezTo>
                <a:cubicBezTo>
                  <a:pt x="627682" y="460400"/>
                  <a:pt x="614362" y="400943"/>
                  <a:pt x="614362" y="332184"/>
                </a:cubicBezTo>
                <a:cubicBezTo>
                  <a:pt x="614362" y="262831"/>
                  <a:pt x="627682" y="203150"/>
                  <a:pt x="654323" y="153144"/>
                </a:cubicBezTo>
                <a:cubicBezTo>
                  <a:pt x="680963" y="103138"/>
                  <a:pt x="717500" y="65112"/>
                  <a:pt x="763935" y="39067"/>
                </a:cubicBezTo>
                <a:cubicBezTo>
                  <a:pt x="810369" y="13023"/>
                  <a:pt x="862905" y="0"/>
                  <a:pt x="921543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30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09557-339E-4019-8B24-2C97034FE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56E99B46-D2AE-AE9D-E6E3-C2FE5F933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4353FBA2-E1C6-E379-83BE-70CC4537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075" y="1576387"/>
            <a:ext cx="94678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7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889246-8966-BEC0-82CF-ED01B4F74FE4}"/>
              </a:ext>
            </a:extLst>
          </p:cNvPr>
          <p:cNvSpPr txBox="1"/>
          <p:nvPr/>
        </p:nvSpPr>
        <p:spPr>
          <a:xfrm>
            <a:off x="10121349" y="6509967"/>
            <a:ext cx="1640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출처를 입력해주세요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1C9F3C58-0F42-D9D9-38EB-9F9656345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740498"/>
              </p:ext>
            </p:extLst>
          </p:nvPr>
        </p:nvGraphicFramePr>
        <p:xfrm>
          <a:off x="6914736" y="2235663"/>
          <a:ext cx="4552645" cy="386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24EEED-2BCB-54B9-0E0D-981EFED58BA3}"/>
              </a:ext>
            </a:extLst>
          </p:cNvPr>
          <p:cNvGrpSpPr/>
          <p:nvPr/>
        </p:nvGrpSpPr>
        <p:grpSpPr>
          <a:xfrm flipH="1">
            <a:off x="6115050" y="2998656"/>
            <a:ext cx="1231900" cy="469900"/>
            <a:chOff x="4652600" y="2998656"/>
            <a:chExt cx="1231900" cy="46990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D6A56F3-273B-04B4-DB6E-19EC148EC9F2}"/>
                </a:ext>
              </a:extLst>
            </p:cNvPr>
            <p:cNvCxnSpPr/>
            <p:nvPr/>
          </p:nvCxnSpPr>
          <p:spPr>
            <a:xfrm flipV="1">
              <a:off x="4652600" y="2998656"/>
              <a:ext cx="342900" cy="469900"/>
            </a:xfrm>
            <a:prstGeom prst="line">
              <a:avLst/>
            </a:prstGeom>
            <a:ln>
              <a:solidFill>
                <a:srgbClr val="BEBEBE"/>
              </a:solidFill>
              <a:beve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5E0EBBE-BE43-A8E8-9C5C-472364B1D4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8357" y="3003418"/>
              <a:ext cx="896143" cy="0"/>
            </a:xfrm>
            <a:prstGeom prst="line">
              <a:avLst/>
            </a:prstGeom>
            <a:ln>
              <a:solidFill>
                <a:srgbClr val="BEBEBE"/>
              </a:solidFill>
              <a:bevel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9CFCF14-3ED4-5F9B-89FA-0049F37CC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118259"/>
              </p:ext>
            </p:extLst>
          </p:nvPr>
        </p:nvGraphicFramePr>
        <p:xfrm>
          <a:off x="1050260" y="2243590"/>
          <a:ext cx="4779600" cy="2778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900">
                  <a:extLst>
                    <a:ext uri="{9D8B030D-6E8A-4147-A177-3AD203B41FA5}">
                      <a16:colId xmlns:a16="http://schemas.microsoft.com/office/drawing/2014/main" val="2563511545"/>
                    </a:ext>
                  </a:extLst>
                </a:gridCol>
                <a:gridCol w="1194900">
                  <a:extLst>
                    <a:ext uri="{9D8B030D-6E8A-4147-A177-3AD203B41FA5}">
                      <a16:colId xmlns:a16="http://schemas.microsoft.com/office/drawing/2014/main" val="1979619579"/>
                    </a:ext>
                  </a:extLst>
                </a:gridCol>
                <a:gridCol w="1194900">
                  <a:extLst>
                    <a:ext uri="{9D8B030D-6E8A-4147-A177-3AD203B41FA5}">
                      <a16:colId xmlns:a16="http://schemas.microsoft.com/office/drawing/2014/main" val="148209270"/>
                    </a:ext>
                  </a:extLst>
                </a:gridCol>
                <a:gridCol w="1194900">
                  <a:extLst>
                    <a:ext uri="{9D8B030D-6E8A-4147-A177-3AD203B41FA5}">
                      <a16:colId xmlns:a16="http://schemas.microsoft.com/office/drawing/2014/main" val="742936393"/>
                    </a:ext>
                  </a:extLst>
                </a:gridCol>
              </a:tblGrid>
              <a:tr h="45673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Word</a:t>
                      </a:r>
                      <a:endParaRPr kumimoji="0" lang="ko-KR" alt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8 ExtraBold" pitchFamily="2" charset="-127"/>
                        <a:ea typeface="프리젠테이션 8 ExtraBold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Word</a:t>
                      </a:r>
                      <a:endParaRPr kumimoji="0" lang="ko-KR" alt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8 ExtraBold" pitchFamily="2" charset="-127"/>
                        <a:ea typeface="프리젠테이션 8 ExtraBold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Word</a:t>
                      </a:r>
                      <a:endParaRPr kumimoji="0" lang="ko-KR" alt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8 ExtraBold" pitchFamily="2" charset="-127"/>
                        <a:ea typeface="프리젠테이션 8 ExtraBold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Word</a:t>
                      </a:r>
                      <a:endParaRPr kumimoji="0" lang="ko-KR" alt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8 ExtraBold" pitchFamily="2" charset="-127"/>
                        <a:ea typeface="프리젠테이션 8 ExtraBold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54189"/>
                  </a:ext>
                </a:extLst>
              </a:tr>
              <a:tr h="58035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14.5</a:t>
                      </a:r>
                      <a:endParaRPr kumimoji="0" lang="ko-KR" altLang="en-US" sz="2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8 ExtraBold" pitchFamily="2" charset="-127"/>
                        <a:ea typeface="프리젠테이션 8 ExtraBold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20.7</a:t>
                      </a:r>
                      <a:endParaRPr kumimoji="0" lang="ko-KR" altLang="en-US" sz="2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8 ExtraBold" pitchFamily="2" charset="-127"/>
                        <a:ea typeface="프리젠테이션 8 ExtraBold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42.1</a:t>
                      </a:r>
                      <a:endParaRPr kumimoji="0" lang="ko-KR" altLang="en-US" sz="2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8 ExtraBold" pitchFamily="2" charset="-127"/>
                        <a:ea typeface="프리젠테이션 8 ExtraBold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프리젠테이션 8 ExtraBold" pitchFamily="2" charset="-127"/>
                          <a:ea typeface="프리젠테이션 8 ExtraBold" pitchFamily="2" charset="-127"/>
                          <a:cs typeface="Pretendard ExtraBold" panose="02000903000000020004" pitchFamily="2" charset="-127"/>
                        </a:rPr>
                        <a:t>61.4</a:t>
                      </a:r>
                      <a:endParaRPr kumimoji="0" lang="ko-KR" altLang="en-US" sz="2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프리젠테이션 8 ExtraBold" pitchFamily="2" charset="-127"/>
                        <a:ea typeface="프리젠테이션 8 ExtraBold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714227"/>
                  </a:ext>
                </a:extLst>
              </a:tr>
              <a:tr h="5803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12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14.5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15.2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12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7466"/>
                  </a:ext>
                </a:extLst>
              </a:tr>
              <a:tr h="5803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15.2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14.5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12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6.5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08518"/>
                  </a:ext>
                </a:extLst>
              </a:tr>
              <a:tr h="5803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6.5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15.2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14.5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1D1E"/>
                          </a:solidFill>
                          <a:effectLst/>
                          <a:uLnTx/>
                          <a:uFillTx/>
                          <a:latin typeface="프리젠테이션 3 Light" pitchFamily="2" charset="-127"/>
                          <a:ea typeface="프리젠테이션 3 Light" pitchFamily="2" charset="-127"/>
                          <a:cs typeface="Pretendard Light" panose="02000403000000020004" pitchFamily="2" charset="-127"/>
                        </a:rPr>
                        <a:t>14.5</a:t>
                      </a:r>
                      <a:endParaRPr kumimoji="0" lang="ko-KR" altLang="en-US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C1D1E"/>
                        </a:solidFill>
                        <a:effectLst/>
                        <a:uLnTx/>
                        <a:uFillTx/>
                        <a:latin typeface="프리젠테이션 3 Light" pitchFamily="2" charset="-127"/>
                        <a:ea typeface="프리젠테이션 3 Light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6457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4878BB09-4C00-75ED-2E14-3621E8C1703E}"/>
              </a:ext>
            </a:extLst>
          </p:cNvPr>
          <p:cNvSpPr txBox="1"/>
          <p:nvPr/>
        </p:nvSpPr>
        <p:spPr>
          <a:xfrm>
            <a:off x="974061" y="5237117"/>
            <a:ext cx="4792300" cy="657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자세하게 전하고자 하는 내용을 자세하게 입력해주세요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전하고자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08F9B-1548-AE31-EAF9-280817923FB7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B62A12-359F-1ADE-7F3C-8508B6B0CB58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05F19-7D2C-3B23-7251-4E4585B1BF0B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41932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889246-8966-BEC0-82CF-ED01B4F74FE4}"/>
              </a:ext>
            </a:extLst>
          </p:cNvPr>
          <p:cNvSpPr txBox="1"/>
          <p:nvPr/>
        </p:nvSpPr>
        <p:spPr>
          <a:xfrm>
            <a:off x="10121349" y="6509967"/>
            <a:ext cx="1640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출처를 입력해주세요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BC1F2-A4DD-8CC7-C8DB-59F31FB81626}"/>
              </a:ext>
            </a:extLst>
          </p:cNvPr>
          <p:cNvSpPr txBox="1"/>
          <p:nvPr/>
        </p:nvSpPr>
        <p:spPr>
          <a:xfrm>
            <a:off x="549966" y="1369585"/>
            <a:ext cx="455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3B4986-CFE4-618D-7F9E-B7484AF4F86B}"/>
              </a:ext>
            </a:extLst>
          </p:cNvPr>
          <p:cNvSpPr/>
          <p:nvPr/>
        </p:nvSpPr>
        <p:spPr>
          <a:xfrm>
            <a:off x="6819349" y="2800366"/>
            <a:ext cx="3302000" cy="330200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C2A1E-2ED9-F41C-F066-C622FF86D668}"/>
              </a:ext>
            </a:extLst>
          </p:cNvPr>
          <p:cNvSpPr txBox="1"/>
          <p:nvPr/>
        </p:nvSpPr>
        <p:spPr>
          <a:xfrm>
            <a:off x="599661" y="2261049"/>
            <a:ext cx="4378739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A56AB2E-C873-AB77-EE73-D82C2E040AE8}"/>
              </a:ext>
            </a:extLst>
          </p:cNvPr>
          <p:cNvSpPr/>
          <p:nvPr/>
        </p:nvSpPr>
        <p:spPr>
          <a:xfrm>
            <a:off x="9997922" y="2579316"/>
            <a:ext cx="1872973" cy="1872973"/>
          </a:xfrm>
          <a:prstGeom prst="ellipse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DA6E09E-21CD-B0F3-CBB7-57C9259C741F}"/>
              </a:ext>
            </a:extLst>
          </p:cNvPr>
          <p:cNvSpPr/>
          <p:nvPr/>
        </p:nvSpPr>
        <p:spPr>
          <a:xfrm>
            <a:off x="5888032" y="4850896"/>
            <a:ext cx="1410497" cy="1410497"/>
          </a:xfrm>
          <a:prstGeom prst="ellipse">
            <a:avLst/>
          </a:prstGeom>
          <a:solidFill>
            <a:schemeClr val="accent3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DCAB267-EAA4-0B4C-6E01-7D41BD26C078}"/>
              </a:ext>
            </a:extLst>
          </p:cNvPr>
          <p:cNvSpPr/>
          <p:nvPr/>
        </p:nvSpPr>
        <p:spPr>
          <a:xfrm>
            <a:off x="9144811" y="1944455"/>
            <a:ext cx="1323690" cy="1323690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D91CB3-77FF-0FBF-A636-17C19EDDBAAA}"/>
              </a:ext>
            </a:extLst>
          </p:cNvPr>
          <p:cNvSpPr/>
          <p:nvPr/>
        </p:nvSpPr>
        <p:spPr>
          <a:xfrm>
            <a:off x="9524355" y="4426558"/>
            <a:ext cx="1323690" cy="1323690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708982-3465-67A6-B32D-D5B72993E37F}"/>
              </a:ext>
            </a:extLst>
          </p:cNvPr>
          <p:cNvSpPr txBox="1"/>
          <p:nvPr/>
        </p:nvSpPr>
        <p:spPr>
          <a:xfrm>
            <a:off x="599661" y="2990419"/>
            <a:ext cx="3183834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Q. </a:t>
            </a:r>
            <a:r>
              <a:rPr kumimoji="0" lang="ko-KR" alt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질문을 적어주세요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EFCBB5-AD17-8E5A-BC42-DBA213A56FE3}"/>
              </a:ext>
            </a:extLst>
          </p:cNvPr>
          <p:cNvSpPr txBox="1"/>
          <p:nvPr/>
        </p:nvSpPr>
        <p:spPr>
          <a:xfrm>
            <a:off x="599661" y="3298195"/>
            <a:ext cx="210543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전수조사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, n=1,000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/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단위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: %</a:t>
            </a:r>
            <a:endParaRPr kumimoji="0" lang="ko-KR" altLang="en-US" sz="11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2AC97C-8059-AC59-FAC6-1A676C539BA0}"/>
              </a:ext>
            </a:extLst>
          </p:cNvPr>
          <p:cNvSpPr txBox="1"/>
          <p:nvPr/>
        </p:nvSpPr>
        <p:spPr>
          <a:xfrm>
            <a:off x="7837869" y="3741477"/>
            <a:ext cx="126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카카오톡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6A92D8-2D3E-CF38-4204-2FB19F6CA61C}"/>
              </a:ext>
            </a:extLst>
          </p:cNvPr>
          <p:cNvSpPr txBox="1"/>
          <p:nvPr/>
        </p:nvSpPr>
        <p:spPr>
          <a:xfrm>
            <a:off x="7497937" y="4145851"/>
            <a:ext cx="1944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85%</a:t>
            </a:r>
            <a:endParaRPr kumimoji="0" lang="ko-KR" altLang="en-US" sz="6000" b="0" i="0" u="none" strike="noStrike" kern="1200" cap="none" spc="-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371012-102C-F0F1-FE7C-3F05E35DDBCB}"/>
              </a:ext>
            </a:extLst>
          </p:cNvPr>
          <p:cNvSpPr txBox="1"/>
          <p:nvPr/>
        </p:nvSpPr>
        <p:spPr>
          <a:xfrm>
            <a:off x="6249873" y="5222415"/>
            <a:ext cx="686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카카오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5A745B-D347-A7A0-E679-6FF911DF87E6}"/>
              </a:ext>
            </a:extLst>
          </p:cNvPr>
          <p:cNvSpPr txBox="1"/>
          <p:nvPr/>
        </p:nvSpPr>
        <p:spPr>
          <a:xfrm>
            <a:off x="6079906" y="5407081"/>
            <a:ext cx="1026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30%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FB2CFA-0EA7-E7D6-3ADE-4FB5BBAEA0F6}"/>
              </a:ext>
            </a:extLst>
          </p:cNvPr>
          <p:cNvSpPr txBox="1"/>
          <p:nvPr/>
        </p:nvSpPr>
        <p:spPr>
          <a:xfrm>
            <a:off x="9802509" y="4707327"/>
            <a:ext cx="808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카카오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 M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046C53-4B8A-FBF9-2A41-EB3FFD4CE2CD}"/>
              </a:ext>
            </a:extLst>
          </p:cNvPr>
          <p:cNvSpPr txBox="1"/>
          <p:nvPr/>
        </p:nvSpPr>
        <p:spPr>
          <a:xfrm>
            <a:off x="9693379" y="4891993"/>
            <a:ext cx="1026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28%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E3E93F-7C6E-FFA9-9667-760D08819580}"/>
              </a:ext>
            </a:extLst>
          </p:cNvPr>
          <p:cNvSpPr txBox="1"/>
          <p:nvPr/>
        </p:nvSpPr>
        <p:spPr>
          <a:xfrm>
            <a:off x="10385827" y="3083782"/>
            <a:ext cx="1097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카카오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AE9AFE-0295-5E8A-2DEB-FA8B6025A01F}"/>
              </a:ext>
            </a:extLst>
          </p:cNvPr>
          <p:cNvSpPr txBox="1"/>
          <p:nvPr/>
        </p:nvSpPr>
        <p:spPr>
          <a:xfrm>
            <a:off x="10116783" y="3314614"/>
            <a:ext cx="1640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50%</a:t>
            </a:r>
            <a:endParaRPr kumimoji="0" lang="ko-KR" altLang="en-US" sz="4000" b="0" i="0" u="none" strike="noStrike" kern="1200" cap="none" spc="-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11D698-AB39-34F7-1C0D-0B8D408906B5}"/>
              </a:ext>
            </a:extLst>
          </p:cNvPr>
          <p:cNvSpPr txBox="1"/>
          <p:nvPr/>
        </p:nvSpPr>
        <p:spPr>
          <a:xfrm>
            <a:off x="9408210" y="2217179"/>
            <a:ext cx="808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카카오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 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7919B-0327-FB2E-F554-34A81F3E32F3}"/>
              </a:ext>
            </a:extLst>
          </p:cNvPr>
          <p:cNvSpPr txBox="1"/>
          <p:nvPr/>
        </p:nvSpPr>
        <p:spPr>
          <a:xfrm>
            <a:off x="9299080" y="2401845"/>
            <a:ext cx="1026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25%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5ECF6D-5BCA-E580-6334-D82612A5951E}"/>
              </a:ext>
            </a:extLst>
          </p:cNvPr>
          <p:cNvSpPr txBox="1"/>
          <p:nvPr/>
        </p:nvSpPr>
        <p:spPr>
          <a:xfrm>
            <a:off x="461655" y="5025317"/>
            <a:ext cx="4462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Survey</a:t>
            </a:r>
            <a:endParaRPr kumimoji="0" lang="ko-KR" altLang="en-US" sz="96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D7FD0856-90BE-CC5E-2C54-35A556F8E513}"/>
              </a:ext>
            </a:extLst>
          </p:cNvPr>
          <p:cNvSpPr/>
          <p:nvPr/>
        </p:nvSpPr>
        <p:spPr>
          <a:xfrm>
            <a:off x="599661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27EC-9272-093D-E146-74589BCD9179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093047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B01654B-931D-BDA7-2D7B-1EDE40BE60D7}"/>
              </a:ext>
            </a:extLst>
          </p:cNvPr>
          <p:cNvCxnSpPr/>
          <p:nvPr/>
        </p:nvCxnSpPr>
        <p:spPr>
          <a:xfrm>
            <a:off x="6096000" y="4488488"/>
            <a:ext cx="0" cy="37374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383ACE-58C2-94CA-8AC4-B90141231B16}"/>
              </a:ext>
            </a:extLst>
          </p:cNvPr>
          <p:cNvCxnSpPr/>
          <p:nvPr/>
        </p:nvCxnSpPr>
        <p:spPr>
          <a:xfrm>
            <a:off x="6089648" y="2372082"/>
            <a:ext cx="0" cy="37374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F778D8D-FBC5-F18A-726E-F5FEFDCB3FE1}"/>
              </a:ext>
            </a:extLst>
          </p:cNvPr>
          <p:cNvSpPr/>
          <p:nvPr/>
        </p:nvSpPr>
        <p:spPr>
          <a:xfrm>
            <a:off x="2779580" y="1158209"/>
            <a:ext cx="6632840" cy="1258323"/>
          </a:xfrm>
          <a:prstGeom prst="roundRect">
            <a:avLst>
              <a:gd name="adj" fmla="val 12528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7D6B6C-7C53-872D-037E-34050E7E39E5}"/>
              </a:ext>
            </a:extLst>
          </p:cNvPr>
          <p:cNvSpPr txBox="1"/>
          <p:nvPr/>
        </p:nvSpPr>
        <p:spPr>
          <a:xfrm>
            <a:off x="5682759" y="1296899"/>
            <a:ext cx="826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AS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IS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D20A3-3B5E-61C4-F663-4A8D36F0C885}"/>
              </a:ext>
            </a:extLst>
          </p:cNvPr>
          <p:cNvSpPr txBox="1"/>
          <p:nvPr/>
        </p:nvSpPr>
        <p:spPr>
          <a:xfrm>
            <a:off x="2368826" y="1635453"/>
            <a:ext cx="745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요약해주세요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95BFD4-2372-31BA-9911-EAAF155DA3C4}"/>
              </a:ext>
            </a:extLst>
          </p:cNvPr>
          <p:cNvSpPr txBox="1"/>
          <p:nvPr/>
        </p:nvSpPr>
        <p:spPr>
          <a:xfrm>
            <a:off x="4537212" y="1920565"/>
            <a:ext cx="3117574" cy="35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249DDD8-52C6-6474-43E3-A63AE6AEE38C}"/>
              </a:ext>
            </a:extLst>
          </p:cNvPr>
          <p:cNvSpPr/>
          <p:nvPr/>
        </p:nvSpPr>
        <p:spPr>
          <a:xfrm>
            <a:off x="5051980" y="2949955"/>
            <a:ext cx="2075335" cy="1608383"/>
          </a:xfrm>
          <a:prstGeom prst="roundRect">
            <a:avLst>
              <a:gd name="adj" fmla="val 1252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0D7EFA-5BBB-698C-A50E-30EB316FFC7C}"/>
              </a:ext>
            </a:extLst>
          </p:cNvPr>
          <p:cNvSpPr/>
          <p:nvPr/>
        </p:nvSpPr>
        <p:spPr>
          <a:xfrm>
            <a:off x="2771953" y="2949955"/>
            <a:ext cx="2075335" cy="1608383"/>
          </a:xfrm>
          <a:prstGeom prst="roundRect">
            <a:avLst>
              <a:gd name="adj" fmla="val 1252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103D79C-14A7-8987-3EAA-AE6147CADC9B}"/>
              </a:ext>
            </a:extLst>
          </p:cNvPr>
          <p:cNvSpPr/>
          <p:nvPr/>
        </p:nvSpPr>
        <p:spPr>
          <a:xfrm>
            <a:off x="7332007" y="2949955"/>
            <a:ext cx="2075335" cy="1608383"/>
          </a:xfrm>
          <a:prstGeom prst="roundRect">
            <a:avLst>
              <a:gd name="adj" fmla="val 1252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295C7F-8F7B-A75C-0588-2850E44B2494}"/>
              </a:ext>
            </a:extLst>
          </p:cNvPr>
          <p:cNvSpPr txBox="1"/>
          <p:nvPr/>
        </p:nvSpPr>
        <p:spPr>
          <a:xfrm>
            <a:off x="3396380" y="3169253"/>
            <a:ext cx="8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목표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1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771BBF-24D5-65C3-4726-9D641A281187}"/>
              </a:ext>
            </a:extLst>
          </p:cNvPr>
          <p:cNvSpPr txBox="1"/>
          <p:nvPr/>
        </p:nvSpPr>
        <p:spPr>
          <a:xfrm>
            <a:off x="5676407" y="3168034"/>
            <a:ext cx="8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목표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2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A4D86B-F0CF-56AD-4DAA-EC1E8D989530}"/>
              </a:ext>
            </a:extLst>
          </p:cNvPr>
          <p:cNvSpPr txBox="1"/>
          <p:nvPr/>
        </p:nvSpPr>
        <p:spPr>
          <a:xfrm>
            <a:off x="7956434" y="3168034"/>
            <a:ext cx="8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목표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3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BB84D7-5740-C10F-8FBD-5D188033FFAA}"/>
              </a:ext>
            </a:extLst>
          </p:cNvPr>
          <p:cNvSpPr txBox="1"/>
          <p:nvPr/>
        </p:nvSpPr>
        <p:spPr>
          <a:xfrm>
            <a:off x="2957166" y="3670845"/>
            <a:ext cx="170490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해당 데이터에 대한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제목이나 내용을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요약하여 적어주세요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831C03-92E0-D0B1-420F-0CAC87DF02B3}"/>
              </a:ext>
            </a:extLst>
          </p:cNvPr>
          <p:cNvSpPr txBox="1"/>
          <p:nvPr/>
        </p:nvSpPr>
        <p:spPr>
          <a:xfrm>
            <a:off x="5237193" y="3670845"/>
            <a:ext cx="170490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해당 데이터에 대한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제목이나 내용을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요약하여 적어주세요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64B9CF-9661-DBE8-E128-0461B351A8DA}"/>
              </a:ext>
            </a:extLst>
          </p:cNvPr>
          <p:cNvSpPr txBox="1"/>
          <p:nvPr/>
        </p:nvSpPr>
        <p:spPr>
          <a:xfrm>
            <a:off x="7517220" y="3670845"/>
            <a:ext cx="170490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해당 데이터에 대한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제목이나 내용을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요약하여 적어주세요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BCCC7AA-5A9F-3F82-06B6-80DE2D4AA35A}"/>
              </a:ext>
            </a:extLst>
          </p:cNvPr>
          <p:cNvSpPr/>
          <p:nvPr/>
        </p:nvSpPr>
        <p:spPr>
          <a:xfrm>
            <a:off x="2779580" y="5091761"/>
            <a:ext cx="6632840" cy="1258323"/>
          </a:xfrm>
          <a:prstGeom prst="roundRect">
            <a:avLst>
              <a:gd name="adj" fmla="val 12528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38FEF9-5AC6-D38E-0B0C-970497045E90}"/>
              </a:ext>
            </a:extLst>
          </p:cNvPr>
          <p:cNvSpPr txBox="1"/>
          <p:nvPr/>
        </p:nvSpPr>
        <p:spPr>
          <a:xfrm>
            <a:off x="5682760" y="5262539"/>
            <a:ext cx="826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TO BE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78C1C4-C98C-6A3C-3ECB-04119EA8DA85}"/>
              </a:ext>
            </a:extLst>
          </p:cNvPr>
          <p:cNvSpPr txBox="1"/>
          <p:nvPr/>
        </p:nvSpPr>
        <p:spPr>
          <a:xfrm>
            <a:off x="2368826" y="5562407"/>
            <a:ext cx="745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요약해주세요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925B54-A4E3-1A88-C829-59D718000A90}"/>
              </a:ext>
            </a:extLst>
          </p:cNvPr>
          <p:cNvSpPr txBox="1"/>
          <p:nvPr/>
        </p:nvSpPr>
        <p:spPr>
          <a:xfrm>
            <a:off x="4537213" y="5822029"/>
            <a:ext cx="3117574" cy="35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A3EC3A97-B7EC-BF14-C9DA-EB6A40EA0B5E}"/>
              </a:ext>
            </a:extLst>
          </p:cNvPr>
          <p:cNvSpPr/>
          <p:nvPr/>
        </p:nvSpPr>
        <p:spPr>
          <a:xfrm>
            <a:off x="599661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0A842-7781-3897-0BA2-62BF332248B1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553933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:a16="http://schemas.microsoft.com/office/drawing/2014/main" id="{7DD6CB4B-D95D-DC07-CE65-BF0DE853F127}"/>
              </a:ext>
            </a:extLst>
          </p:cNvPr>
          <p:cNvSpPr/>
          <p:nvPr/>
        </p:nvSpPr>
        <p:spPr>
          <a:xfrm>
            <a:off x="6708943" y="2140801"/>
            <a:ext cx="1059542" cy="10595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A4F86-BAAB-348E-B5CC-88CC7F5490F7}"/>
              </a:ext>
            </a:extLst>
          </p:cNvPr>
          <p:cNvSpPr txBox="1"/>
          <p:nvPr/>
        </p:nvSpPr>
        <p:spPr>
          <a:xfrm>
            <a:off x="549966" y="1369585"/>
            <a:ext cx="4553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608EAB-C7B7-7446-E324-412FE552B05F}"/>
              </a:ext>
            </a:extLst>
          </p:cNvPr>
          <p:cNvSpPr txBox="1"/>
          <p:nvPr/>
        </p:nvSpPr>
        <p:spPr>
          <a:xfrm>
            <a:off x="549966" y="2261049"/>
            <a:ext cx="4378739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2" name="그림 31" descr="만화 영화, 장난감이(가) 표시된 사진&#10;&#10;자동 생성된 설명">
            <a:extLst>
              <a:ext uri="{FF2B5EF4-FFF2-40B4-BE49-F238E27FC236}">
                <a16:creationId xmlns:a16="http://schemas.microsoft.com/office/drawing/2014/main" id="{4F533373-A7B6-0469-B60C-DAE71EF40C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994" y="1995658"/>
            <a:ext cx="1204685" cy="1204685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CE9472BA-FA4A-2A22-E480-9C2F7B514A51}"/>
              </a:ext>
            </a:extLst>
          </p:cNvPr>
          <p:cNvSpPr/>
          <p:nvPr/>
        </p:nvSpPr>
        <p:spPr>
          <a:xfrm>
            <a:off x="5821794" y="3628572"/>
            <a:ext cx="1059542" cy="10595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그림 24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8072EBA5-9957-244F-9D7F-25066170A3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657" y="3483428"/>
            <a:ext cx="1204686" cy="1204686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2BD4290D-740D-13DC-5463-9C8C5A3DEA07}"/>
              </a:ext>
            </a:extLst>
          </p:cNvPr>
          <p:cNvSpPr/>
          <p:nvPr/>
        </p:nvSpPr>
        <p:spPr>
          <a:xfrm>
            <a:off x="6708943" y="5116343"/>
            <a:ext cx="1059542" cy="10595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 descr="만화 영화, 장난감, 애니메이션이(가) 표시된 사진&#10;&#10;자동 생성된 설명">
            <a:extLst>
              <a:ext uri="{FF2B5EF4-FFF2-40B4-BE49-F238E27FC236}">
                <a16:creationId xmlns:a16="http://schemas.microsoft.com/office/drawing/2014/main" id="{EB3A9224-480C-647E-8640-1386E713DC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994" y="4971198"/>
            <a:ext cx="1204687" cy="120468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3D08B31-A436-C9B5-0582-58B8CA1B2984}"/>
              </a:ext>
            </a:extLst>
          </p:cNvPr>
          <p:cNvSpPr txBox="1"/>
          <p:nvPr/>
        </p:nvSpPr>
        <p:spPr>
          <a:xfrm>
            <a:off x="8028607" y="2411269"/>
            <a:ext cx="262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인터뷰에 대한 제목이나 내용을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요약하여 적어주세요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B7B362-FE5D-952E-BDE9-4227E469A551}"/>
              </a:ext>
            </a:extLst>
          </p:cNvPr>
          <p:cNvSpPr txBox="1"/>
          <p:nvPr/>
        </p:nvSpPr>
        <p:spPr>
          <a:xfrm>
            <a:off x="8028607" y="2065191"/>
            <a:ext cx="1059543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김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OO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대학생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889D84-1791-EF1E-270A-2570D2056CB4}"/>
              </a:ext>
            </a:extLst>
          </p:cNvPr>
          <p:cNvSpPr txBox="1"/>
          <p:nvPr/>
        </p:nvSpPr>
        <p:spPr>
          <a:xfrm>
            <a:off x="7209473" y="3974650"/>
            <a:ext cx="262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인터뷰에 대한 제목이나 내용을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요약하여 적어주세요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913F9B-399D-B9F5-1E9E-7D3B68557A37}"/>
              </a:ext>
            </a:extLst>
          </p:cNvPr>
          <p:cNvSpPr txBox="1"/>
          <p:nvPr/>
        </p:nvSpPr>
        <p:spPr>
          <a:xfrm>
            <a:off x="7209473" y="3628572"/>
            <a:ext cx="1513613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박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OO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프리랜서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FFCAE3-E339-556F-BEE1-0E1138E57CEB}"/>
              </a:ext>
            </a:extLst>
          </p:cNvPr>
          <p:cNvSpPr txBox="1"/>
          <p:nvPr/>
        </p:nvSpPr>
        <p:spPr>
          <a:xfrm>
            <a:off x="8028607" y="5397214"/>
            <a:ext cx="262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인터뷰에 대한 제목이나 내용을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요약하여 적어주세요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25D453-B472-DD6E-9283-A0A49FB9045E}"/>
              </a:ext>
            </a:extLst>
          </p:cNvPr>
          <p:cNvSpPr txBox="1"/>
          <p:nvPr/>
        </p:nvSpPr>
        <p:spPr>
          <a:xfrm>
            <a:off x="8028607" y="5051136"/>
            <a:ext cx="1059543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OO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l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회사원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8D9AAC-33E6-AE48-35B3-1983BBA3DE39}"/>
              </a:ext>
            </a:extLst>
          </p:cNvPr>
          <p:cNvSpPr txBox="1"/>
          <p:nvPr/>
        </p:nvSpPr>
        <p:spPr>
          <a:xfrm>
            <a:off x="1730352" y="3660392"/>
            <a:ext cx="2222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질문의 내용을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적어주세요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CEAE09-62AE-4C51-4FF6-97F43C7209D7}"/>
              </a:ext>
            </a:extLst>
          </p:cNvPr>
          <p:cNvSpPr txBox="1"/>
          <p:nvPr/>
        </p:nvSpPr>
        <p:spPr>
          <a:xfrm>
            <a:off x="599661" y="3629614"/>
            <a:ext cx="1648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Q.</a:t>
            </a:r>
            <a:endParaRPr kumimoji="0" lang="ko-KR" altLang="en-US" sz="6000" b="0" i="0" u="sng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C3C4EB-A532-8B96-BB88-C5177BD221B4}"/>
              </a:ext>
            </a:extLst>
          </p:cNvPr>
          <p:cNvSpPr txBox="1"/>
          <p:nvPr/>
        </p:nvSpPr>
        <p:spPr>
          <a:xfrm>
            <a:off x="10121349" y="6509967"/>
            <a:ext cx="1640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출처를 입력해주세요</a:t>
            </a: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68E59714-8807-06C4-A5D1-97DB22117C66}"/>
              </a:ext>
            </a:extLst>
          </p:cNvPr>
          <p:cNvSpPr/>
          <p:nvPr/>
        </p:nvSpPr>
        <p:spPr>
          <a:xfrm>
            <a:off x="599661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F195B4-7247-041C-86F1-69348C6D90DC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65379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A2A37A0-0C8C-58C2-7A71-7AD62D98CD16}"/>
              </a:ext>
            </a:extLst>
          </p:cNvPr>
          <p:cNvSpPr/>
          <p:nvPr/>
        </p:nvSpPr>
        <p:spPr>
          <a:xfrm>
            <a:off x="1319661" y="4644571"/>
            <a:ext cx="2648256" cy="179421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B2A2DC4-C81F-9885-81E8-6FA8DF909D6F}"/>
              </a:ext>
            </a:extLst>
          </p:cNvPr>
          <p:cNvSpPr/>
          <p:nvPr/>
        </p:nvSpPr>
        <p:spPr>
          <a:xfrm>
            <a:off x="4203559" y="2104562"/>
            <a:ext cx="6668779" cy="23244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21F2ECE-39CB-B742-B3F3-D7770CC709DB}"/>
              </a:ext>
            </a:extLst>
          </p:cNvPr>
          <p:cNvSpPr/>
          <p:nvPr/>
        </p:nvSpPr>
        <p:spPr>
          <a:xfrm>
            <a:off x="4203560" y="4644571"/>
            <a:ext cx="4020526" cy="17942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3805086-BA22-0BF3-179E-6E600E20236E}"/>
              </a:ext>
            </a:extLst>
          </p:cNvPr>
          <p:cNvSpPr/>
          <p:nvPr/>
        </p:nvSpPr>
        <p:spPr>
          <a:xfrm>
            <a:off x="8459729" y="4644571"/>
            <a:ext cx="2412609" cy="179421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46B3D8-E166-05AD-5A31-00551F7E51AB}"/>
              </a:ext>
            </a:extLst>
          </p:cNvPr>
          <p:cNvSpPr txBox="1"/>
          <p:nvPr/>
        </p:nvSpPr>
        <p:spPr>
          <a:xfrm>
            <a:off x="1543009" y="4954703"/>
            <a:ext cx="826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김피티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883FA-8A39-5016-AB10-1264EF98FEC8}"/>
              </a:ext>
            </a:extLst>
          </p:cNvPr>
          <p:cNvSpPr txBox="1"/>
          <p:nvPr/>
        </p:nvSpPr>
        <p:spPr>
          <a:xfrm>
            <a:off x="1543009" y="5456295"/>
            <a:ext cx="17049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해당 데이터에 대한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제목이나 내용을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요약하여 적어주세요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535A08-B33F-3575-7AD1-2DE64283157E}"/>
              </a:ext>
            </a:extLst>
          </p:cNvPr>
          <p:cNvSpPr txBox="1"/>
          <p:nvPr/>
        </p:nvSpPr>
        <p:spPr>
          <a:xfrm>
            <a:off x="2233803" y="5014092"/>
            <a:ext cx="491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ceo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1BEF16-0F5A-CF70-92B6-798EA8ED3DC0}"/>
              </a:ext>
            </a:extLst>
          </p:cNvPr>
          <p:cNvSpPr txBox="1"/>
          <p:nvPr/>
        </p:nvSpPr>
        <p:spPr>
          <a:xfrm>
            <a:off x="4503751" y="2666741"/>
            <a:ext cx="5617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인터뷰에 대한 제목이나 내용을 요약하여 적어주세요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인터뷰에 대한 제목이나 내용을 요약하여 적어주세요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.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꼭 적어주세요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EE65BC-C776-520D-9733-C3F0AF31EF90}"/>
              </a:ext>
            </a:extLst>
          </p:cNvPr>
          <p:cNvSpPr txBox="1"/>
          <p:nvPr/>
        </p:nvSpPr>
        <p:spPr>
          <a:xfrm>
            <a:off x="4503751" y="2393441"/>
            <a:ext cx="5617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부가 설명을 적어주세요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F43F6E-6083-172B-A5A1-77A4AEBCF01F}"/>
              </a:ext>
            </a:extLst>
          </p:cNvPr>
          <p:cNvSpPr txBox="1"/>
          <p:nvPr/>
        </p:nvSpPr>
        <p:spPr>
          <a:xfrm>
            <a:off x="4503751" y="3467100"/>
            <a:ext cx="561759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본문에 대한 내용을 적어주세요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본문에 대한 내용을 적어주세요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.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본문에 대한 내용을 적어주세요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본문에 대한 내용을 적어주세요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.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본문에 대한 내용을 적어주세요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.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44AC46-5142-FDF0-5999-9F249C4BDB06}"/>
              </a:ext>
            </a:extLst>
          </p:cNvPr>
          <p:cNvSpPr txBox="1"/>
          <p:nvPr/>
        </p:nvSpPr>
        <p:spPr>
          <a:xfrm>
            <a:off x="4503751" y="4953484"/>
            <a:ext cx="123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포트폴리오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40778-053F-7FBF-2E04-697C6228EE9B}"/>
              </a:ext>
            </a:extLst>
          </p:cNvPr>
          <p:cNvSpPr txBox="1"/>
          <p:nvPr/>
        </p:nvSpPr>
        <p:spPr>
          <a:xfrm>
            <a:off x="4503750" y="5456295"/>
            <a:ext cx="339564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해당 데이터에 대한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제목이나 내용을 요약하여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해당 데이터에 대한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제목이나 내용을 요약하여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해당 데이터에 대한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제목이나 내용을 요약하여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F64425-45AA-F97D-6DA1-3F60EBF55256}"/>
              </a:ext>
            </a:extLst>
          </p:cNvPr>
          <p:cNvSpPr txBox="1"/>
          <p:nvPr/>
        </p:nvSpPr>
        <p:spPr>
          <a:xfrm>
            <a:off x="8758060" y="5078236"/>
            <a:ext cx="181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PPT@gmail.com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E9FB88-BCCD-1B75-755E-EF3B5D88789C}"/>
              </a:ext>
            </a:extLst>
          </p:cNvPr>
          <p:cNvSpPr txBox="1"/>
          <p:nvPr/>
        </p:nvSpPr>
        <p:spPr>
          <a:xfrm>
            <a:off x="8758060" y="5389065"/>
            <a:ext cx="181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@PPT_TEMP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612D78-1A5E-ABC2-BDC6-85F691BF0E34}"/>
              </a:ext>
            </a:extLst>
          </p:cNvPr>
          <p:cNvSpPr txBox="1"/>
          <p:nvPr/>
        </p:nvSpPr>
        <p:spPr>
          <a:xfrm>
            <a:off x="8758060" y="5696842"/>
            <a:ext cx="181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010.1234.5678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A79F0-7A1B-121A-D58B-EF6A8E1C7227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E1ED5877-572A-5346-C768-F87DEFF4754A}"/>
              </a:ext>
            </a:extLst>
          </p:cNvPr>
          <p:cNvSpPr/>
          <p:nvPr/>
        </p:nvSpPr>
        <p:spPr>
          <a:xfrm>
            <a:off x="599661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1E838-939D-1ADF-6F5D-E1EC685FADA7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14" name="그림 개체 틀 13" descr="사람, 의류, 실내, 벽이(가) 표시된 사진&#10;&#10;자동 생성된 설명">
            <a:extLst>
              <a:ext uri="{FF2B5EF4-FFF2-40B4-BE49-F238E27FC236}">
                <a16:creationId xmlns:a16="http://schemas.microsoft.com/office/drawing/2014/main" id="{138607E8-05EF-D38E-9962-F6A53AFA68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9213" y="2105025"/>
            <a:ext cx="2647950" cy="2324100"/>
          </a:xfrm>
          <a:custGeom>
            <a:avLst/>
            <a:gdLst>
              <a:gd name="connsiteX0" fmla="*/ 387412 w 2648256"/>
              <a:gd name="connsiteY0" fmla="*/ 0 h 2324425"/>
              <a:gd name="connsiteX1" fmla="*/ 2260844 w 2648256"/>
              <a:gd name="connsiteY1" fmla="*/ 0 h 2324425"/>
              <a:gd name="connsiteX2" fmla="*/ 2648256 w 2648256"/>
              <a:gd name="connsiteY2" fmla="*/ 387412 h 2324425"/>
              <a:gd name="connsiteX3" fmla="*/ 2648256 w 2648256"/>
              <a:gd name="connsiteY3" fmla="*/ 1937013 h 2324425"/>
              <a:gd name="connsiteX4" fmla="*/ 2260844 w 2648256"/>
              <a:gd name="connsiteY4" fmla="*/ 2324425 h 2324425"/>
              <a:gd name="connsiteX5" fmla="*/ 387412 w 2648256"/>
              <a:gd name="connsiteY5" fmla="*/ 2324425 h 2324425"/>
              <a:gd name="connsiteX6" fmla="*/ 0 w 2648256"/>
              <a:gd name="connsiteY6" fmla="*/ 1937013 h 2324425"/>
              <a:gd name="connsiteX7" fmla="*/ 0 w 2648256"/>
              <a:gd name="connsiteY7" fmla="*/ 387412 h 2324425"/>
              <a:gd name="connsiteX8" fmla="*/ 387412 w 2648256"/>
              <a:gd name="connsiteY8" fmla="*/ 0 h 23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256" h="2324425">
                <a:moveTo>
                  <a:pt x="387412" y="0"/>
                </a:moveTo>
                <a:lnTo>
                  <a:pt x="2260844" y="0"/>
                </a:lnTo>
                <a:cubicBezTo>
                  <a:pt x="2474806" y="0"/>
                  <a:pt x="2648256" y="173450"/>
                  <a:pt x="2648256" y="387412"/>
                </a:cubicBezTo>
                <a:lnTo>
                  <a:pt x="2648256" y="1937013"/>
                </a:lnTo>
                <a:cubicBezTo>
                  <a:pt x="2648256" y="2150975"/>
                  <a:pt x="2474806" y="2324425"/>
                  <a:pt x="2260844" y="2324425"/>
                </a:cubicBezTo>
                <a:lnTo>
                  <a:pt x="387412" y="2324425"/>
                </a:lnTo>
                <a:cubicBezTo>
                  <a:pt x="173450" y="2324425"/>
                  <a:pt x="0" y="2150975"/>
                  <a:pt x="0" y="1937013"/>
                </a:cubicBezTo>
                <a:lnTo>
                  <a:pt x="0" y="387412"/>
                </a:lnTo>
                <a:cubicBezTo>
                  <a:pt x="0" y="173450"/>
                  <a:pt x="173450" y="0"/>
                  <a:pt x="38741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217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59D27C1-C6CA-9EE4-824D-99AD1B1B986E}"/>
              </a:ext>
            </a:extLst>
          </p:cNvPr>
          <p:cNvSpPr/>
          <p:nvPr/>
        </p:nvSpPr>
        <p:spPr>
          <a:xfrm>
            <a:off x="7867309" y="1980531"/>
            <a:ext cx="3260416" cy="4122095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CC8C966-EF4B-9368-780D-0C53232A56E2}"/>
              </a:ext>
            </a:extLst>
          </p:cNvPr>
          <p:cNvSpPr/>
          <p:nvPr/>
        </p:nvSpPr>
        <p:spPr>
          <a:xfrm>
            <a:off x="4278513" y="1980531"/>
            <a:ext cx="3260416" cy="4122095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225FAFE-5E86-745E-A84E-2845DE03CF8A}"/>
              </a:ext>
            </a:extLst>
          </p:cNvPr>
          <p:cNvSpPr/>
          <p:nvPr/>
        </p:nvSpPr>
        <p:spPr>
          <a:xfrm>
            <a:off x="893243" y="1980531"/>
            <a:ext cx="3056891" cy="4122095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4185927-EDD5-F688-5D4E-A98292C135EA}"/>
              </a:ext>
            </a:extLst>
          </p:cNvPr>
          <p:cNvSpPr/>
          <p:nvPr/>
        </p:nvSpPr>
        <p:spPr>
          <a:xfrm>
            <a:off x="2255447" y="4668993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F21F781-E74F-FB01-33FB-1483BFA6B0B5}"/>
              </a:ext>
            </a:extLst>
          </p:cNvPr>
          <p:cNvSpPr/>
          <p:nvPr/>
        </p:nvSpPr>
        <p:spPr>
          <a:xfrm>
            <a:off x="2255447" y="3297379"/>
            <a:ext cx="914400" cy="9144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FB9CE-8BBB-5C0A-EE43-6CB77B165941}"/>
              </a:ext>
            </a:extLst>
          </p:cNvPr>
          <p:cNvSpPr txBox="1"/>
          <p:nvPr/>
        </p:nvSpPr>
        <p:spPr>
          <a:xfrm>
            <a:off x="1240541" y="2575935"/>
            <a:ext cx="281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성별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11426-D37A-5275-F3C6-B1D0447B449C}"/>
              </a:ext>
            </a:extLst>
          </p:cNvPr>
          <p:cNvSpPr txBox="1"/>
          <p:nvPr/>
        </p:nvSpPr>
        <p:spPr>
          <a:xfrm>
            <a:off x="4656881" y="2575935"/>
            <a:ext cx="281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나이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BE0C9F-73FD-D9C3-21BD-22721871FC04}"/>
              </a:ext>
            </a:extLst>
          </p:cNvPr>
          <p:cNvSpPr txBox="1"/>
          <p:nvPr/>
        </p:nvSpPr>
        <p:spPr>
          <a:xfrm>
            <a:off x="8190120" y="2575935"/>
            <a:ext cx="281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직업</a:t>
            </a:r>
          </a:p>
        </p:txBody>
      </p:sp>
      <p:pic>
        <p:nvPicPr>
          <p:cNvPr id="14" name="그래픽 13" descr="Megaphone">
            <a:extLst>
              <a:ext uri="{FF2B5EF4-FFF2-40B4-BE49-F238E27FC236}">
                <a16:creationId xmlns:a16="http://schemas.microsoft.com/office/drawing/2014/main" id="{9E23C860-7B27-5D57-16A9-8A1518ECE7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3331" y="2255337"/>
            <a:ext cx="245165" cy="245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F0EEBE-7D68-D774-3EA1-E4989343EC50}"/>
              </a:ext>
            </a:extLst>
          </p:cNvPr>
          <p:cNvSpPr txBox="1"/>
          <p:nvPr/>
        </p:nvSpPr>
        <p:spPr>
          <a:xfrm>
            <a:off x="1529654" y="2243267"/>
            <a:ext cx="1640193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pic>
        <p:nvPicPr>
          <p:cNvPr id="20" name="그래픽 19" descr="Megaphone">
            <a:extLst>
              <a:ext uri="{FF2B5EF4-FFF2-40B4-BE49-F238E27FC236}">
                <a16:creationId xmlns:a16="http://schemas.microsoft.com/office/drawing/2014/main" id="{51EC4C3D-8C94-E1E7-8F91-2A10122E5D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9671" y="2255337"/>
            <a:ext cx="245165" cy="2451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A3C73E-E61B-C4D3-B654-C5E0C4777962}"/>
              </a:ext>
            </a:extLst>
          </p:cNvPr>
          <p:cNvSpPr txBox="1"/>
          <p:nvPr/>
        </p:nvSpPr>
        <p:spPr>
          <a:xfrm>
            <a:off x="4945994" y="2243267"/>
            <a:ext cx="1640193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pic>
        <p:nvPicPr>
          <p:cNvPr id="25" name="그래픽 24" descr="Megaphone">
            <a:extLst>
              <a:ext uri="{FF2B5EF4-FFF2-40B4-BE49-F238E27FC236}">
                <a16:creationId xmlns:a16="http://schemas.microsoft.com/office/drawing/2014/main" id="{A8F85D34-2B50-D20D-24B5-CADFE21D68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2910" y="2255337"/>
            <a:ext cx="245165" cy="2451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044D26A-8615-261C-B936-78A629A45FFE}"/>
              </a:ext>
            </a:extLst>
          </p:cNvPr>
          <p:cNvSpPr txBox="1"/>
          <p:nvPr/>
        </p:nvSpPr>
        <p:spPr>
          <a:xfrm>
            <a:off x="8479233" y="2243267"/>
            <a:ext cx="1640193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pic>
        <p:nvPicPr>
          <p:cNvPr id="39" name="그래픽 38" descr="여자 단색으로 채워진">
            <a:extLst>
              <a:ext uri="{FF2B5EF4-FFF2-40B4-BE49-F238E27FC236}">
                <a16:creationId xmlns:a16="http://schemas.microsoft.com/office/drawing/2014/main" id="{714F03E6-6467-36F5-C3C0-94F2F8FCE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4366" y="4668993"/>
            <a:ext cx="914400" cy="914400"/>
          </a:xfrm>
          <a:prstGeom prst="rect">
            <a:avLst/>
          </a:prstGeom>
        </p:spPr>
      </p:pic>
      <p:pic>
        <p:nvPicPr>
          <p:cNvPr id="42" name="그래픽 41" descr="남자 단색으로 채워진">
            <a:extLst>
              <a:ext uri="{FF2B5EF4-FFF2-40B4-BE49-F238E27FC236}">
                <a16:creationId xmlns:a16="http://schemas.microsoft.com/office/drawing/2014/main" id="{205A9428-8EB2-5EC0-60C8-688249559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4366" y="3365319"/>
            <a:ext cx="914400" cy="91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6F49D69-6529-3F71-6ED5-81879AB9F37A}"/>
              </a:ext>
            </a:extLst>
          </p:cNvPr>
          <p:cNvSpPr txBox="1"/>
          <p:nvPr/>
        </p:nvSpPr>
        <p:spPr>
          <a:xfrm>
            <a:off x="2335161" y="3560621"/>
            <a:ext cx="754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46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%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F3F59D-C9CA-E776-EF21-B56EED4ED502}"/>
              </a:ext>
            </a:extLst>
          </p:cNvPr>
          <p:cNvSpPr txBox="1"/>
          <p:nvPr/>
        </p:nvSpPr>
        <p:spPr>
          <a:xfrm>
            <a:off x="2255447" y="492613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54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%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74DEE2-FB07-2DA7-C5B3-AAAAA89ECB6A}"/>
              </a:ext>
            </a:extLst>
          </p:cNvPr>
          <p:cNvSpPr txBox="1"/>
          <p:nvPr/>
        </p:nvSpPr>
        <p:spPr>
          <a:xfrm>
            <a:off x="4656881" y="3196843"/>
            <a:ext cx="1059543" cy="33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1020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A9FC01B-4B09-F031-086B-F6220296F4A8}"/>
              </a:ext>
            </a:extLst>
          </p:cNvPr>
          <p:cNvSpPr/>
          <p:nvPr/>
        </p:nvSpPr>
        <p:spPr>
          <a:xfrm>
            <a:off x="4729671" y="3600510"/>
            <a:ext cx="704927" cy="193958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60DE42-DF81-EA35-4E85-4EB71CB2FB54}"/>
              </a:ext>
            </a:extLst>
          </p:cNvPr>
          <p:cNvSpPr txBox="1"/>
          <p:nvPr/>
        </p:nvSpPr>
        <p:spPr>
          <a:xfrm>
            <a:off x="4656881" y="4015266"/>
            <a:ext cx="1059543" cy="33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3040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5C9DA0D-DA0B-BF96-6AF6-1AD35D654D26}"/>
              </a:ext>
            </a:extLst>
          </p:cNvPr>
          <p:cNvSpPr/>
          <p:nvPr/>
        </p:nvSpPr>
        <p:spPr>
          <a:xfrm>
            <a:off x="4729671" y="4418933"/>
            <a:ext cx="1789189" cy="19395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503187-FEBC-6BDC-ADE9-9145F27C1A34}"/>
              </a:ext>
            </a:extLst>
          </p:cNvPr>
          <p:cNvSpPr txBox="1"/>
          <p:nvPr/>
        </p:nvSpPr>
        <p:spPr>
          <a:xfrm>
            <a:off x="4656881" y="4833689"/>
            <a:ext cx="1059543" cy="33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5060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BA259C1-0630-18F0-CFE0-1BBB646125F7}"/>
              </a:ext>
            </a:extLst>
          </p:cNvPr>
          <p:cNvSpPr/>
          <p:nvPr/>
        </p:nvSpPr>
        <p:spPr>
          <a:xfrm>
            <a:off x="4729672" y="5237356"/>
            <a:ext cx="1398664" cy="193958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66C772-A0AD-E5E4-1964-47E4CF650AA7}"/>
              </a:ext>
            </a:extLst>
          </p:cNvPr>
          <p:cNvSpPr txBox="1"/>
          <p:nvPr/>
        </p:nvSpPr>
        <p:spPr>
          <a:xfrm>
            <a:off x="6379954" y="355898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15%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2E4877-0D91-76A4-A974-B6C7BFAC44D7}"/>
              </a:ext>
            </a:extLst>
          </p:cNvPr>
          <p:cNvSpPr txBox="1"/>
          <p:nvPr/>
        </p:nvSpPr>
        <p:spPr>
          <a:xfrm>
            <a:off x="6379954" y="437741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67%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0437FB-6B3F-20A9-5840-AAB3B797ABF0}"/>
              </a:ext>
            </a:extLst>
          </p:cNvPr>
          <p:cNvSpPr txBox="1"/>
          <p:nvPr/>
        </p:nvSpPr>
        <p:spPr>
          <a:xfrm>
            <a:off x="6379954" y="51958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50%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CA6DF0-4F5E-BC4B-BAFF-5DFEE8F932C2}"/>
              </a:ext>
            </a:extLst>
          </p:cNvPr>
          <p:cNvSpPr txBox="1"/>
          <p:nvPr/>
        </p:nvSpPr>
        <p:spPr>
          <a:xfrm>
            <a:off x="8190119" y="3196843"/>
            <a:ext cx="1059543" cy="33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사무직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D593385-69E5-00BD-8B87-D1DFF633F66E}"/>
              </a:ext>
            </a:extLst>
          </p:cNvPr>
          <p:cNvSpPr/>
          <p:nvPr/>
        </p:nvSpPr>
        <p:spPr>
          <a:xfrm>
            <a:off x="8262909" y="3600510"/>
            <a:ext cx="2061952" cy="193958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FDA844-F5F5-4BB0-67C3-16B25B4A7496}"/>
              </a:ext>
            </a:extLst>
          </p:cNvPr>
          <p:cNvSpPr txBox="1"/>
          <p:nvPr/>
        </p:nvSpPr>
        <p:spPr>
          <a:xfrm>
            <a:off x="8190119" y="4015266"/>
            <a:ext cx="1059543" cy="33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주부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1094790-E39A-1A0E-F1AB-68BFACA5DCFC}"/>
              </a:ext>
            </a:extLst>
          </p:cNvPr>
          <p:cNvSpPr/>
          <p:nvPr/>
        </p:nvSpPr>
        <p:spPr>
          <a:xfrm>
            <a:off x="8262909" y="4418933"/>
            <a:ext cx="1582283" cy="19395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B88816-DA36-A49E-DC83-E06912168DB9}"/>
              </a:ext>
            </a:extLst>
          </p:cNvPr>
          <p:cNvSpPr txBox="1"/>
          <p:nvPr/>
        </p:nvSpPr>
        <p:spPr>
          <a:xfrm>
            <a:off x="8190119" y="4833689"/>
            <a:ext cx="1059543" cy="33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학생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8006C8C-8A8B-5E0C-35FF-BEA595313ED0}"/>
              </a:ext>
            </a:extLst>
          </p:cNvPr>
          <p:cNvSpPr/>
          <p:nvPr/>
        </p:nvSpPr>
        <p:spPr>
          <a:xfrm>
            <a:off x="8262910" y="5237356"/>
            <a:ext cx="1269227" cy="193958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686F73-ABCB-6EAC-205F-161E48861AAE}"/>
              </a:ext>
            </a:extLst>
          </p:cNvPr>
          <p:cNvSpPr txBox="1"/>
          <p:nvPr/>
        </p:nvSpPr>
        <p:spPr>
          <a:xfrm>
            <a:off x="9913192" y="355898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70%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CED4EAA-A3FD-28F9-5EBE-4BA5077DB1D9}"/>
              </a:ext>
            </a:extLst>
          </p:cNvPr>
          <p:cNvSpPr txBox="1"/>
          <p:nvPr/>
        </p:nvSpPr>
        <p:spPr>
          <a:xfrm>
            <a:off x="9913192" y="437741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53%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6EBD0E-5C4C-4E60-C8DA-0B63099892BC}"/>
              </a:ext>
            </a:extLst>
          </p:cNvPr>
          <p:cNvSpPr txBox="1"/>
          <p:nvPr/>
        </p:nvSpPr>
        <p:spPr>
          <a:xfrm>
            <a:off x="9913192" y="51958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31%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6F91DF-DB85-9018-9801-63D3C11C543C}"/>
              </a:ext>
            </a:extLst>
          </p:cNvPr>
          <p:cNvSpPr txBox="1"/>
          <p:nvPr/>
        </p:nvSpPr>
        <p:spPr>
          <a:xfrm>
            <a:off x="10121349" y="6509967"/>
            <a:ext cx="1640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출처를 입력해주세요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CB9BF-32A9-FCC4-8F92-CF957CE4BE38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31DA467C-4978-5415-6986-F3C56233D89A}"/>
              </a:ext>
            </a:extLst>
          </p:cNvPr>
          <p:cNvSpPr/>
          <p:nvPr/>
        </p:nvSpPr>
        <p:spPr>
          <a:xfrm>
            <a:off x="599661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E822D-F0B3-1B2D-C14C-C72D4338364C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104470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F920B-1D25-E5F0-2AA3-E777B36C504C}"/>
              </a:ext>
            </a:extLst>
          </p:cNvPr>
          <p:cNvSpPr txBox="1"/>
          <p:nvPr/>
        </p:nvSpPr>
        <p:spPr>
          <a:xfrm>
            <a:off x="549966" y="1369585"/>
            <a:ext cx="455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A86E4-2A8C-855A-C99C-43B6AA263625}"/>
              </a:ext>
            </a:extLst>
          </p:cNvPr>
          <p:cNvSpPr txBox="1"/>
          <p:nvPr/>
        </p:nvSpPr>
        <p:spPr>
          <a:xfrm>
            <a:off x="549966" y="2261049"/>
            <a:ext cx="4378739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D328C29-F809-9481-CFA9-7C65DC689F1A}"/>
              </a:ext>
            </a:extLst>
          </p:cNvPr>
          <p:cNvSpPr/>
          <p:nvPr/>
        </p:nvSpPr>
        <p:spPr>
          <a:xfrm>
            <a:off x="599661" y="5232730"/>
            <a:ext cx="870857" cy="8708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740EC9-6DF4-13F3-8C11-58D24E176143}"/>
              </a:ext>
            </a:extLst>
          </p:cNvPr>
          <p:cNvGrpSpPr/>
          <p:nvPr/>
        </p:nvGrpSpPr>
        <p:grpSpPr>
          <a:xfrm>
            <a:off x="1759297" y="5209437"/>
            <a:ext cx="2813963" cy="917443"/>
            <a:chOff x="1759297" y="5246738"/>
            <a:chExt cx="2813963" cy="917443"/>
          </a:xfrm>
        </p:grpSpPr>
        <p:pic>
          <p:nvPicPr>
            <p:cNvPr id="30" name="그래픽 29" descr="Megaphone">
              <a:extLst>
                <a:ext uri="{FF2B5EF4-FFF2-40B4-BE49-F238E27FC236}">
                  <a16:creationId xmlns:a16="http://schemas.microsoft.com/office/drawing/2014/main" id="{0003DD8D-29CD-4D22-239D-87241C20F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32087" y="5258808"/>
              <a:ext cx="245165" cy="24516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DE3C45-CD7B-D074-FF8B-7BFCF43000C1}"/>
                </a:ext>
              </a:extLst>
            </p:cNvPr>
            <p:cNvSpPr txBox="1"/>
            <p:nvPr/>
          </p:nvSpPr>
          <p:spPr>
            <a:xfrm>
              <a:off x="1759297" y="5579406"/>
              <a:ext cx="28139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Pretendard Medium" panose="02000603000000020004" pitchFamily="2" charset="-127"/>
                </a:rPr>
                <a:t>해당 데이터에 대한 제목이나 내용을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Pretendard Medium" panose="02000603000000020004" pitchFamily="2" charset="-127"/>
                </a:rPr>
                <a:t>요약하여 적어주세요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83EEAF-440B-DE91-0C75-5C7E8A251CCF}"/>
                </a:ext>
              </a:extLst>
            </p:cNvPr>
            <p:cNvSpPr txBox="1"/>
            <p:nvPr/>
          </p:nvSpPr>
          <p:spPr>
            <a:xfrm>
              <a:off x="2048410" y="5246738"/>
              <a:ext cx="1640193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#</a:t>
              </a:r>
              <a:r>
                <a:rPr kumimoji="0" lang="ko-KR" alt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</a:t>
              </a: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#</a:t>
              </a:r>
              <a:r>
                <a:rPr kumimoji="0" lang="ko-KR" alt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를 입력해주세요</a:t>
              </a:r>
            </a:p>
          </p:txBody>
        </p:sp>
      </p:grpSp>
      <p:pic>
        <p:nvPicPr>
          <p:cNvPr id="36" name="그래픽 35" descr="댓글 심장 단색으로 채워진">
            <a:extLst>
              <a:ext uri="{FF2B5EF4-FFF2-40B4-BE49-F238E27FC236}">
                <a16:creationId xmlns:a16="http://schemas.microsoft.com/office/drawing/2014/main" id="{B2409BD9-1B9F-C04E-F78D-CAE590759E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200" y="5392763"/>
            <a:ext cx="550790" cy="55079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FD9A8DBF-D05E-E263-005C-CA10EEE132A7}"/>
              </a:ext>
            </a:extLst>
          </p:cNvPr>
          <p:cNvSpPr/>
          <p:nvPr/>
        </p:nvSpPr>
        <p:spPr>
          <a:xfrm>
            <a:off x="599661" y="3958618"/>
            <a:ext cx="870857" cy="8708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E454F4-9951-099F-CAFE-5A287DA75A71}"/>
              </a:ext>
            </a:extLst>
          </p:cNvPr>
          <p:cNvGrpSpPr/>
          <p:nvPr/>
        </p:nvGrpSpPr>
        <p:grpSpPr>
          <a:xfrm>
            <a:off x="1759297" y="3935325"/>
            <a:ext cx="2813963" cy="917443"/>
            <a:chOff x="1759297" y="3966790"/>
            <a:chExt cx="2813963" cy="917443"/>
          </a:xfrm>
        </p:grpSpPr>
        <p:pic>
          <p:nvPicPr>
            <p:cNvPr id="27" name="그래픽 26" descr="Megaphone">
              <a:extLst>
                <a:ext uri="{FF2B5EF4-FFF2-40B4-BE49-F238E27FC236}">
                  <a16:creationId xmlns:a16="http://schemas.microsoft.com/office/drawing/2014/main" id="{7EE6AC8C-9509-C9F1-B968-929F187EC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32087" y="3978860"/>
              <a:ext cx="245165" cy="24516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78CBFF-907F-9BE9-7D73-B873F41C8E84}"/>
                </a:ext>
              </a:extLst>
            </p:cNvPr>
            <p:cNvSpPr txBox="1"/>
            <p:nvPr/>
          </p:nvSpPr>
          <p:spPr>
            <a:xfrm>
              <a:off x="1759297" y="4299458"/>
              <a:ext cx="28139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Pretendard Medium" panose="02000603000000020004" pitchFamily="2" charset="-127"/>
                </a:rPr>
                <a:t>해당 데이터에 대한 제목이나 내용을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5 Medium" pitchFamily="2" charset="-127"/>
                  <a:ea typeface="프리젠테이션 5 Medium" pitchFamily="2" charset="-127"/>
                  <a:cs typeface="Pretendard Medium" panose="02000603000000020004" pitchFamily="2" charset="-127"/>
                </a:rPr>
                <a:t>요약하여 적어주세요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6BA2C2-C9CE-FF72-EFB9-9A6C5FE93CE2}"/>
                </a:ext>
              </a:extLst>
            </p:cNvPr>
            <p:cNvSpPr txBox="1"/>
            <p:nvPr/>
          </p:nvSpPr>
          <p:spPr>
            <a:xfrm>
              <a:off x="2048410" y="3966790"/>
              <a:ext cx="1640193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#</a:t>
              </a:r>
              <a:r>
                <a:rPr kumimoji="0" lang="ko-KR" alt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</a:t>
              </a:r>
              <a:r>
                <a:rPr kumimoji="0" lang="en-US" altLang="ko-KR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#</a:t>
              </a:r>
              <a:r>
                <a:rPr kumimoji="0" lang="ko-KR" alt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를 입력해주세요</a:t>
              </a:r>
            </a:p>
          </p:txBody>
        </p:sp>
      </p:grpSp>
      <p:pic>
        <p:nvPicPr>
          <p:cNvPr id="38" name="그래픽 37" descr="이어폰 단색으로 채워진">
            <a:extLst>
              <a:ext uri="{FF2B5EF4-FFF2-40B4-BE49-F238E27FC236}">
                <a16:creationId xmlns:a16="http://schemas.microsoft.com/office/drawing/2014/main" id="{4BCFEBBF-3A15-293E-09BA-5D2C281837F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6413" y="4110576"/>
            <a:ext cx="566940" cy="566940"/>
          </a:xfrm>
          <a:prstGeom prst="rect">
            <a:avLst/>
          </a:prstGeom>
        </p:spPr>
      </p:pic>
      <p:sp>
        <p:nvSpPr>
          <p:cNvPr id="12" name="직사각형 5">
            <a:extLst>
              <a:ext uri="{FF2B5EF4-FFF2-40B4-BE49-F238E27FC236}">
                <a16:creationId xmlns:a16="http://schemas.microsoft.com/office/drawing/2014/main" id="{BAE1799A-263B-610D-385B-CD476DA18549}"/>
              </a:ext>
            </a:extLst>
          </p:cNvPr>
          <p:cNvSpPr/>
          <p:nvPr/>
        </p:nvSpPr>
        <p:spPr>
          <a:xfrm>
            <a:off x="599661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1DD8A-A56E-8152-071E-21D60E8F7945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20" name="그림 개체 틀 19" descr="실내, 벽, 정물 사진, 병이(가) 표시된 사진&#10;&#10;자동 생성된 설명">
            <a:extLst>
              <a:ext uri="{FF2B5EF4-FFF2-40B4-BE49-F238E27FC236}">
                <a16:creationId xmlns:a16="http://schemas.microsoft.com/office/drawing/2014/main" id="{11868F2B-4883-C1A7-A779-3314AFC44E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" b="80"/>
          <a:stretch/>
        </p:blipFill>
        <p:spPr>
          <a:xfrm>
            <a:off x="5268913" y="1370013"/>
            <a:ext cx="6323012" cy="4732337"/>
          </a:xfrm>
          <a:custGeom>
            <a:avLst/>
            <a:gdLst>
              <a:gd name="connsiteX0" fmla="*/ 0 w 6323654"/>
              <a:gd name="connsiteY0" fmla="*/ 0 h 5069189"/>
              <a:gd name="connsiteX1" fmla="*/ 6323654 w 6323654"/>
              <a:gd name="connsiteY1" fmla="*/ 0 h 5069189"/>
              <a:gd name="connsiteX2" fmla="*/ 6323654 w 6323654"/>
              <a:gd name="connsiteY2" fmla="*/ 5069189 h 5069189"/>
              <a:gd name="connsiteX3" fmla="*/ 0 w 6323654"/>
              <a:gd name="connsiteY3" fmla="*/ 5069189 h 506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3654" h="5069189">
                <a:moveTo>
                  <a:pt x="0" y="0"/>
                </a:moveTo>
                <a:lnTo>
                  <a:pt x="6323654" y="0"/>
                </a:lnTo>
                <a:lnTo>
                  <a:pt x="6323654" y="5069189"/>
                </a:lnTo>
                <a:lnTo>
                  <a:pt x="0" y="506918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4364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사람, 의류, 실내, 테이블이(가) 표시된 사진&#10;&#10;자동 생성된 설명">
            <a:extLst>
              <a:ext uri="{FF2B5EF4-FFF2-40B4-BE49-F238E27FC236}">
                <a16:creationId xmlns:a16="http://schemas.microsoft.com/office/drawing/2014/main" id="{67F16DDB-942C-5F91-D66B-E88A0EF92C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" r="10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25A985-A87C-4062-2DF9-A3A1DAA838BF}"/>
              </a:ext>
            </a:extLst>
          </p:cNvPr>
          <p:cNvSpPr txBox="1"/>
          <p:nvPr/>
        </p:nvSpPr>
        <p:spPr>
          <a:xfrm>
            <a:off x="10121349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00BA0-7ED9-075B-7D36-D32F0FB563F2}"/>
              </a:ext>
            </a:extLst>
          </p:cNvPr>
          <p:cNvSpPr txBox="1"/>
          <p:nvPr/>
        </p:nvSpPr>
        <p:spPr>
          <a:xfrm>
            <a:off x="1061297" y="1032177"/>
            <a:ext cx="7338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발표 제목을 입력해주세요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C45CE-1F12-4835-A037-05A5FB5E1D5D}"/>
              </a:ext>
            </a:extLst>
          </p:cNvPr>
          <p:cNvSpPr txBox="1"/>
          <p:nvPr/>
        </p:nvSpPr>
        <p:spPr>
          <a:xfrm>
            <a:off x="1072452" y="1825630"/>
            <a:ext cx="4144945" cy="716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발표하고자 하는 내용을 간단히 적어주세요</a:t>
            </a:r>
            <a:r>
              <a:rPr kumimoji="0" lang="en-US" altLang="ko-KR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같네요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0B2854-7026-259A-B928-D9FBF9C07DAA}"/>
              </a:ext>
            </a:extLst>
          </p:cNvPr>
          <p:cNvSpPr/>
          <p:nvPr/>
        </p:nvSpPr>
        <p:spPr>
          <a:xfrm>
            <a:off x="1805959" y="3810556"/>
            <a:ext cx="1742929" cy="566581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65C36-2A8E-02AD-13C1-98ACCB1EFE84}"/>
              </a:ext>
            </a:extLst>
          </p:cNvPr>
          <p:cNvSpPr txBox="1"/>
          <p:nvPr/>
        </p:nvSpPr>
        <p:spPr>
          <a:xfrm>
            <a:off x="2171822" y="3893791"/>
            <a:ext cx="101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목차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4511884-1842-6F0A-976D-82D63F175108}"/>
              </a:ext>
            </a:extLst>
          </p:cNvPr>
          <p:cNvSpPr/>
          <p:nvPr/>
        </p:nvSpPr>
        <p:spPr>
          <a:xfrm>
            <a:off x="4085781" y="3810556"/>
            <a:ext cx="1742929" cy="566581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00FECA-15C3-ACD7-3ABA-4A9842B631ED}"/>
              </a:ext>
            </a:extLst>
          </p:cNvPr>
          <p:cNvSpPr txBox="1"/>
          <p:nvPr/>
        </p:nvSpPr>
        <p:spPr>
          <a:xfrm>
            <a:off x="4451645" y="3893791"/>
            <a:ext cx="101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목차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4D911A1-5B12-88B0-B7AF-67BCF85F8E3B}"/>
              </a:ext>
            </a:extLst>
          </p:cNvPr>
          <p:cNvSpPr/>
          <p:nvPr/>
        </p:nvSpPr>
        <p:spPr>
          <a:xfrm>
            <a:off x="6365603" y="3810556"/>
            <a:ext cx="1742929" cy="566581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ED08CD-F3AC-AA76-139B-F6636B921FBE}"/>
              </a:ext>
            </a:extLst>
          </p:cNvPr>
          <p:cNvSpPr txBox="1"/>
          <p:nvPr/>
        </p:nvSpPr>
        <p:spPr>
          <a:xfrm>
            <a:off x="6731467" y="3893791"/>
            <a:ext cx="101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목차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3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43C6A28-550E-FBCE-07E7-F2DBE4CF2FFA}"/>
              </a:ext>
            </a:extLst>
          </p:cNvPr>
          <p:cNvSpPr/>
          <p:nvPr/>
        </p:nvSpPr>
        <p:spPr>
          <a:xfrm>
            <a:off x="8645424" y="3810556"/>
            <a:ext cx="1742929" cy="566581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955285-4A47-FF72-F8BA-C313C3FF248C}"/>
              </a:ext>
            </a:extLst>
          </p:cNvPr>
          <p:cNvSpPr txBox="1"/>
          <p:nvPr/>
        </p:nvSpPr>
        <p:spPr>
          <a:xfrm>
            <a:off x="9011288" y="3893791"/>
            <a:ext cx="101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목차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4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588D3-BAA3-4ABD-FC20-B034C11E69AB}"/>
              </a:ext>
            </a:extLst>
          </p:cNvPr>
          <p:cNvSpPr txBox="1"/>
          <p:nvPr/>
        </p:nvSpPr>
        <p:spPr>
          <a:xfrm>
            <a:off x="1663632" y="4610720"/>
            <a:ext cx="202758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입력해주세요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BD857-10B4-1DF7-D4BA-286245ED6C88}"/>
              </a:ext>
            </a:extLst>
          </p:cNvPr>
          <p:cNvSpPr txBox="1"/>
          <p:nvPr/>
        </p:nvSpPr>
        <p:spPr>
          <a:xfrm>
            <a:off x="3943454" y="4610720"/>
            <a:ext cx="202758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입력해주세요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B4FEE-99A5-0B62-7C67-1A31687DD78E}"/>
              </a:ext>
            </a:extLst>
          </p:cNvPr>
          <p:cNvSpPr txBox="1"/>
          <p:nvPr/>
        </p:nvSpPr>
        <p:spPr>
          <a:xfrm>
            <a:off x="6224847" y="4610720"/>
            <a:ext cx="202758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입력해주세요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4195D-4077-43FA-B8AB-1D5D555F765A}"/>
              </a:ext>
            </a:extLst>
          </p:cNvPr>
          <p:cNvSpPr txBox="1"/>
          <p:nvPr/>
        </p:nvSpPr>
        <p:spPr>
          <a:xfrm>
            <a:off x="8503097" y="4610720"/>
            <a:ext cx="202758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996897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3D17B800-4049-BD48-95F2-DC252BA3DDA1}"/>
              </a:ext>
            </a:extLst>
          </p:cNvPr>
          <p:cNvSpPr/>
          <p:nvPr/>
        </p:nvSpPr>
        <p:spPr>
          <a:xfrm>
            <a:off x="467128" y="2156433"/>
            <a:ext cx="3612343" cy="4347324"/>
          </a:xfrm>
          <a:custGeom>
            <a:avLst/>
            <a:gdLst>
              <a:gd name="connsiteX0" fmla="*/ 134019 w 3612343"/>
              <a:gd name="connsiteY0" fmla="*/ 0 h 4347324"/>
              <a:gd name="connsiteX1" fmla="*/ 1622917 w 3612343"/>
              <a:gd name="connsiteY1" fmla="*/ 0 h 4347324"/>
              <a:gd name="connsiteX2" fmla="*/ 1717683 w 3612343"/>
              <a:gd name="connsiteY2" fmla="*/ 39253 h 4347324"/>
              <a:gd name="connsiteX3" fmla="*/ 1744235 w 3612343"/>
              <a:gd name="connsiteY3" fmla="*/ 78636 h 4347324"/>
              <a:gd name="connsiteX4" fmla="*/ 1744235 w 3612343"/>
              <a:gd name="connsiteY4" fmla="*/ 273560 h 4347324"/>
              <a:gd name="connsiteX5" fmla="*/ 1977902 w 3612343"/>
              <a:gd name="connsiteY5" fmla="*/ 507227 h 4347324"/>
              <a:gd name="connsiteX6" fmla="*/ 3463991 w 3612343"/>
              <a:gd name="connsiteY6" fmla="*/ 507227 h 4347324"/>
              <a:gd name="connsiteX7" fmla="*/ 3520578 w 3612343"/>
              <a:gd name="connsiteY7" fmla="*/ 518651 h 4347324"/>
              <a:gd name="connsiteX8" fmla="*/ 3612343 w 3612343"/>
              <a:gd name="connsiteY8" fmla="*/ 657093 h 4347324"/>
              <a:gd name="connsiteX9" fmla="*/ 3612343 w 3612343"/>
              <a:gd name="connsiteY9" fmla="*/ 4197075 h 4347324"/>
              <a:gd name="connsiteX10" fmla="*/ 3462094 w 3612343"/>
              <a:gd name="connsiteY10" fmla="*/ 4347324 h 4347324"/>
              <a:gd name="connsiteX11" fmla="*/ 3287285 w 3612343"/>
              <a:gd name="connsiteY11" fmla="*/ 4347324 h 4347324"/>
              <a:gd name="connsiteX12" fmla="*/ 1792884 w 3612343"/>
              <a:gd name="connsiteY12" fmla="*/ 4347324 h 4347324"/>
              <a:gd name="connsiteX13" fmla="*/ 1622917 w 3612343"/>
              <a:gd name="connsiteY13" fmla="*/ 4347324 h 4347324"/>
              <a:gd name="connsiteX14" fmla="*/ 480585 w 3612343"/>
              <a:gd name="connsiteY14" fmla="*/ 4347324 h 4347324"/>
              <a:gd name="connsiteX15" fmla="*/ 134019 w 3612343"/>
              <a:gd name="connsiteY15" fmla="*/ 4347324 h 4347324"/>
              <a:gd name="connsiteX16" fmla="*/ 0 w 3612343"/>
              <a:gd name="connsiteY16" fmla="*/ 4213305 h 4347324"/>
              <a:gd name="connsiteX17" fmla="*/ 0 w 3612343"/>
              <a:gd name="connsiteY17" fmla="*/ 134019 h 4347324"/>
              <a:gd name="connsiteX18" fmla="*/ 134019 w 3612343"/>
              <a:gd name="connsiteY18" fmla="*/ 0 h 434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12343" h="4347324">
                <a:moveTo>
                  <a:pt x="134019" y="0"/>
                </a:moveTo>
                <a:lnTo>
                  <a:pt x="1622917" y="0"/>
                </a:lnTo>
                <a:cubicBezTo>
                  <a:pt x="1659925" y="0"/>
                  <a:pt x="1693430" y="15001"/>
                  <a:pt x="1717683" y="39253"/>
                </a:cubicBezTo>
                <a:lnTo>
                  <a:pt x="1744235" y="78636"/>
                </a:lnTo>
                <a:lnTo>
                  <a:pt x="1744235" y="273560"/>
                </a:lnTo>
                <a:cubicBezTo>
                  <a:pt x="1744235" y="402611"/>
                  <a:pt x="1848851" y="507227"/>
                  <a:pt x="1977902" y="507227"/>
                </a:cubicBezTo>
                <a:lnTo>
                  <a:pt x="3463991" y="507227"/>
                </a:lnTo>
                <a:lnTo>
                  <a:pt x="3520578" y="518651"/>
                </a:lnTo>
                <a:cubicBezTo>
                  <a:pt x="3574504" y="541461"/>
                  <a:pt x="3612343" y="594858"/>
                  <a:pt x="3612343" y="657093"/>
                </a:cubicBezTo>
                <a:lnTo>
                  <a:pt x="3612343" y="4197075"/>
                </a:lnTo>
                <a:cubicBezTo>
                  <a:pt x="3612343" y="4280055"/>
                  <a:pt x="3545074" y="4347324"/>
                  <a:pt x="3462094" y="4347324"/>
                </a:cubicBezTo>
                <a:lnTo>
                  <a:pt x="3287285" y="4347324"/>
                </a:lnTo>
                <a:lnTo>
                  <a:pt x="1792884" y="4347324"/>
                </a:lnTo>
                <a:lnTo>
                  <a:pt x="1622917" y="4347324"/>
                </a:lnTo>
                <a:lnTo>
                  <a:pt x="480585" y="4347324"/>
                </a:lnTo>
                <a:lnTo>
                  <a:pt x="134019" y="4347324"/>
                </a:lnTo>
                <a:cubicBezTo>
                  <a:pt x="60002" y="4347324"/>
                  <a:pt x="0" y="4287322"/>
                  <a:pt x="0" y="4213305"/>
                </a:cubicBezTo>
                <a:lnTo>
                  <a:pt x="0" y="134019"/>
                </a:lnTo>
                <a:cubicBezTo>
                  <a:pt x="0" y="60002"/>
                  <a:pt x="60002" y="0"/>
                  <a:pt x="13401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A5A4D1E-3FC4-6D5C-44A5-4CD488F41BB4}"/>
              </a:ext>
            </a:extLst>
          </p:cNvPr>
          <p:cNvSpPr/>
          <p:nvPr/>
        </p:nvSpPr>
        <p:spPr>
          <a:xfrm>
            <a:off x="2292351" y="2159275"/>
            <a:ext cx="1787120" cy="415317"/>
          </a:xfrm>
          <a:prstGeom prst="roundRect">
            <a:avLst>
              <a:gd name="adj" fmla="val 3879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19F4A-13D1-CBF1-71DA-0370D73DDAD4}"/>
              </a:ext>
            </a:extLst>
          </p:cNvPr>
          <p:cNvSpPr txBox="1"/>
          <p:nvPr/>
        </p:nvSpPr>
        <p:spPr>
          <a:xfrm>
            <a:off x="2806236" y="2151436"/>
            <a:ext cx="759349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70110E-E9AC-7F4C-19BC-85FF2471687B}"/>
              </a:ext>
            </a:extLst>
          </p:cNvPr>
          <p:cNvSpPr txBox="1"/>
          <p:nvPr/>
        </p:nvSpPr>
        <p:spPr>
          <a:xfrm>
            <a:off x="1291928" y="2828506"/>
            <a:ext cx="19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입력해주세요</a:t>
            </a:r>
          </a:p>
        </p:txBody>
      </p:sp>
      <p:pic>
        <p:nvPicPr>
          <p:cNvPr id="33" name="그래픽 32" descr="Megaphone">
            <a:extLst>
              <a:ext uri="{FF2B5EF4-FFF2-40B4-BE49-F238E27FC236}">
                <a16:creationId xmlns:a16="http://schemas.microsoft.com/office/drawing/2014/main" id="{03165D6B-2D00-E1AF-C827-55D284BA46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918" y="2856658"/>
            <a:ext cx="245165" cy="2451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57349B-EEF2-D56B-8B8E-B8F1AA2F0013}"/>
              </a:ext>
            </a:extLst>
          </p:cNvPr>
          <p:cNvSpPr txBox="1"/>
          <p:nvPr/>
        </p:nvSpPr>
        <p:spPr>
          <a:xfrm>
            <a:off x="828868" y="5400312"/>
            <a:ext cx="3003166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1470568-4648-61EA-F778-324D4DCDB0B3}"/>
              </a:ext>
            </a:extLst>
          </p:cNvPr>
          <p:cNvSpPr/>
          <p:nvPr/>
        </p:nvSpPr>
        <p:spPr>
          <a:xfrm>
            <a:off x="773795" y="5549006"/>
            <a:ext cx="49695" cy="49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FD58-86E6-FFB4-AE51-42CE5409A825}"/>
              </a:ext>
            </a:extLst>
          </p:cNvPr>
          <p:cNvSpPr txBox="1"/>
          <p:nvPr/>
        </p:nvSpPr>
        <p:spPr>
          <a:xfrm>
            <a:off x="828868" y="5821421"/>
            <a:ext cx="3003166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E12B543-B35E-1806-1519-AC52A253546C}"/>
              </a:ext>
            </a:extLst>
          </p:cNvPr>
          <p:cNvSpPr/>
          <p:nvPr/>
        </p:nvSpPr>
        <p:spPr>
          <a:xfrm>
            <a:off x="773795" y="5970115"/>
            <a:ext cx="49695" cy="49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래픽 41" descr="Megaphone">
            <a:extLst>
              <a:ext uri="{FF2B5EF4-FFF2-40B4-BE49-F238E27FC236}">
                <a16:creationId xmlns:a16="http://schemas.microsoft.com/office/drawing/2014/main" id="{3103B557-21A9-18D3-174C-DD6384B7F3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3515" y="2856657"/>
            <a:ext cx="245165" cy="245165"/>
          </a:xfrm>
          <a:prstGeom prst="rect">
            <a:avLst/>
          </a:prstGeom>
        </p:spPr>
      </p:pic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F5CB3F3C-7702-4AE6-72B4-79C66DE11433}"/>
              </a:ext>
            </a:extLst>
          </p:cNvPr>
          <p:cNvSpPr/>
          <p:nvPr/>
        </p:nvSpPr>
        <p:spPr>
          <a:xfrm>
            <a:off x="4289828" y="2156433"/>
            <a:ext cx="3612343" cy="4347324"/>
          </a:xfrm>
          <a:custGeom>
            <a:avLst/>
            <a:gdLst>
              <a:gd name="connsiteX0" fmla="*/ 134019 w 3612343"/>
              <a:gd name="connsiteY0" fmla="*/ 0 h 4347324"/>
              <a:gd name="connsiteX1" fmla="*/ 1622917 w 3612343"/>
              <a:gd name="connsiteY1" fmla="*/ 0 h 4347324"/>
              <a:gd name="connsiteX2" fmla="*/ 1717683 w 3612343"/>
              <a:gd name="connsiteY2" fmla="*/ 39253 h 4347324"/>
              <a:gd name="connsiteX3" fmla="*/ 1744235 w 3612343"/>
              <a:gd name="connsiteY3" fmla="*/ 78636 h 4347324"/>
              <a:gd name="connsiteX4" fmla="*/ 1744235 w 3612343"/>
              <a:gd name="connsiteY4" fmla="*/ 273560 h 4347324"/>
              <a:gd name="connsiteX5" fmla="*/ 1977902 w 3612343"/>
              <a:gd name="connsiteY5" fmla="*/ 507227 h 4347324"/>
              <a:gd name="connsiteX6" fmla="*/ 3463991 w 3612343"/>
              <a:gd name="connsiteY6" fmla="*/ 507227 h 4347324"/>
              <a:gd name="connsiteX7" fmla="*/ 3520578 w 3612343"/>
              <a:gd name="connsiteY7" fmla="*/ 518651 h 4347324"/>
              <a:gd name="connsiteX8" fmla="*/ 3612343 w 3612343"/>
              <a:gd name="connsiteY8" fmla="*/ 657093 h 4347324"/>
              <a:gd name="connsiteX9" fmla="*/ 3612343 w 3612343"/>
              <a:gd name="connsiteY9" fmla="*/ 4197075 h 4347324"/>
              <a:gd name="connsiteX10" fmla="*/ 3462094 w 3612343"/>
              <a:gd name="connsiteY10" fmla="*/ 4347324 h 4347324"/>
              <a:gd name="connsiteX11" fmla="*/ 3287285 w 3612343"/>
              <a:gd name="connsiteY11" fmla="*/ 4347324 h 4347324"/>
              <a:gd name="connsiteX12" fmla="*/ 1792884 w 3612343"/>
              <a:gd name="connsiteY12" fmla="*/ 4347324 h 4347324"/>
              <a:gd name="connsiteX13" fmla="*/ 1622917 w 3612343"/>
              <a:gd name="connsiteY13" fmla="*/ 4347324 h 4347324"/>
              <a:gd name="connsiteX14" fmla="*/ 480585 w 3612343"/>
              <a:gd name="connsiteY14" fmla="*/ 4347324 h 4347324"/>
              <a:gd name="connsiteX15" fmla="*/ 134019 w 3612343"/>
              <a:gd name="connsiteY15" fmla="*/ 4347324 h 4347324"/>
              <a:gd name="connsiteX16" fmla="*/ 0 w 3612343"/>
              <a:gd name="connsiteY16" fmla="*/ 4213305 h 4347324"/>
              <a:gd name="connsiteX17" fmla="*/ 0 w 3612343"/>
              <a:gd name="connsiteY17" fmla="*/ 134019 h 4347324"/>
              <a:gd name="connsiteX18" fmla="*/ 134019 w 3612343"/>
              <a:gd name="connsiteY18" fmla="*/ 0 h 434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12343" h="4347324">
                <a:moveTo>
                  <a:pt x="134019" y="0"/>
                </a:moveTo>
                <a:lnTo>
                  <a:pt x="1622917" y="0"/>
                </a:lnTo>
                <a:cubicBezTo>
                  <a:pt x="1659925" y="0"/>
                  <a:pt x="1693430" y="15001"/>
                  <a:pt x="1717683" y="39253"/>
                </a:cubicBezTo>
                <a:lnTo>
                  <a:pt x="1744235" y="78636"/>
                </a:lnTo>
                <a:lnTo>
                  <a:pt x="1744235" y="273560"/>
                </a:lnTo>
                <a:cubicBezTo>
                  <a:pt x="1744235" y="402611"/>
                  <a:pt x="1848851" y="507227"/>
                  <a:pt x="1977902" y="507227"/>
                </a:cubicBezTo>
                <a:lnTo>
                  <a:pt x="3463991" y="507227"/>
                </a:lnTo>
                <a:lnTo>
                  <a:pt x="3520578" y="518651"/>
                </a:lnTo>
                <a:cubicBezTo>
                  <a:pt x="3574504" y="541461"/>
                  <a:pt x="3612343" y="594858"/>
                  <a:pt x="3612343" y="657093"/>
                </a:cubicBezTo>
                <a:lnTo>
                  <a:pt x="3612343" y="4197075"/>
                </a:lnTo>
                <a:cubicBezTo>
                  <a:pt x="3612343" y="4280055"/>
                  <a:pt x="3545074" y="4347324"/>
                  <a:pt x="3462094" y="4347324"/>
                </a:cubicBezTo>
                <a:lnTo>
                  <a:pt x="3287285" y="4347324"/>
                </a:lnTo>
                <a:lnTo>
                  <a:pt x="1792884" y="4347324"/>
                </a:lnTo>
                <a:lnTo>
                  <a:pt x="1622917" y="4347324"/>
                </a:lnTo>
                <a:lnTo>
                  <a:pt x="480585" y="4347324"/>
                </a:lnTo>
                <a:lnTo>
                  <a:pt x="134019" y="4347324"/>
                </a:lnTo>
                <a:cubicBezTo>
                  <a:pt x="60002" y="4347324"/>
                  <a:pt x="0" y="4287322"/>
                  <a:pt x="0" y="4213305"/>
                </a:cubicBezTo>
                <a:lnTo>
                  <a:pt x="0" y="134019"/>
                </a:lnTo>
                <a:cubicBezTo>
                  <a:pt x="0" y="60002"/>
                  <a:pt x="60002" y="0"/>
                  <a:pt x="13401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4AB1AF3-9E33-A263-191E-8F3C3BD4B8D1}"/>
              </a:ext>
            </a:extLst>
          </p:cNvPr>
          <p:cNvSpPr/>
          <p:nvPr/>
        </p:nvSpPr>
        <p:spPr>
          <a:xfrm>
            <a:off x="6115051" y="2159275"/>
            <a:ext cx="1787120" cy="415317"/>
          </a:xfrm>
          <a:prstGeom prst="roundRect">
            <a:avLst>
              <a:gd name="adj" fmla="val 3879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58A9B6-BF8A-1339-33BC-849A7DF48AFE}"/>
              </a:ext>
            </a:extLst>
          </p:cNvPr>
          <p:cNvSpPr txBox="1"/>
          <p:nvPr/>
        </p:nvSpPr>
        <p:spPr>
          <a:xfrm>
            <a:off x="6628936" y="2151436"/>
            <a:ext cx="759349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7CA9B8-BAD5-CF6E-D351-E25D8EB63DFF}"/>
              </a:ext>
            </a:extLst>
          </p:cNvPr>
          <p:cNvSpPr txBox="1"/>
          <p:nvPr/>
        </p:nvSpPr>
        <p:spPr>
          <a:xfrm>
            <a:off x="5114628" y="2828506"/>
            <a:ext cx="19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입력해주세요</a:t>
            </a:r>
          </a:p>
        </p:txBody>
      </p:sp>
      <p:pic>
        <p:nvPicPr>
          <p:cNvPr id="78" name="그래픽 77" descr="Megaphone">
            <a:extLst>
              <a:ext uri="{FF2B5EF4-FFF2-40B4-BE49-F238E27FC236}">
                <a16:creationId xmlns:a16="http://schemas.microsoft.com/office/drawing/2014/main" id="{01E84C12-3359-580C-1BCC-6D3DADC077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0618" y="2856658"/>
            <a:ext cx="245165" cy="24516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D876624-E632-FFCC-A603-BCE1F12343D5}"/>
              </a:ext>
            </a:extLst>
          </p:cNvPr>
          <p:cNvSpPr txBox="1"/>
          <p:nvPr/>
        </p:nvSpPr>
        <p:spPr>
          <a:xfrm>
            <a:off x="4651568" y="5400312"/>
            <a:ext cx="3003166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1271EAD-C484-3AB0-4B12-F0DA7CA077F9}"/>
              </a:ext>
            </a:extLst>
          </p:cNvPr>
          <p:cNvSpPr/>
          <p:nvPr/>
        </p:nvSpPr>
        <p:spPr>
          <a:xfrm>
            <a:off x="4596495" y="5549006"/>
            <a:ext cx="49695" cy="49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D802C61-40A7-F346-60B7-A7622A2AD957}"/>
              </a:ext>
            </a:extLst>
          </p:cNvPr>
          <p:cNvSpPr txBox="1"/>
          <p:nvPr/>
        </p:nvSpPr>
        <p:spPr>
          <a:xfrm>
            <a:off x="4651568" y="5821421"/>
            <a:ext cx="3003166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7229244-FDFD-A135-C654-9C692B099B19}"/>
              </a:ext>
            </a:extLst>
          </p:cNvPr>
          <p:cNvSpPr/>
          <p:nvPr/>
        </p:nvSpPr>
        <p:spPr>
          <a:xfrm>
            <a:off x="4596495" y="5970115"/>
            <a:ext cx="49695" cy="49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래픽 80" descr="Megaphone">
            <a:extLst>
              <a:ext uri="{FF2B5EF4-FFF2-40B4-BE49-F238E27FC236}">
                <a16:creationId xmlns:a16="http://schemas.microsoft.com/office/drawing/2014/main" id="{C1590F0D-51F0-508B-284D-A2CA88E19C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6215" y="2856657"/>
            <a:ext cx="245165" cy="245165"/>
          </a:xfrm>
          <a:prstGeom prst="rect">
            <a:avLst/>
          </a:prstGeom>
        </p:spPr>
      </p:pic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085EDAF8-6675-51DE-EA91-271B138F65DE}"/>
              </a:ext>
            </a:extLst>
          </p:cNvPr>
          <p:cNvSpPr/>
          <p:nvPr/>
        </p:nvSpPr>
        <p:spPr>
          <a:xfrm>
            <a:off x="8112531" y="2156433"/>
            <a:ext cx="3612343" cy="4347324"/>
          </a:xfrm>
          <a:custGeom>
            <a:avLst/>
            <a:gdLst>
              <a:gd name="connsiteX0" fmla="*/ 134019 w 3612343"/>
              <a:gd name="connsiteY0" fmla="*/ 0 h 4347324"/>
              <a:gd name="connsiteX1" fmla="*/ 1622917 w 3612343"/>
              <a:gd name="connsiteY1" fmla="*/ 0 h 4347324"/>
              <a:gd name="connsiteX2" fmla="*/ 1717683 w 3612343"/>
              <a:gd name="connsiteY2" fmla="*/ 39253 h 4347324"/>
              <a:gd name="connsiteX3" fmla="*/ 1744235 w 3612343"/>
              <a:gd name="connsiteY3" fmla="*/ 78636 h 4347324"/>
              <a:gd name="connsiteX4" fmla="*/ 1744235 w 3612343"/>
              <a:gd name="connsiteY4" fmla="*/ 273560 h 4347324"/>
              <a:gd name="connsiteX5" fmla="*/ 1977902 w 3612343"/>
              <a:gd name="connsiteY5" fmla="*/ 507227 h 4347324"/>
              <a:gd name="connsiteX6" fmla="*/ 3463991 w 3612343"/>
              <a:gd name="connsiteY6" fmla="*/ 507227 h 4347324"/>
              <a:gd name="connsiteX7" fmla="*/ 3520578 w 3612343"/>
              <a:gd name="connsiteY7" fmla="*/ 518651 h 4347324"/>
              <a:gd name="connsiteX8" fmla="*/ 3612343 w 3612343"/>
              <a:gd name="connsiteY8" fmla="*/ 657093 h 4347324"/>
              <a:gd name="connsiteX9" fmla="*/ 3612343 w 3612343"/>
              <a:gd name="connsiteY9" fmla="*/ 4197075 h 4347324"/>
              <a:gd name="connsiteX10" fmla="*/ 3462094 w 3612343"/>
              <a:gd name="connsiteY10" fmla="*/ 4347324 h 4347324"/>
              <a:gd name="connsiteX11" fmla="*/ 3287285 w 3612343"/>
              <a:gd name="connsiteY11" fmla="*/ 4347324 h 4347324"/>
              <a:gd name="connsiteX12" fmla="*/ 1792884 w 3612343"/>
              <a:gd name="connsiteY12" fmla="*/ 4347324 h 4347324"/>
              <a:gd name="connsiteX13" fmla="*/ 1622917 w 3612343"/>
              <a:gd name="connsiteY13" fmla="*/ 4347324 h 4347324"/>
              <a:gd name="connsiteX14" fmla="*/ 480585 w 3612343"/>
              <a:gd name="connsiteY14" fmla="*/ 4347324 h 4347324"/>
              <a:gd name="connsiteX15" fmla="*/ 134019 w 3612343"/>
              <a:gd name="connsiteY15" fmla="*/ 4347324 h 4347324"/>
              <a:gd name="connsiteX16" fmla="*/ 0 w 3612343"/>
              <a:gd name="connsiteY16" fmla="*/ 4213305 h 4347324"/>
              <a:gd name="connsiteX17" fmla="*/ 0 w 3612343"/>
              <a:gd name="connsiteY17" fmla="*/ 134019 h 4347324"/>
              <a:gd name="connsiteX18" fmla="*/ 134019 w 3612343"/>
              <a:gd name="connsiteY18" fmla="*/ 0 h 434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12343" h="4347324">
                <a:moveTo>
                  <a:pt x="134019" y="0"/>
                </a:moveTo>
                <a:lnTo>
                  <a:pt x="1622917" y="0"/>
                </a:lnTo>
                <a:cubicBezTo>
                  <a:pt x="1659925" y="0"/>
                  <a:pt x="1693430" y="15001"/>
                  <a:pt x="1717683" y="39253"/>
                </a:cubicBezTo>
                <a:lnTo>
                  <a:pt x="1744235" y="78636"/>
                </a:lnTo>
                <a:lnTo>
                  <a:pt x="1744235" y="273560"/>
                </a:lnTo>
                <a:cubicBezTo>
                  <a:pt x="1744235" y="402611"/>
                  <a:pt x="1848851" y="507227"/>
                  <a:pt x="1977902" y="507227"/>
                </a:cubicBezTo>
                <a:lnTo>
                  <a:pt x="3463991" y="507227"/>
                </a:lnTo>
                <a:lnTo>
                  <a:pt x="3520578" y="518651"/>
                </a:lnTo>
                <a:cubicBezTo>
                  <a:pt x="3574504" y="541461"/>
                  <a:pt x="3612343" y="594858"/>
                  <a:pt x="3612343" y="657093"/>
                </a:cubicBezTo>
                <a:lnTo>
                  <a:pt x="3612343" y="4197075"/>
                </a:lnTo>
                <a:cubicBezTo>
                  <a:pt x="3612343" y="4280055"/>
                  <a:pt x="3545074" y="4347324"/>
                  <a:pt x="3462094" y="4347324"/>
                </a:cubicBezTo>
                <a:lnTo>
                  <a:pt x="3287285" y="4347324"/>
                </a:lnTo>
                <a:lnTo>
                  <a:pt x="1792884" y="4347324"/>
                </a:lnTo>
                <a:lnTo>
                  <a:pt x="1622917" y="4347324"/>
                </a:lnTo>
                <a:lnTo>
                  <a:pt x="480585" y="4347324"/>
                </a:lnTo>
                <a:lnTo>
                  <a:pt x="134019" y="4347324"/>
                </a:lnTo>
                <a:cubicBezTo>
                  <a:pt x="60002" y="4347324"/>
                  <a:pt x="0" y="4287322"/>
                  <a:pt x="0" y="4213305"/>
                </a:cubicBezTo>
                <a:lnTo>
                  <a:pt x="0" y="134019"/>
                </a:lnTo>
                <a:cubicBezTo>
                  <a:pt x="0" y="60002"/>
                  <a:pt x="60002" y="0"/>
                  <a:pt x="13401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928A3BB6-B71F-4C62-7FED-7449BEE7C0BF}"/>
              </a:ext>
            </a:extLst>
          </p:cNvPr>
          <p:cNvSpPr/>
          <p:nvPr/>
        </p:nvSpPr>
        <p:spPr>
          <a:xfrm>
            <a:off x="9937754" y="2159275"/>
            <a:ext cx="1787120" cy="415317"/>
          </a:xfrm>
          <a:prstGeom prst="roundRect">
            <a:avLst>
              <a:gd name="adj" fmla="val 3879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3B8342E-5744-FAB2-9530-27A48E1BE0B3}"/>
              </a:ext>
            </a:extLst>
          </p:cNvPr>
          <p:cNvSpPr txBox="1"/>
          <p:nvPr/>
        </p:nvSpPr>
        <p:spPr>
          <a:xfrm>
            <a:off x="10451639" y="2151436"/>
            <a:ext cx="759349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731A7CC-2348-BDE0-172D-95BB6E8E7400}"/>
              </a:ext>
            </a:extLst>
          </p:cNvPr>
          <p:cNvSpPr txBox="1"/>
          <p:nvPr/>
        </p:nvSpPr>
        <p:spPr>
          <a:xfrm>
            <a:off x="8937331" y="2828506"/>
            <a:ext cx="19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입력해주세요</a:t>
            </a:r>
          </a:p>
        </p:txBody>
      </p:sp>
      <p:pic>
        <p:nvPicPr>
          <p:cNvPr id="92" name="그래픽 91" descr="Megaphone">
            <a:extLst>
              <a:ext uri="{FF2B5EF4-FFF2-40B4-BE49-F238E27FC236}">
                <a16:creationId xmlns:a16="http://schemas.microsoft.com/office/drawing/2014/main" id="{2B3CB259-56C6-8352-2095-6C10C29BFB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3321" y="2856658"/>
            <a:ext cx="245165" cy="245165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2CA509-D7DD-8890-DC79-4776F001365B}"/>
              </a:ext>
            </a:extLst>
          </p:cNvPr>
          <p:cNvSpPr txBox="1"/>
          <p:nvPr/>
        </p:nvSpPr>
        <p:spPr>
          <a:xfrm>
            <a:off x="8474271" y="5400312"/>
            <a:ext cx="3003166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DED0137-767D-25FE-60A9-CE75F2303A14}"/>
              </a:ext>
            </a:extLst>
          </p:cNvPr>
          <p:cNvSpPr/>
          <p:nvPr/>
        </p:nvSpPr>
        <p:spPr>
          <a:xfrm>
            <a:off x="8419198" y="5549006"/>
            <a:ext cx="49695" cy="49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DE51EDD-3AE6-7A8E-522F-647B0C04DC23}"/>
              </a:ext>
            </a:extLst>
          </p:cNvPr>
          <p:cNvSpPr txBox="1"/>
          <p:nvPr/>
        </p:nvSpPr>
        <p:spPr>
          <a:xfrm>
            <a:off x="8474271" y="5821421"/>
            <a:ext cx="3003166" cy="34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B036CA4-7220-20AD-2324-34439F84BC95}"/>
              </a:ext>
            </a:extLst>
          </p:cNvPr>
          <p:cNvSpPr/>
          <p:nvPr/>
        </p:nvSpPr>
        <p:spPr>
          <a:xfrm>
            <a:off x="8419198" y="5970115"/>
            <a:ext cx="49695" cy="49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래픽 94" descr="Megaphone">
            <a:extLst>
              <a:ext uri="{FF2B5EF4-FFF2-40B4-BE49-F238E27FC236}">
                <a16:creationId xmlns:a16="http://schemas.microsoft.com/office/drawing/2014/main" id="{35F65A7B-7342-982F-5321-D69752DE7F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8918" y="2856657"/>
            <a:ext cx="245165" cy="2451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9AF48C-F81A-E371-6B43-94B26DF609D2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4DC95F5F-BFDE-6276-84C5-29CD9EC6FDE9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09D5C-F046-13DB-A0FA-7709EEC418A9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13" name="그림 개체 틀 12" descr="사람, 실내, 사무실 건물, 개인용 컴퓨터이(가) 표시된 사진&#10;&#10;자동 생성된 설명">
            <a:extLst>
              <a:ext uri="{FF2B5EF4-FFF2-40B4-BE49-F238E27FC236}">
                <a16:creationId xmlns:a16="http://schemas.microsoft.com/office/drawing/2014/main" id="{DF6E362A-1F33-045A-0E6D-D38FEBB21E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6" b="476"/>
          <a:stretch>
            <a:fillRect/>
          </a:stretch>
        </p:blipFill>
        <p:spPr>
          <a:xfrm>
            <a:off x="836613" y="3436938"/>
            <a:ext cx="2873375" cy="1720850"/>
          </a:xfrm>
          <a:custGeom>
            <a:avLst/>
            <a:gdLst>
              <a:gd name="connsiteX0" fmla="*/ 0 w 2872341"/>
              <a:gd name="connsiteY0" fmla="*/ 0 h 1729153"/>
              <a:gd name="connsiteX1" fmla="*/ 2872341 w 2872341"/>
              <a:gd name="connsiteY1" fmla="*/ 0 h 1729153"/>
              <a:gd name="connsiteX2" fmla="*/ 2872341 w 2872341"/>
              <a:gd name="connsiteY2" fmla="*/ 1729153 h 1729153"/>
              <a:gd name="connsiteX3" fmla="*/ 0 w 2872341"/>
              <a:gd name="connsiteY3" fmla="*/ 1729153 h 172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2341" h="1729153">
                <a:moveTo>
                  <a:pt x="0" y="0"/>
                </a:moveTo>
                <a:lnTo>
                  <a:pt x="2872341" y="0"/>
                </a:lnTo>
                <a:lnTo>
                  <a:pt x="2872341" y="1729153"/>
                </a:lnTo>
                <a:lnTo>
                  <a:pt x="0" y="1729153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5" name="그림 개체 틀 14" descr="사람, 실내, 사무실 건물, 개인용 컴퓨터이(가) 표시된 사진&#10;&#10;자동 생성된 설명">
            <a:extLst>
              <a:ext uri="{FF2B5EF4-FFF2-40B4-BE49-F238E27FC236}">
                <a16:creationId xmlns:a16="http://schemas.microsoft.com/office/drawing/2014/main" id="{6C2C38B2-E88A-06E3-0F70-5B292EE8D9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6" b="476"/>
          <a:stretch>
            <a:fillRect/>
          </a:stretch>
        </p:blipFill>
        <p:spPr>
          <a:xfrm>
            <a:off x="4659313" y="3436938"/>
            <a:ext cx="2873375" cy="1720850"/>
          </a:xfrm>
          <a:custGeom>
            <a:avLst/>
            <a:gdLst>
              <a:gd name="connsiteX0" fmla="*/ 0 w 2872341"/>
              <a:gd name="connsiteY0" fmla="*/ 0 h 1729153"/>
              <a:gd name="connsiteX1" fmla="*/ 2872341 w 2872341"/>
              <a:gd name="connsiteY1" fmla="*/ 0 h 1729153"/>
              <a:gd name="connsiteX2" fmla="*/ 2872341 w 2872341"/>
              <a:gd name="connsiteY2" fmla="*/ 1729153 h 1729153"/>
              <a:gd name="connsiteX3" fmla="*/ 0 w 2872341"/>
              <a:gd name="connsiteY3" fmla="*/ 1729153 h 172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2341" h="1729153">
                <a:moveTo>
                  <a:pt x="0" y="0"/>
                </a:moveTo>
                <a:lnTo>
                  <a:pt x="2872341" y="0"/>
                </a:lnTo>
                <a:lnTo>
                  <a:pt x="2872341" y="1729153"/>
                </a:lnTo>
                <a:lnTo>
                  <a:pt x="0" y="1729153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6" name="그림 개체 틀 15" descr="사람, 실내, 사무실 건물, 개인용 컴퓨터이(가) 표시된 사진&#10;&#10;자동 생성된 설명">
            <a:extLst>
              <a:ext uri="{FF2B5EF4-FFF2-40B4-BE49-F238E27FC236}">
                <a16:creationId xmlns:a16="http://schemas.microsoft.com/office/drawing/2014/main" id="{3E5092B5-F55D-3A50-6264-86D942EF47A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6" b="476"/>
          <a:stretch>
            <a:fillRect/>
          </a:stretch>
        </p:blipFill>
        <p:spPr>
          <a:xfrm>
            <a:off x="8482013" y="3436938"/>
            <a:ext cx="2873375" cy="1720850"/>
          </a:xfrm>
          <a:custGeom>
            <a:avLst/>
            <a:gdLst>
              <a:gd name="connsiteX0" fmla="*/ 0 w 2872341"/>
              <a:gd name="connsiteY0" fmla="*/ 0 h 1729153"/>
              <a:gd name="connsiteX1" fmla="*/ 2872341 w 2872341"/>
              <a:gd name="connsiteY1" fmla="*/ 0 h 1729153"/>
              <a:gd name="connsiteX2" fmla="*/ 2872341 w 2872341"/>
              <a:gd name="connsiteY2" fmla="*/ 1729153 h 1729153"/>
              <a:gd name="connsiteX3" fmla="*/ 0 w 2872341"/>
              <a:gd name="connsiteY3" fmla="*/ 1729153 h 172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2341" h="1729153">
                <a:moveTo>
                  <a:pt x="0" y="0"/>
                </a:moveTo>
                <a:lnTo>
                  <a:pt x="2872341" y="0"/>
                </a:lnTo>
                <a:lnTo>
                  <a:pt x="2872341" y="1729153"/>
                </a:lnTo>
                <a:lnTo>
                  <a:pt x="0" y="1729153"/>
                </a:ln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8011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FAFBD0D-0103-4E78-1C1F-1B5C6603BA3E}"/>
              </a:ext>
            </a:extLst>
          </p:cNvPr>
          <p:cNvSpPr/>
          <p:nvPr/>
        </p:nvSpPr>
        <p:spPr>
          <a:xfrm>
            <a:off x="865753" y="2138434"/>
            <a:ext cx="10460494" cy="4205866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F18C51-6F34-03D2-77AC-8B8D8F26A349}"/>
              </a:ext>
            </a:extLst>
          </p:cNvPr>
          <p:cNvCxnSpPr>
            <a:cxnSpLocks/>
          </p:cNvCxnSpPr>
          <p:nvPr/>
        </p:nvCxnSpPr>
        <p:spPr>
          <a:xfrm>
            <a:off x="1170151" y="4239256"/>
            <a:ext cx="9825896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3D7E319-B253-3BE9-A25E-974D57AA3185}"/>
              </a:ext>
            </a:extLst>
          </p:cNvPr>
          <p:cNvCxnSpPr>
            <a:cxnSpLocks/>
          </p:cNvCxnSpPr>
          <p:nvPr/>
        </p:nvCxnSpPr>
        <p:spPr>
          <a:xfrm>
            <a:off x="6099456" y="2369453"/>
            <a:ext cx="0" cy="373960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이어플러그이(가) 표시된 사진&#10;&#10;자동 생성된 설명">
            <a:extLst>
              <a:ext uri="{FF2B5EF4-FFF2-40B4-BE49-F238E27FC236}">
                <a16:creationId xmlns:a16="http://schemas.microsoft.com/office/drawing/2014/main" id="{3F5CFCEB-1249-EBE2-C6A4-EED394C6BC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ECF3FB"/>
              </a:clrFrom>
              <a:clrTo>
                <a:srgbClr val="ECF3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1926" y="2360871"/>
            <a:ext cx="590276" cy="459898"/>
          </a:xfrm>
          <a:prstGeom prst="rect">
            <a:avLst/>
          </a:prstGeom>
        </p:spPr>
      </p:pic>
      <p:pic>
        <p:nvPicPr>
          <p:cNvPr id="31" name="그림 30" descr="이어플러그이(가) 표시된 사진&#10;&#10;자동 생성된 설명">
            <a:extLst>
              <a:ext uri="{FF2B5EF4-FFF2-40B4-BE49-F238E27FC236}">
                <a16:creationId xmlns:a16="http://schemas.microsoft.com/office/drawing/2014/main" id="{1F3CCE04-9FE0-E208-F8BF-EDE1F4DF05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ECF3FB"/>
              </a:clrFrom>
              <a:clrTo>
                <a:srgbClr val="ECF3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9374" y="2403193"/>
            <a:ext cx="484696" cy="45734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F210678-8476-5855-C3AF-1D7C6CA8C987}"/>
              </a:ext>
            </a:extLst>
          </p:cNvPr>
          <p:cNvSpPr txBox="1"/>
          <p:nvPr/>
        </p:nvSpPr>
        <p:spPr>
          <a:xfrm>
            <a:off x="1569093" y="3335105"/>
            <a:ext cx="3835942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13DADD-DDE9-36AD-8BA7-F8F77A3A8223}"/>
              </a:ext>
            </a:extLst>
          </p:cNvPr>
          <p:cNvSpPr txBox="1"/>
          <p:nvPr/>
        </p:nvSpPr>
        <p:spPr>
          <a:xfrm>
            <a:off x="3034295" y="29941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#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08A7E3-1D38-BC4E-461D-05ECEECD5625}"/>
              </a:ext>
            </a:extLst>
          </p:cNvPr>
          <p:cNvSpPr txBox="1"/>
          <p:nvPr/>
        </p:nvSpPr>
        <p:spPr>
          <a:xfrm>
            <a:off x="6793878" y="3335105"/>
            <a:ext cx="3835942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8B5070-AC52-B1B0-21B6-65BF9449890D}"/>
              </a:ext>
            </a:extLst>
          </p:cNvPr>
          <p:cNvSpPr txBox="1"/>
          <p:nvPr/>
        </p:nvSpPr>
        <p:spPr>
          <a:xfrm>
            <a:off x="8259080" y="29941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#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</a:t>
            </a:r>
          </a:p>
        </p:txBody>
      </p:sp>
      <p:pic>
        <p:nvPicPr>
          <p:cNvPr id="22" name="그림 21" descr="이어플러그이(가) 표시된 사진&#10;&#10;자동 생성된 설명">
            <a:extLst>
              <a:ext uri="{FF2B5EF4-FFF2-40B4-BE49-F238E27FC236}">
                <a16:creationId xmlns:a16="http://schemas.microsoft.com/office/drawing/2014/main" id="{28F3C4F2-B32D-EBAD-1631-B4D4530623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ECF3FB"/>
              </a:clrFrom>
              <a:clrTo>
                <a:srgbClr val="ECF3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977" y="4466713"/>
            <a:ext cx="428625" cy="444089"/>
          </a:xfrm>
          <a:prstGeom prst="rect">
            <a:avLst/>
          </a:prstGeom>
        </p:spPr>
      </p:pic>
      <p:pic>
        <p:nvPicPr>
          <p:cNvPr id="21" name="그림 20" descr="이어플러그이(가) 표시된 사진&#10;&#10;자동 생성된 설명">
            <a:extLst>
              <a:ext uri="{FF2B5EF4-FFF2-40B4-BE49-F238E27FC236}">
                <a16:creationId xmlns:a16="http://schemas.microsoft.com/office/drawing/2014/main" id="{F775BAF6-F7CA-ECCB-1211-A86559BE740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clrChange>
              <a:clrFrom>
                <a:srgbClr val="ECF3FB"/>
              </a:clrFrom>
              <a:clrTo>
                <a:srgbClr val="ECF3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6607" y="4464101"/>
            <a:ext cx="539258" cy="45734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5574493-D44C-4DDA-C0FB-963B55C87C1F}"/>
              </a:ext>
            </a:extLst>
          </p:cNvPr>
          <p:cNvSpPr txBox="1"/>
          <p:nvPr/>
        </p:nvSpPr>
        <p:spPr>
          <a:xfrm>
            <a:off x="6793878" y="5395607"/>
            <a:ext cx="3835942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A1BD82-C8CA-70FE-9BCC-4B12796F9BCA}"/>
              </a:ext>
            </a:extLst>
          </p:cNvPr>
          <p:cNvSpPr txBox="1"/>
          <p:nvPr/>
        </p:nvSpPr>
        <p:spPr>
          <a:xfrm>
            <a:off x="8259080" y="505462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#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308A63-F6F9-B965-6C17-F216ECBF97F2}"/>
              </a:ext>
            </a:extLst>
          </p:cNvPr>
          <p:cNvSpPr txBox="1"/>
          <p:nvPr/>
        </p:nvSpPr>
        <p:spPr>
          <a:xfrm>
            <a:off x="1564634" y="5395607"/>
            <a:ext cx="3835942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93FDF6-935A-B8CB-955C-AF440C700429}"/>
              </a:ext>
            </a:extLst>
          </p:cNvPr>
          <p:cNvSpPr txBox="1"/>
          <p:nvPr/>
        </p:nvSpPr>
        <p:spPr>
          <a:xfrm>
            <a:off x="3029836" y="505462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#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6B0FF-4879-9994-6901-96EC7E9F13D5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1029E8-489B-01D3-5FBE-4FB03FA5BEA4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790F0A-65BA-C860-F03E-893CFD3EB865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23304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컴퓨터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9A5102E7-6FF6-4A91-3DCF-2774A308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28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7C1C389-CE6C-4BE9-04FB-9FC6467A87E1}"/>
              </a:ext>
            </a:extLst>
          </p:cNvPr>
          <p:cNvCxnSpPr>
            <a:cxnSpLocks/>
          </p:cNvCxnSpPr>
          <p:nvPr/>
        </p:nvCxnSpPr>
        <p:spPr>
          <a:xfrm>
            <a:off x="599661" y="4261288"/>
            <a:ext cx="495023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8AFCB50-4453-1AA7-7794-B31A2A3AFADF}"/>
              </a:ext>
            </a:extLst>
          </p:cNvPr>
          <p:cNvCxnSpPr>
            <a:cxnSpLocks/>
          </p:cNvCxnSpPr>
          <p:nvPr/>
        </p:nvCxnSpPr>
        <p:spPr>
          <a:xfrm>
            <a:off x="599661" y="5455088"/>
            <a:ext cx="495023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C0597E-477D-99B6-F1B1-D557B978D058}"/>
              </a:ext>
            </a:extLst>
          </p:cNvPr>
          <p:cNvSpPr txBox="1"/>
          <p:nvPr/>
        </p:nvSpPr>
        <p:spPr>
          <a:xfrm>
            <a:off x="762646" y="3497301"/>
            <a:ext cx="13732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D9F07E-2722-6C75-0033-E9923F6048AC}"/>
              </a:ext>
            </a:extLst>
          </p:cNvPr>
          <p:cNvSpPr txBox="1"/>
          <p:nvPr/>
        </p:nvSpPr>
        <p:spPr>
          <a:xfrm>
            <a:off x="2224820" y="3371850"/>
            <a:ext cx="3003166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A66E67-3490-B38F-8ED2-642428376450}"/>
              </a:ext>
            </a:extLst>
          </p:cNvPr>
          <p:cNvSpPr txBox="1"/>
          <p:nvPr/>
        </p:nvSpPr>
        <p:spPr>
          <a:xfrm>
            <a:off x="762646" y="4662292"/>
            <a:ext cx="13732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dirty="0"/>
              <a:t>키워드 입력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EA52EF-3AD1-9312-2AC9-F9F1128D4CA7}"/>
              </a:ext>
            </a:extLst>
          </p:cNvPr>
          <p:cNvSpPr txBox="1"/>
          <p:nvPr/>
        </p:nvSpPr>
        <p:spPr>
          <a:xfrm>
            <a:off x="2224820" y="4536841"/>
            <a:ext cx="3003166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같네요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ED15B-1C78-2E1A-E2FD-923D07DA35EF}"/>
              </a:ext>
            </a:extLst>
          </p:cNvPr>
          <p:cNvSpPr txBox="1"/>
          <p:nvPr/>
        </p:nvSpPr>
        <p:spPr>
          <a:xfrm>
            <a:off x="762646" y="5856091"/>
            <a:ext cx="13732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/>
              <a:t>#</a:t>
            </a:r>
            <a:r>
              <a:rPr lang="ko-KR" altLang="en-US" dirty="0"/>
              <a:t>키워드 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6EC7D-6FEB-7F88-81FF-F5C5A741BF2B}"/>
              </a:ext>
            </a:extLst>
          </p:cNvPr>
          <p:cNvSpPr txBox="1"/>
          <p:nvPr/>
        </p:nvSpPr>
        <p:spPr>
          <a:xfrm>
            <a:off x="2224820" y="5730640"/>
            <a:ext cx="3003166" cy="63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같네요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406D02-D98E-EFD8-C461-DD9B3A5E779D}"/>
              </a:ext>
            </a:extLst>
          </p:cNvPr>
          <p:cNvSpPr txBox="1"/>
          <p:nvPr/>
        </p:nvSpPr>
        <p:spPr>
          <a:xfrm>
            <a:off x="549966" y="1052260"/>
            <a:ext cx="484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B6DC8E3-2697-9E85-A70B-BA78A83A9D89}"/>
              </a:ext>
            </a:extLst>
          </p:cNvPr>
          <p:cNvGrpSpPr/>
          <p:nvPr/>
        </p:nvGrpSpPr>
        <p:grpSpPr>
          <a:xfrm>
            <a:off x="5059801" y="3603147"/>
            <a:ext cx="79285" cy="158517"/>
            <a:chOff x="4094624" y="2108200"/>
            <a:chExt cx="304766" cy="60933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4DA6A5D-5593-C44D-F37C-E9FC44C1A68F}"/>
                </a:ext>
              </a:extLst>
            </p:cNvPr>
            <p:cNvCxnSpPr>
              <a:cxnSpLocks/>
            </p:cNvCxnSpPr>
            <p:nvPr/>
          </p:nvCxnSpPr>
          <p:spPr>
            <a:xfrm>
              <a:off x="4094624" y="2108200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4F5005C-093C-4EDA-D592-DC086F8A81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4624" y="2412764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B4B649B-D8C9-B02E-ADFA-0E339A77902C}"/>
              </a:ext>
            </a:extLst>
          </p:cNvPr>
          <p:cNvGrpSpPr/>
          <p:nvPr/>
        </p:nvGrpSpPr>
        <p:grpSpPr>
          <a:xfrm>
            <a:off x="5059801" y="4764525"/>
            <a:ext cx="79285" cy="158517"/>
            <a:chOff x="4094624" y="2108200"/>
            <a:chExt cx="304766" cy="60933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78D48A8-9F98-4D00-681E-2191265648FD}"/>
                </a:ext>
              </a:extLst>
            </p:cNvPr>
            <p:cNvCxnSpPr>
              <a:cxnSpLocks/>
            </p:cNvCxnSpPr>
            <p:nvPr/>
          </p:nvCxnSpPr>
          <p:spPr>
            <a:xfrm>
              <a:off x="4094624" y="2108200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DC84B62-2574-F8F0-41D3-38A8F923E5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4624" y="2412764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F2982FA-34BD-EB19-2E40-D76C098494F2}"/>
              </a:ext>
            </a:extLst>
          </p:cNvPr>
          <p:cNvGrpSpPr/>
          <p:nvPr/>
        </p:nvGrpSpPr>
        <p:grpSpPr>
          <a:xfrm>
            <a:off x="5059801" y="5958324"/>
            <a:ext cx="79285" cy="158517"/>
            <a:chOff x="4094624" y="2108200"/>
            <a:chExt cx="304766" cy="60933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689E90A-174B-3C8B-78CC-EECCF3C3533B}"/>
                </a:ext>
              </a:extLst>
            </p:cNvPr>
            <p:cNvCxnSpPr>
              <a:cxnSpLocks/>
            </p:cNvCxnSpPr>
            <p:nvPr/>
          </p:nvCxnSpPr>
          <p:spPr>
            <a:xfrm>
              <a:off x="4094624" y="2108200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1DADC58-E605-1D55-1E91-FC7BC1DE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4624" y="2412764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5891D1-4D30-DED3-3282-26F24CD715AA}"/>
              </a:ext>
            </a:extLst>
          </p:cNvPr>
          <p:cNvSpPr/>
          <p:nvPr/>
        </p:nvSpPr>
        <p:spPr>
          <a:xfrm>
            <a:off x="6522609" y="1253862"/>
            <a:ext cx="5069730" cy="5127775"/>
          </a:xfrm>
          <a:prstGeom prst="roundRect">
            <a:avLst>
              <a:gd name="adj" fmla="val 49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0143644D-8309-965D-8650-6013C0D457F2}"/>
              </a:ext>
            </a:extLst>
          </p:cNvPr>
          <p:cNvGraphicFramePr/>
          <p:nvPr/>
        </p:nvGraphicFramePr>
        <p:xfrm>
          <a:off x="6727903" y="1568451"/>
          <a:ext cx="4625898" cy="4469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5">
            <a:extLst>
              <a:ext uri="{FF2B5EF4-FFF2-40B4-BE49-F238E27FC236}">
                <a16:creationId xmlns:a16="http://schemas.microsoft.com/office/drawing/2014/main" id="{EC475C6C-1288-9093-20CD-A8FE13952B59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AB248-7713-09DA-3E56-9530A061B051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201359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D656DA3A-CC38-029E-C618-88CAEC8243D9}"/>
              </a:ext>
            </a:extLst>
          </p:cNvPr>
          <p:cNvGrpSpPr/>
          <p:nvPr/>
        </p:nvGrpSpPr>
        <p:grpSpPr>
          <a:xfrm>
            <a:off x="5526748" y="1527629"/>
            <a:ext cx="6065529" cy="4779551"/>
            <a:chOff x="5526748" y="1527629"/>
            <a:chExt cx="6065529" cy="4779551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B38E88C-31E0-5A1A-D1D4-09DD19616A21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48" y="1527629"/>
              <a:ext cx="6065529" cy="0"/>
            </a:xfrm>
            <a:prstGeom prst="line">
              <a:avLst/>
            </a:prstGeom>
            <a:ln w="6350"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B428438-B344-83FB-0406-7CA5C43B5BA0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48" y="2485444"/>
              <a:ext cx="6065529" cy="0"/>
            </a:xfrm>
            <a:prstGeom prst="line">
              <a:avLst/>
            </a:prstGeom>
            <a:ln w="6350"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0CD7B5B-C15F-B3BB-2AD8-78476C54ECEC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48" y="3443259"/>
              <a:ext cx="6065529" cy="0"/>
            </a:xfrm>
            <a:prstGeom prst="line">
              <a:avLst/>
            </a:prstGeom>
            <a:ln w="6350"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A96B7AE-361A-C3BC-F01F-7161D045B46D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48" y="4401074"/>
              <a:ext cx="6065529" cy="0"/>
            </a:xfrm>
            <a:prstGeom prst="line">
              <a:avLst/>
            </a:prstGeom>
            <a:ln w="6350"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C69B6FE-B6AE-B0D1-4330-8CF43594EC9F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48" y="5358889"/>
              <a:ext cx="6065529" cy="0"/>
            </a:xfrm>
            <a:prstGeom prst="line">
              <a:avLst/>
            </a:prstGeom>
            <a:ln w="6350"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D964125-9A7F-4092-E58F-12F6CD864ED7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48" y="6307180"/>
              <a:ext cx="6065529" cy="0"/>
            </a:xfrm>
            <a:prstGeom prst="line">
              <a:avLst/>
            </a:prstGeom>
            <a:ln w="6350"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5BB615A-F244-5624-18C1-DE9AAF2915FF}"/>
              </a:ext>
            </a:extLst>
          </p:cNvPr>
          <p:cNvSpPr/>
          <p:nvPr/>
        </p:nvSpPr>
        <p:spPr>
          <a:xfrm>
            <a:off x="5526747" y="2153161"/>
            <a:ext cx="3389346" cy="4154019"/>
          </a:xfrm>
          <a:custGeom>
            <a:avLst/>
            <a:gdLst>
              <a:gd name="connsiteX0" fmla="*/ 0 w 4325257"/>
              <a:gd name="connsiteY0" fmla="*/ 3599543 h 3599543"/>
              <a:gd name="connsiteX1" fmla="*/ 725714 w 4325257"/>
              <a:gd name="connsiteY1" fmla="*/ 2888343 h 3599543"/>
              <a:gd name="connsiteX2" fmla="*/ 2177143 w 4325257"/>
              <a:gd name="connsiteY2" fmla="*/ 0 h 3599543"/>
              <a:gd name="connsiteX3" fmla="*/ 3614057 w 4325257"/>
              <a:gd name="connsiteY3" fmla="*/ 2888343 h 3599543"/>
              <a:gd name="connsiteX4" fmla="*/ 4325257 w 4325257"/>
              <a:gd name="connsiteY4" fmla="*/ 3585029 h 3599543"/>
              <a:gd name="connsiteX0" fmla="*/ 0 w 4357007"/>
              <a:gd name="connsiteY0" fmla="*/ 3599543 h 3607254"/>
              <a:gd name="connsiteX1" fmla="*/ 725714 w 4357007"/>
              <a:gd name="connsiteY1" fmla="*/ 2888343 h 3607254"/>
              <a:gd name="connsiteX2" fmla="*/ 2177143 w 4357007"/>
              <a:gd name="connsiteY2" fmla="*/ 0 h 3607254"/>
              <a:gd name="connsiteX3" fmla="*/ 3614057 w 4357007"/>
              <a:gd name="connsiteY3" fmla="*/ 2888343 h 3607254"/>
              <a:gd name="connsiteX4" fmla="*/ 4357007 w 4357007"/>
              <a:gd name="connsiteY4" fmla="*/ 3607254 h 3607254"/>
              <a:gd name="connsiteX0" fmla="*/ 0 w 4385582"/>
              <a:gd name="connsiteY0" fmla="*/ 3609068 h 3609068"/>
              <a:gd name="connsiteX1" fmla="*/ 754289 w 4385582"/>
              <a:gd name="connsiteY1" fmla="*/ 2888343 h 3609068"/>
              <a:gd name="connsiteX2" fmla="*/ 2205718 w 4385582"/>
              <a:gd name="connsiteY2" fmla="*/ 0 h 3609068"/>
              <a:gd name="connsiteX3" fmla="*/ 3642632 w 4385582"/>
              <a:gd name="connsiteY3" fmla="*/ 2888343 h 3609068"/>
              <a:gd name="connsiteX4" fmla="*/ 4385582 w 4385582"/>
              <a:gd name="connsiteY4" fmla="*/ 3607254 h 3609068"/>
              <a:gd name="connsiteX0" fmla="*/ 0 w 4385582"/>
              <a:gd name="connsiteY0" fmla="*/ 3605893 h 3605893"/>
              <a:gd name="connsiteX1" fmla="*/ 754289 w 4385582"/>
              <a:gd name="connsiteY1" fmla="*/ 2885168 h 3605893"/>
              <a:gd name="connsiteX2" fmla="*/ 2158093 w 4385582"/>
              <a:gd name="connsiteY2" fmla="*/ 0 h 3605893"/>
              <a:gd name="connsiteX3" fmla="*/ 3642632 w 4385582"/>
              <a:gd name="connsiteY3" fmla="*/ 2885168 h 3605893"/>
              <a:gd name="connsiteX4" fmla="*/ 4385582 w 4385582"/>
              <a:gd name="connsiteY4" fmla="*/ 3604079 h 3605893"/>
              <a:gd name="connsiteX0" fmla="*/ 0 w 4385582"/>
              <a:gd name="connsiteY0" fmla="*/ 3605893 h 3605893"/>
              <a:gd name="connsiteX1" fmla="*/ 754289 w 4385582"/>
              <a:gd name="connsiteY1" fmla="*/ 2885168 h 3605893"/>
              <a:gd name="connsiteX2" fmla="*/ 2148568 w 4385582"/>
              <a:gd name="connsiteY2" fmla="*/ 0 h 3605893"/>
              <a:gd name="connsiteX3" fmla="*/ 3642632 w 4385582"/>
              <a:gd name="connsiteY3" fmla="*/ 2885168 h 3605893"/>
              <a:gd name="connsiteX4" fmla="*/ 4385582 w 4385582"/>
              <a:gd name="connsiteY4" fmla="*/ 3604079 h 3605893"/>
              <a:gd name="connsiteX0" fmla="*/ 0 w 4385582"/>
              <a:gd name="connsiteY0" fmla="*/ 3601763 h 3601763"/>
              <a:gd name="connsiteX1" fmla="*/ 754289 w 4385582"/>
              <a:gd name="connsiteY1" fmla="*/ 2881038 h 3601763"/>
              <a:gd name="connsiteX2" fmla="*/ 2118246 w 4385582"/>
              <a:gd name="connsiteY2" fmla="*/ 0 h 3601763"/>
              <a:gd name="connsiteX3" fmla="*/ 3642632 w 4385582"/>
              <a:gd name="connsiteY3" fmla="*/ 2881038 h 3601763"/>
              <a:gd name="connsiteX4" fmla="*/ 4385582 w 4385582"/>
              <a:gd name="connsiteY4" fmla="*/ 3599949 h 3601763"/>
              <a:gd name="connsiteX0" fmla="*/ 0 w 4385582"/>
              <a:gd name="connsiteY0" fmla="*/ 3601768 h 3601768"/>
              <a:gd name="connsiteX1" fmla="*/ 754289 w 4385582"/>
              <a:gd name="connsiteY1" fmla="*/ 2881043 h 3601768"/>
              <a:gd name="connsiteX2" fmla="*/ 2118246 w 4385582"/>
              <a:gd name="connsiteY2" fmla="*/ 5 h 3601768"/>
              <a:gd name="connsiteX3" fmla="*/ 3642632 w 4385582"/>
              <a:gd name="connsiteY3" fmla="*/ 2881043 h 3601768"/>
              <a:gd name="connsiteX4" fmla="*/ 4385582 w 4385582"/>
              <a:gd name="connsiteY4" fmla="*/ 3599954 h 360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5582" h="3601768">
                <a:moveTo>
                  <a:pt x="0" y="3601768"/>
                </a:moveTo>
                <a:cubicBezTo>
                  <a:pt x="181428" y="3546130"/>
                  <a:pt x="401248" y="3481337"/>
                  <a:pt x="754289" y="2881043"/>
                </a:cubicBezTo>
                <a:cubicBezTo>
                  <a:pt x="1107330" y="2280749"/>
                  <a:pt x="1418550" y="4135"/>
                  <a:pt x="2118246" y="5"/>
                </a:cubicBezTo>
                <a:cubicBezTo>
                  <a:pt x="2817942" y="-4125"/>
                  <a:pt x="3284613" y="2283538"/>
                  <a:pt x="3642632" y="2881043"/>
                </a:cubicBezTo>
                <a:cubicBezTo>
                  <a:pt x="4000651" y="3478548"/>
                  <a:pt x="4208991" y="3550363"/>
                  <a:pt x="4385582" y="3599954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4BB1DAD7-119E-1C40-ECBE-D8029E1D45C1}"/>
              </a:ext>
            </a:extLst>
          </p:cNvPr>
          <p:cNvSpPr/>
          <p:nvPr/>
        </p:nvSpPr>
        <p:spPr>
          <a:xfrm>
            <a:off x="8691336" y="2687882"/>
            <a:ext cx="2900942" cy="3622071"/>
          </a:xfrm>
          <a:custGeom>
            <a:avLst/>
            <a:gdLst>
              <a:gd name="connsiteX0" fmla="*/ 0 w 4325257"/>
              <a:gd name="connsiteY0" fmla="*/ 3599543 h 3599543"/>
              <a:gd name="connsiteX1" fmla="*/ 725714 w 4325257"/>
              <a:gd name="connsiteY1" fmla="*/ 2888343 h 3599543"/>
              <a:gd name="connsiteX2" fmla="*/ 2177143 w 4325257"/>
              <a:gd name="connsiteY2" fmla="*/ 0 h 3599543"/>
              <a:gd name="connsiteX3" fmla="*/ 3614057 w 4325257"/>
              <a:gd name="connsiteY3" fmla="*/ 2888343 h 3599543"/>
              <a:gd name="connsiteX4" fmla="*/ 4325257 w 4325257"/>
              <a:gd name="connsiteY4" fmla="*/ 3585029 h 3599543"/>
              <a:gd name="connsiteX0" fmla="*/ 0 w 4357007"/>
              <a:gd name="connsiteY0" fmla="*/ 3599543 h 3607254"/>
              <a:gd name="connsiteX1" fmla="*/ 725714 w 4357007"/>
              <a:gd name="connsiteY1" fmla="*/ 2888343 h 3607254"/>
              <a:gd name="connsiteX2" fmla="*/ 2177143 w 4357007"/>
              <a:gd name="connsiteY2" fmla="*/ 0 h 3607254"/>
              <a:gd name="connsiteX3" fmla="*/ 3614057 w 4357007"/>
              <a:gd name="connsiteY3" fmla="*/ 2888343 h 3607254"/>
              <a:gd name="connsiteX4" fmla="*/ 4357007 w 4357007"/>
              <a:gd name="connsiteY4" fmla="*/ 3607254 h 3607254"/>
              <a:gd name="connsiteX0" fmla="*/ 0 w 4385582"/>
              <a:gd name="connsiteY0" fmla="*/ 3609068 h 3609068"/>
              <a:gd name="connsiteX1" fmla="*/ 754289 w 4385582"/>
              <a:gd name="connsiteY1" fmla="*/ 2888343 h 3609068"/>
              <a:gd name="connsiteX2" fmla="*/ 2205718 w 4385582"/>
              <a:gd name="connsiteY2" fmla="*/ 0 h 3609068"/>
              <a:gd name="connsiteX3" fmla="*/ 3642632 w 4385582"/>
              <a:gd name="connsiteY3" fmla="*/ 2888343 h 3609068"/>
              <a:gd name="connsiteX4" fmla="*/ 4385582 w 4385582"/>
              <a:gd name="connsiteY4" fmla="*/ 3607254 h 3609068"/>
              <a:gd name="connsiteX0" fmla="*/ 0 w 4385582"/>
              <a:gd name="connsiteY0" fmla="*/ 3605893 h 3605893"/>
              <a:gd name="connsiteX1" fmla="*/ 754289 w 4385582"/>
              <a:gd name="connsiteY1" fmla="*/ 2885168 h 3605893"/>
              <a:gd name="connsiteX2" fmla="*/ 2158093 w 4385582"/>
              <a:gd name="connsiteY2" fmla="*/ 0 h 3605893"/>
              <a:gd name="connsiteX3" fmla="*/ 3642632 w 4385582"/>
              <a:gd name="connsiteY3" fmla="*/ 2885168 h 3605893"/>
              <a:gd name="connsiteX4" fmla="*/ 4385582 w 4385582"/>
              <a:gd name="connsiteY4" fmla="*/ 3604079 h 3605893"/>
              <a:gd name="connsiteX0" fmla="*/ 0 w 4385582"/>
              <a:gd name="connsiteY0" fmla="*/ 3605893 h 3605893"/>
              <a:gd name="connsiteX1" fmla="*/ 754289 w 4385582"/>
              <a:gd name="connsiteY1" fmla="*/ 2885168 h 3605893"/>
              <a:gd name="connsiteX2" fmla="*/ 2148568 w 4385582"/>
              <a:gd name="connsiteY2" fmla="*/ 0 h 3605893"/>
              <a:gd name="connsiteX3" fmla="*/ 3642632 w 4385582"/>
              <a:gd name="connsiteY3" fmla="*/ 2885168 h 3605893"/>
              <a:gd name="connsiteX4" fmla="*/ 4385582 w 4385582"/>
              <a:gd name="connsiteY4" fmla="*/ 3604079 h 3605893"/>
              <a:gd name="connsiteX0" fmla="*/ 0 w 4385582"/>
              <a:gd name="connsiteY0" fmla="*/ 3601157 h 3601157"/>
              <a:gd name="connsiteX1" fmla="*/ 754289 w 4385582"/>
              <a:gd name="connsiteY1" fmla="*/ 2880432 h 3601157"/>
              <a:gd name="connsiteX2" fmla="*/ 2112570 w 4385582"/>
              <a:gd name="connsiteY2" fmla="*/ 0 h 3601157"/>
              <a:gd name="connsiteX3" fmla="*/ 3642632 w 4385582"/>
              <a:gd name="connsiteY3" fmla="*/ 2880432 h 3601157"/>
              <a:gd name="connsiteX4" fmla="*/ 4385582 w 4385582"/>
              <a:gd name="connsiteY4" fmla="*/ 3599343 h 3601157"/>
              <a:gd name="connsiteX0" fmla="*/ 0 w 4385582"/>
              <a:gd name="connsiteY0" fmla="*/ 3601164 h 3601164"/>
              <a:gd name="connsiteX1" fmla="*/ 754289 w 4385582"/>
              <a:gd name="connsiteY1" fmla="*/ 2880439 h 3601164"/>
              <a:gd name="connsiteX2" fmla="*/ 2112570 w 4385582"/>
              <a:gd name="connsiteY2" fmla="*/ 7 h 3601164"/>
              <a:gd name="connsiteX3" fmla="*/ 3642632 w 4385582"/>
              <a:gd name="connsiteY3" fmla="*/ 2880439 h 3601164"/>
              <a:gd name="connsiteX4" fmla="*/ 4385582 w 4385582"/>
              <a:gd name="connsiteY4" fmla="*/ 3599350 h 360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5582" h="3601164">
                <a:moveTo>
                  <a:pt x="0" y="3601164"/>
                </a:moveTo>
                <a:cubicBezTo>
                  <a:pt x="181428" y="3545526"/>
                  <a:pt x="402194" y="3480632"/>
                  <a:pt x="754289" y="2880439"/>
                </a:cubicBezTo>
                <a:cubicBezTo>
                  <a:pt x="1106384" y="2280246"/>
                  <a:pt x="1436784" y="4742"/>
                  <a:pt x="2112570" y="7"/>
                </a:cubicBezTo>
                <a:cubicBezTo>
                  <a:pt x="2788356" y="-4728"/>
                  <a:pt x="3284613" y="2282934"/>
                  <a:pt x="3642632" y="2880439"/>
                </a:cubicBezTo>
                <a:cubicBezTo>
                  <a:pt x="4000651" y="3477944"/>
                  <a:pt x="4208991" y="3549759"/>
                  <a:pt x="4385582" y="3599350"/>
                </a:cubicBezTo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4A9F99AC-AC91-0120-0137-3FCA86B0DB0E}"/>
              </a:ext>
            </a:extLst>
          </p:cNvPr>
          <p:cNvSpPr/>
          <p:nvPr/>
        </p:nvSpPr>
        <p:spPr>
          <a:xfrm>
            <a:off x="7128485" y="3422249"/>
            <a:ext cx="3125701" cy="2887705"/>
          </a:xfrm>
          <a:custGeom>
            <a:avLst/>
            <a:gdLst>
              <a:gd name="connsiteX0" fmla="*/ 0 w 4325257"/>
              <a:gd name="connsiteY0" fmla="*/ 3599543 h 3599543"/>
              <a:gd name="connsiteX1" fmla="*/ 725714 w 4325257"/>
              <a:gd name="connsiteY1" fmla="*/ 2888343 h 3599543"/>
              <a:gd name="connsiteX2" fmla="*/ 2177143 w 4325257"/>
              <a:gd name="connsiteY2" fmla="*/ 0 h 3599543"/>
              <a:gd name="connsiteX3" fmla="*/ 3614057 w 4325257"/>
              <a:gd name="connsiteY3" fmla="*/ 2888343 h 3599543"/>
              <a:gd name="connsiteX4" fmla="*/ 4325257 w 4325257"/>
              <a:gd name="connsiteY4" fmla="*/ 3585029 h 3599543"/>
              <a:gd name="connsiteX0" fmla="*/ 0 w 4357007"/>
              <a:gd name="connsiteY0" fmla="*/ 3599543 h 3607254"/>
              <a:gd name="connsiteX1" fmla="*/ 725714 w 4357007"/>
              <a:gd name="connsiteY1" fmla="*/ 2888343 h 3607254"/>
              <a:gd name="connsiteX2" fmla="*/ 2177143 w 4357007"/>
              <a:gd name="connsiteY2" fmla="*/ 0 h 3607254"/>
              <a:gd name="connsiteX3" fmla="*/ 3614057 w 4357007"/>
              <a:gd name="connsiteY3" fmla="*/ 2888343 h 3607254"/>
              <a:gd name="connsiteX4" fmla="*/ 4357007 w 4357007"/>
              <a:gd name="connsiteY4" fmla="*/ 3607254 h 3607254"/>
              <a:gd name="connsiteX0" fmla="*/ 0 w 4385582"/>
              <a:gd name="connsiteY0" fmla="*/ 3609068 h 3609068"/>
              <a:gd name="connsiteX1" fmla="*/ 754289 w 4385582"/>
              <a:gd name="connsiteY1" fmla="*/ 2888343 h 3609068"/>
              <a:gd name="connsiteX2" fmla="*/ 2205718 w 4385582"/>
              <a:gd name="connsiteY2" fmla="*/ 0 h 3609068"/>
              <a:gd name="connsiteX3" fmla="*/ 3642632 w 4385582"/>
              <a:gd name="connsiteY3" fmla="*/ 2888343 h 3609068"/>
              <a:gd name="connsiteX4" fmla="*/ 4385582 w 4385582"/>
              <a:gd name="connsiteY4" fmla="*/ 3607254 h 3609068"/>
              <a:gd name="connsiteX0" fmla="*/ 0 w 4385582"/>
              <a:gd name="connsiteY0" fmla="*/ 3605893 h 3605893"/>
              <a:gd name="connsiteX1" fmla="*/ 754289 w 4385582"/>
              <a:gd name="connsiteY1" fmla="*/ 2885168 h 3605893"/>
              <a:gd name="connsiteX2" fmla="*/ 2158093 w 4385582"/>
              <a:gd name="connsiteY2" fmla="*/ 0 h 3605893"/>
              <a:gd name="connsiteX3" fmla="*/ 3642632 w 4385582"/>
              <a:gd name="connsiteY3" fmla="*/ 2885168 h 3605893"/>
              <a:gd name="connsiteX4" fmla="*/ 4385582 w 4385582"/>
              <a:gd name="connsiteY4" fmla="*/ 3604079 h 3605893"/>
              <a:gd name="connsiteX0" fmla="*/ 0 w 4385582"/>
              <a:gd name="connsiteY0" fmla="*/ 3605893 h 3605893"/>
              <a:gd name="connsiteX1" fmla="*/ 754289 w 4385582"/>
              <a:gd name="connsiteY1" fmla="*/ 2885168 h 3605893"/>
              <a:gd name="connsiteX2" fmla="*/ 2148568 w 4385582"/>
              <a:gd name="connsiteY2" fmla="*/ 0 h 3605893"/>
              <a:gd name="connsiteX3" fmla="*/ 3642632 w 4385582"/>
              <a:gd name="connsiteY3" fmla="*/ 2885168 h 3605893"/>
              <a:gd name="connsiteX4" fmla="*/ 4385582 w 4385582"/>
              <a:gd name="connsiteY4" fmla="*/ 3604079 h 3605893"/>
              <a:gd name="connsiteX0" fmla="*/ 0 w 4385582"/>
              <a:gd name="connsiteY0" fmla="*/ 3605893 h 3605893"/>
              <a:gd name="connsiteX1" fmla="*/ 754289 w 4385582"/>
              <a:gd name="connsiteY1" fmla="*/ 2885168 h 3605893"/>
              <a:gd name="connsiteX2" fmla="*/ 2148568 w 4385582"/>
              <a:gd name="connsiteY2" fmla="*/ 0 h 3605893"/>
              <a:gd name="connsiteX3" fmla="*/ 3642632 w 4385582"/>
              <a:gd name="connsiteY3" fmla="*/ 2885168 h 3605893"/>
              <a:gd name="connsiteX4" fmla="*/ 4385582 w 4385582"/>
              <a:gd name="connsiteY4" fmla="*/ 3604079 h 360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5582" h="3605893">
                <a:moveTo>
                  <a:pt x="0" y="3605893"/>
                </a:moveTo>
                <a:cubicBezTo>
                  <a:pt x="181428" y="3550255"/>
                  <a:pt x="396194" y="3486150"/>
                  <a:pt x="754289" y="2885168"/>
                </a:cubicBezTo>
                <a:cubicBezTo>
                  <a:pt x="1112384" y="2284186"/>
                  <a:pt x="1520171" y="0"/>
                  <a:pt x="2148568" y="0"/>
                </a:cubicBezTo>
                <a:cubicBezTo>
                  <a:pt x="2776965" y="0"/>
                  <a:pt x="3284613" y="2287663"/>
                  <a:pt x="3642632" y="2885168"/>
                </a:cubicBezTo>
                <a:cubicBezTo>
                  <a:pt x="4000651" y="3482673"/>
                  <a:pt x="4208991" y="3554488"/>
                  <a:pt x="4385582" y="3604079"/>
                </a:cubicBezTo>
              </a:path>
            </a:pathLst>
          </a:custGeom>
          <a:solidFill>
            <a:srgbClr val="5B58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C56AAC-E9E4-09D4-4384-E6B56F8D05B2}"/>
              </a:ext>
            </a:extLst>
          </p:cNvPr>
          <p:cNvSpPr txBox="1"/>
          <p:nvPr/>
        </p:nvSpPr>
        <p:spPr>
          <a:xfrm>
            <a:off x="6308664" y="3523937"/>
            <a:ext cx="180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solidFill>
                  <a:schemeClr val="bg1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85%</a:t>
            </a:r>
            <a:endParaRPr kumimoji="0" lang="ko-KR" altLang="en-US" sz="3600" b="0" i="0" u="none" strike="noStrike" kern="1200" cap="none" spc="0" normalizeH="0" baseline="0" noProof="0" dirty="0">
              <a:solidFill>
                <a:schemeClr val="bg1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C40CF4-115B-76EB-6022-6CEB46D75C9E}"/>
              </a:ext>
            </a:extLst>
          </p:cNvPr>
          <p:cNvSpPr txBox="1"/>
          <p:nvPr/>
        </p:nvSpPr>
        <p:spPr>
          <a:xfrm>
            <a:off x="6519548" y="4048719"/>
            <a:ext cx="132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#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2054AC-7AFB-3789-F968-12C78080E1AE}"/>
              </a:ext>
            </a:extLst>
          </p:cNvPr>
          <p:cNvSpPr txBox="1"/>
          <p:nvPr/>
        </p:nvSpPr>
        <p:spPr>
          <a:xfrm>
            <a:off x="9339109" y="3885239"/>
            <a:ext cx="1680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solidFill>
                  <a:srgbClr val="5B5858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78%</a:t>
            </a:r>
            <a:endParaRPr kumimoji="0" lang="ko-KR" altLang="en-US" sz="3200" b="0" i="0" u="none" strike="noStrike" kern="1200" cap="none" spc="0" normalizeH="0" baseline="0" noProof="0" dirty="0">
              <a:solidFill>
                <a:srgbClr val="5B5858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6480E9-8500-729E-F157-F6C00379A4C8}"/>
              </a:ext>
            </a:extLst>
          </p:cNvPr>
          <p:cNvSpPr txBox="1"/>
          <p:nvPr/>
        </p:nvSpPr>
        <p:spPr>
          <a:xfrm>
            <a:off x="7460203" y="4489535"/>
            <a:ext cx="2460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solidFill>
                  <a:schemeClr val="bg1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62%</a:t>
            </a:r>
            <a:endParaRPr kumimoji="0" lang="ko-KR" altLang="en-US" sz="3200" b="0" i="0" u="none" strike="noStrike" kern="1200" cap="none" spc="0" normalizeH="0" baseline="0" noProof="0" dirty="0">
              <a:solidFill>
                <a:schemeClr val="bg1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B2EC4D-609B-A24E-B603-F1F3F54DA683}"/>
              </a:ext>
            </a:extLst>
          </p:cNvPr>
          <p:cNvSpPr txBox="1"/>
          <p:nvPr/>
        </p:nvSpPr>
        <p:spPr>
          <a:xfrm>
            <a:off x="8013699" y="4968970"/>
            <a:ext cx="132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#키워드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8E0703-19C3-B539-79A9-70948483C5DA}"/>
              </a:ext>
            </a:extLst>
          </p:cNvPr>
          <p:cNvSpPr txBox="1"/>
          <p:nvPr/>
        </p:nvSpPr>
        <p:spPr>
          <a:xfrm>
            <a:off x="9460686" y="4350647"/>
            <a:ext cx="1325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B5858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#키워드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B5858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57" name="그림 56" descr="이어플러그이(가) 표시된 사진&#10;&#10;자동 생성된 설명">
            <a:extLst>
              <a:ext uri="{FF2B5EF4-FFF2-40B4-BE49-F238E27FC236}">
                <a16:creationId xmlns:a16="http://schemas.microsoft.com/office/drawing/2014/main" id="{105BB0FD-C3E1-D1D9-86CD-71E57BAFB0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ECF3FB"/>
              </a:clrFrom>
              <a:clrTo>
                <a:srgbClr val="ECF3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619" y="3727527"/>
            <a:ext cx="699400" cy="5449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64FE06-A7A3-7F55-6F3F-7AE5CFABE104}"/>
              </a:ext>
            </a:extLst>
          </p:cNvPr>
          <p:cNvSpPr txBox="1"/>
          <p:nvPr/>
        </p:nvSpPr>
        <p:spPr>
          <a:xfrm>
            <a:off x="1357196" y="3835866"/>
            <a:ext cx="3835942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43371E74-6FCD-97F7-5A0E-E81BEC1E08DD}"/>
              </a:ext>
            </a:extLst>
          </p:cNvPr>
          <p:cNvSpPr txBox="1"/>
          <p:nvPr/>
        </p:nvSpPr>
        <p:spPr>
          <a:xfrm>
            <a:off x="1356422" y="359581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</a:t>
            </a:r>
          </a:p>
        </p:txBody>
      </p:sp>
      <p:pic>
        <p:nvPicPr>
          <p:cNvPr id="56" name="그림 55" descr="이어플러그이(가) 표시된 사진&#10;&#10;자동 생성된 설명">
            <a:extLst>
              <a:ext uri="{FF2B5EF4-FFF2-40B4-BE49-F238E27FC236}">
                <a16:creationId xmlns:a16="http://schemas.microsoft.com/office/drawing/2014/main" id="{34EEBA16-A5EE-ECE1-443C-11E9FF4997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ECF3FB"/>
              </a:clrFrom>
              <a:clrTo>
                <a:srgbClr val="ECF3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155" y="4695041"/>
            <a:ext cx="574302" cy="541891"/>
          </a:xfrm>
          <a:prstGeom prst="rect">
            <a:avLst/>
          </a:prstGeom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023AAFF3-28C7-FC83-6518-C1BD6B8F5904}"/>
              </a:ext>
            </a:extLst>
          </p:cNvPr>
          <p:cNvSpPr txBox="1"/>
          <p:nvPr/>
        </p:nvSpPr>
        <p:spPr>
          <a:xfrm>
            <a:off x="1357196" y="4801866"/>
            <a:ext cx="3835942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40F9BA4A-E053-9BEE-6078-08D9264F4124}"/>
              </a:ext>
            </a:extLst>
          </p:cNvPr>
          <p:cNvSpPr txBox="1"/>
          <p:nvPr/>
        </p:nvSpPr>
        <p:spPr>
          <a:xfrm>
            <a:off x="1356422" y="456181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</a:t>
            </a:r>
          </a:p>
        </p:txBody>
      </p:sp>
      <p:pic>
        <p:nvPicPr>
          <p:cNvPr id="59" name="그림 58" descr="이어플러그이(가) 표시된 사진&#10;&#10;자동 생성된 설명">
            <a:extLst>
              <a:ext uri="{FF2B5EF4-FFF2-40B4-BE49-F238E27FC236}">
                <a16:creationId xmlns:a16="http://schemas.microsoft.com/office/drawing/2014/main" id="{73DCEE66-AE5D-E632-A910-1E6B41007F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ECF3FB"/>
              </a:clrFrom>
              <a:clrTo>
                <a:srgbClr val="ECF3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35" y="5661041"/>
            <a:ext cx="638950" cy="541890"/>
          </a:xfrm>
          <a:prstGeom prst="rect">
            <a:avLst/>
          </a:prstGeom>
        </p:spPr>
      </p:pic>
      <p:sp>
        <p:nvSpPr>
          <p:cNvPr id="1053" name="TextBox 1052">
            <a:extLst>
              <a:ext uri="{FF2B5EF4-FFF2-40B4-BE49-F238E27FC236}">
                <a16:creationId xmlns:a16="http://schemas.microsoft.com/office/drawing/2014/main" id="{06ECAB99-FFF0-6FE6-2536-074CFA5A53BD}"/>
              </a:ext>
            </a:extLst>
          </p:cNvPr>
          <p:cNvSpPr txBox="1"/>
          <p:nvPr/>
        </p:nvSpPr>
        <p:spPr>
          <a:xfrm>
            <a:off x="1357196" y="5767866"/>
            <a:ext cx="3835942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</a:p>
          <a:p>
            <a:pPr marL="0" marR="0" lvl="0" indent="0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B1611898-BA67-BA0A-7E40-AB241DDB4FA4}"/>
              </a:ext>
            </a:extLst>
          </p:cNvPr>
          <p:cNvSpPr txBox="1"/>
          <p:nvPr/>
        </p:nvSpPr>
        <p:spPr>
          <a:xfrm>
            <a:off x="1356422" y="552781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F45D2-AE23-07D1-2C6F-3FD05C622458}"/>
              </a:ext>
            </a:extLst>
          </p:cNvPr>
          <p:cNvSpPr txBox="1"/>
          <p:nvPr/>
        </p:nvSpPr>
        <p:spPr>
          <a:xfrm>
            <a:off x="549966" y="1052260"/>
            <a:ext cx="484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5B8FC4CF-C457-5012-8B64-BA099B756AD9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E858F-63A7-B165-D126-255D6E0AE4BD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50016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하늘, 사람, 벽, 손가락이(가) 표시된 사진&#10;&#10;자동 생성된 설명">
            <a:extLst>
              <a:ext uri="{FF2B5EF4-FFF2-40B4-BE49-F238E27FC236}">
                <a16:creationId xmlns:a16="http://schemas.microsoft.com/office/drawing/2014/main" id="{FEB0F519-FCF1-051A-E36B-B7FA524B2D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2650" y="2146300"/>
            <a:ext cx="2136775" cy="2136775"/>
          </a:xfrm>
          <a:custGeom>
            <a:avLst/>
            <a:gdLst>
              <a:gd name="connsiteX0" fmla="*/ 1068374 w 2136748"/>
              <a:gd name="connsiteY0" fmla="*/ 0 h 2136748"/>
              <a:gd name="connsiteX1" fmla="*/ 2136748 w 2136748"/>
              <a:gd name="connsiteY1" fmla="*/ 1068374 h 2136748"/>
              <a:gd name="connsiteX2" fmla="*/ 1068374 w 2136748"/>
              <a:gd name="connsiteY2" fmla="*/ 2136748 h 2136748"/>
              <a:gd name="connsiteX3" fmla="*/ 0 w 2136748"/>
              <a:gd name="connsiteY3" fmla="*/ 1068374 h 2136748"/>
              <a:gd name="connsiteX4" fmla="*/ 1068374 w 2136748"/>
              <a:gd name="connsiteY4" fmla="*/ 0 h 213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6748" h="2136748">
                <a:moveTo>
                  <a:pt x="1068374" y="0"/>
                </a:moveTo>
                <a:cubicBezTo>
                  <a:pt x="1658421" y="0"/>
                  <a:pt x="2136748" y="478327"/>
                  <a:pt x="2136748" y="1068374"/>
                </a:cubicBezTo>
                <a:cubicBezTo>
                  <a:pt x="2136748" y="1658421"/>
                  <a:pt x="1658421" y="2136748"/>
                  <a:pt x="1068374" y="2136748"/>
                </a:cubicBezTo>
                <a:cubicBezTo>
                  <a:pt x="478327" y="2136748"/>
                  <a:pt x="0" y="1658421"/>
                  <a:pt x="0" y="1068374"/>
                </a:cubicBezTo>
                <a:cubicBezTo>
                  <a:pt x="0" y="478327"/>
                  <a:pt x="478327" y="0"/>
                  <a:pt x="1068374" y="0"/>
                </a:cubicBezTo>
                <a:close/>
              </a:path>
            </a:pathLst>
          </a:custGeom>
        </p:spPr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CF0B44D4-702A-AAD5-21AB-6EF23A8227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2" b="222"/>
          <a:stretch/>
        </p:blipFill>
        <p:spPr>
          <a:xfrm>
            <a:off x="6942138" y="2146300"/>
            <a:ext cx="2136775" cy="2136775"/>
          </a:xfrm>
          <a:custGeom>
            <a:avLst/>
            <a:gdLst>
              <a:gd name="connsiteX0" fmla="*/ 1068374 w 2136748"/>
              <a:gd name="connsiteY0" fmla="*/ 0 h 2136748"/>
              <a:gd name="connsiteX1" fmla="*/ 2136748 w 2136748"/>
              <a:gd name="connsiteY1" fmla="*/ 1068374 h 2136748"/>
              <a:gd name="connsiteX2" fmla="*/ 1068374 w 2136748"/>
              <a:gd name="connsiteY2" fmla="*/ 2136748 h 2136748"/>
              <a:gd name="connsiteX3" fmla="*/ 0 w 2136748"/>
              <a:gd name="connsiteY3" fmla="*/ 1068374 h 2136748"/>
              <a:gd name="connsiteX4" fmla="*/ 1068374 w 2136748"/>
              <a:gd name="connsiteY4" fmla="*/ 0 h 213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6748" h="2136748">
                <a:moveTo>
                  <a:pt x="1068374" y="0"/>
                </a:moveTo>
                <a:cubicBezTo>
                  <a:pt x="1658421" y="0"/>
                  <a:pt x="2136748" y="478327"/>
                  <a:pt x="2136748" y="1068374"/>
                </a:cubicBezTo>
                <a:cubicBezTo>
                  <a:pt x="2136748" y="1658421"/>
                  <a:pt x="1658421" y="2136748"/>
                  <a:pt x="1068374" y="2136748"/>
                </a:cubicBezTo>
                <a:cubicBezTo>
                  <a:pt x="478327" y="2136748"/>
                  <a:pt x="0" y="1658421"/>
                  <a:pt x="0" y="1068374"/>
                </a:cubicBezTo>
                <a:cubicBezTo>
                  <a:pt x="0" y="478327"/>
                  <a:pt x="478327" y="0"/>
                  <a:pt x="1068374" y="0"/>
                </a:cubicBezTo>
                <a:close/>
              </a:path>
            </a:pathLst>
          </a:custGeo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26D8454B-3993-1B51-B5FC-45F7C3F6CD2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0038" y="2146300"/>
            <a:ext cx="2136775" cy="2136775"/>
          </a:xfrm>
          <a:custGeom>
            <a:avLst/>
            <a:gdLst>
              <a:gd name="connsiteX0" fmla="*/ 1068374 w 2136748"/>
              <a:gd name="connsiteY0" fmla="*/ 0 h 2136748"/>
              <a:gd name="connsiteX1" fmla="*/ 2136748 w 2136748"/>
              <a:gd name="connsiteY1" fmla="*/ 1068374 h 2136748"/>
              <a:gd name="connsiteX2" fmla="*/ 1068374 w 2136748"/>
              <a:gd name="connsiteY2" fmla="*/ 2136748 h 2136748"/>
              <a:gd name="connsiteX3" fmla="*/ 0 w 2136748"/>
              <a:gd name="connsiteY3" fmla="*/ 1068374 h 2136748"/>
              <a:gd name="connsiteX4" fmla="*/ 1068374 w 2136748"/>
              <a:gd name="connsiteY4" fmla="*/ 0 h 213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6748" h="2136748">
                <a:moveTo>
                  <a:pt x="1068374" y="0"/>
                </a:moveTo>
                <a:cubicBezTo>
                  <a:pt x="1658421" y="0"/>
                  <a:pt x="2136748" y="478327"/>
                  <a:pt x="2136748" y="1068374"/>
                </a:cubicBezTo>
                <a:cubicBezTo>
                  <a:pt x="2136748" y="1658421"/>
                  <a:pt x="1658421" y="2136748"/>
                  <a:pt x="1068374" y="2136748"/>
                </a:cubicBezTo>
                <a:cubicBezTo>
                  <a:pt x="478327" y="2136748"/>
                  <a:pt x="0" y="1658421"/>
                  <a:pt x="0" y="1068374"/>
                </a:cubicBezTo>
                <a:cubicBezTo>
                  <a:pt x="0" y="478327"/>
                  <a:pt x="478327" y="0"/>
                  <a:pt x="1068374" y="0"/>
                </a:cubicBezTo>
                <a:close/>
              </a:path>
            </a:pathLst>
          </a:cu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FE7F3561-79EF-9C97-3512-F65CD87406B6}"/>
              </a:ext>
            </a:extLst>
          </p:cNvPr>
          <p:cNvSpPr/>
          <p:nvPr/>
        </p:nvSpPr>
        <p:spPr>
          <a:xfrm>
            <a:off x="4692476" y="2150074"/>
            <a:ext cx="2136747" cy="2136747"/>
          </a:xfrm>
          <a:prstGeom prst="ellipse">
            <a:avLst/>
          </a:prstGeom>
          <a:noFill/>
          <a:ln w="1905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AF3C2-124D-57A4-F4DA-9FDD994F46A8}"/>
              </a:ext>
            </a:extLst>
          </p:cNvPr>
          <p:cNvSpPr txBox="1"/>
          <p:nvPr/>
        </p:nvSpPr>
        <p:spPr>
          <a:xfrm>
            <a:off x="4922092" y="2926061"/>
            <a:ext cx="167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  <a:endParaRPr kumimoji="0" lang="ko-KR" altLang="en-US" sz="3200" b="0" i="0" u="none" strike="noStrike" kern="1200" cap="none" spc="0" normalizeH="0" baseline="0" noProof="0" dirty="0">
              <a:solidFill>
                <a:schemeClr val="bg1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57F974-8420-A9E6-EB34-53AB5FFD17EB}"/>
              </a:ext>
            </a:extLst>
          </p:cNvPr>
          <p:cNvSpPr txBox="1"/>
          <p:nvPr/>
        </p:nvSpPr>
        <p:spPr>
          <a:xfrm>
            <a:off x="5074212" y="4521765"/>
            <a:ext cx="137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230F2-C671-C90C-C1D8-B44C0607FD66}"/>
              </a:ext>
            </a:extLst>
          </p:cNvPr>
          <p:cNvSpPr txBox="1"/>
          <p:nvPr/>
        </p:nvSpPr>
        <p:spPr>
          <a:xfrm>
            <a:off x="4432694" y="4860319"/>
            <a:ext cx="2654414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3DDA4A2-6CCB-33E4-80BC-C67B1213B6A1}"/>
              </a:ext>
            </a:extLst>
          </p:cNvPr>
          <p:cNvSpPr/>
          <p:nvPr/>
        </p:nvSpPr>
        <p:spPr>
          <a:xfrm>
            <a:off x="6943521" y="2150074"/>
            <a:ext cx="2136747" cy="2136747"/>
          </a:xfrm>
          <a:prstGeom prst="ellipse">
            <a:avLst/>
          </a:prstGeom>
          <a:noFill/>
          <a:ln w="1905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1DCB14-8D72-3F60-355F-0C337F0C498A}"/>
              </a:ext>
            </a:extLst>
          </p:cNvPr>
          <p:cNvSpPr txBox="1"/>
          <p:nvPr/>
        </p:nvSpPr>
        <p:spPr>
          <a:xfrm>
            <a:off x="7185836" y="2926061"/>
            <a:ext cx="167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  <a:endParaRPr kumimoji="0" lang="ko-KR" altLang="en-US" sz="3200" b="0" i="0" u="none" strike="noStrike" kern="1200" cap="none" spc="0" normalizeH="0" baseline="0" noProof="0" dirty="0">
              <a:solidFill>
                <a:schemeClr val="bg1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CDCE51-74BA-061A-FA39-D368E9E641DC}"/>
              </a:ext>
            </a:extLst>
          </p:cNvPr>
          <p:cNvSpPr txBox="1"/>
          <p:nvPr/>
        </p:nvSpPr>
        <p:spPr>
          <a:xfrm>
            <a:off x="7340182" y="4521765"/>
            <a:ext cx="137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CD855-FA0C-F2CC-58FF-15901405D2B1}"/>
              </a:ext>
            </a:extLst>
          </p:cNvPr>
          <p:cNvSpPr txBox="1"/>
          <p:nvPr/>
        </p:nvSpPr>
        <p:spPr>
          <a:xfrm>
            <a:off x="6698664" y="4860319"/>
            <a:ext cx="2654414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4EA9DFF-9826-4314-2EFB-3739987795F2}"/>
              </a:ext>
            </a:extLst>
          </p:cNvPr>
          <p:cNvSpPr/>
          <p:nvPr/>
        </p:nvSpPr>
        <p:spPr>
          <a:xfrm>
            <a:off x="9194566" y="2150074"/>
            <a:ext cx="2136747" cy="2136747"/>
          </a:xfrm>
          <a:prstGeom prst="ellipse">
            <a:avLst/>
          </a:prstGeom>
          <a:noFill/>
          <a:ln w="1905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96EA58-E58D-790C-5FDA-5EDAA319D519}"/>
              </a:ext>
            </a:extLst>
          </p:cNvPr>
          <p:cNvSpPr txBox="1"/>
          <p:nvPr/>
        </p:nvSpPr>
        <p:spPr>
          <a:xfrm>
            <a:off x="9427324" y="2926061"/>
            <a:ext cx="167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  <a:endParaRPr kumimoji="0" lang="ko-KR" altLang="en-US" sz="3200" b="0" i="0" u="none" strike="noStrike" kern="1200" cap="none" spc="0" normalizeH="0" baseline="0" noProof="0" dirty="0">
              <a:solidFill>
                <a:schemeClr val="bg1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E22758-E45D-4DB7-40C9-2F3068A53147}"/>
              </a:ext>
            </a:extLst>
          </p:cNvPr>
          <p:cNvSpPr txBox="1"/>
          <p:nvPr/>
        </p:nvSpPr>
        <p:spPr>
          <a:xfrm>
            <a:off x="9579444" y="4521765"/>
            <a:ext cx="137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72F0A-F9EA-0E57-95F3-977807556677}"/>
              </a:ext>
            </a:extLst>
          </p:cNvPr>
          <p:cNvSpPr txBox="1"/>
          <p:nvPr/>
        </p:nvSpPr>
        <p:spPr>
          <a:xfrm>
            <a:off x="8937926" y="4860319"/>
            <a:ext cx="2654414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FC4040-AB14-FE35-69A7-0B0C9B7E010F}"/>
              </a:ext>
            </a:extLst>
          </p:cNvPr>
          <p:cNvSpPr txBox="1"/>
          <p:nvPr/>
        </p:nvSpPr>
        <p:spPr>
          <a:xfrm>
            <a:off x="626606" y="5661653"/>
            <a:ext cx="484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EE697A-E354-130A-C1FC-23828AF9B20B}"/>
              </a:ext>
            </a:extLst>
          </p:cNvPr>
          <p:cNvSpPr txBox="1"/>
          <p:nvPr/>
        </p:nvSpPr>
        <p:spPr>
          <a:xfrm>
            <a:off x="626606" y="540957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발표 제목을 적어주세요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543797-DCCE-F516-6129-785F4F85582E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A2C8C6-40F8-833C-EB6D-30CC56FB4374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EE5C6A-7DD7-9905-6E28-C367693033B7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4022E7-4E4A-82BE-7022-162F48423582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687A5-A859-B8A4-2EAB-C2AC6DB72C7D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5B06399E-5D8E-CF7A-2A87-BABE727AF27C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82BEF-48AB-EE14-F262-C5820553C24F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722880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EA52-F3AA-9368-80A2-4D6E796807F3}"/>
              </a:ext>
            </a:extLst>
          </p:cNvPr>
          <p:cNvSpPr txBox="1"/>
          <p:nvPr/>
        </p:nvSpPr>
        <p:spPr>
          <a:xfrm>
            <a:off x="626606" y="1301578"/>
            <a:ext cx="484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1C1C7-84E0-E2D3-1D6B-A99D1A5AB3D8}"/>
              </a:ext>
            </a:extLst>
          </p:cNvPr>
          <p:cNvSpPr txBox="1"/>
          <p:nvPr/>
        </p:nvSpPr>
        <p:spPr>
          <a:xfrm>
            <a:off x="626606" y="10494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915814-259F-645F-4884-288B61799D6F}"/>
              </a:ext>
            </a:extLst>
          </p:cNvPr>
          <p:cNvSpPr/>
          <p:nvPr/>
        </p:nvSpPr>
        <p:spPr>
          <a:xfrm>
            <a:off x="665620" y="2532136"/>
            <a:ext cx="5164594" cy="828176"/>
          </a:xfrm>
          <a:prstGeom prst="roundRect">
            <a:avLst>
              <a:gd name="adj" fmla="val 14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A6DADC-14B2-FECE-65E5-8BD29CF465CD}"/>
              </a:ext>
            </a:extLst>
          </p:cNvPr>
          <p:cNvSpPr/>
          <p:nvPr/>
        </p:nvSpPr>
        <p:spPr>
          <a:xfrm>
            <a:off x="626606" y="3429000"/>
            <a:ext cx="5755144" cy="1206835"/>
          </a:xfrm>
          <a:prstGeom prst="roundRect">
            <a:avLst>
              <a:gd name="adj" fmla="val 14090"/>
            </a:avLst>
          </a:prstGeom>
          <a:solidFill>
            <a:schemeClr val="accent3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C685A15-7CBD-D4CD-3911-60E8910C0B9E}"/>
              </a:ext>
            </a:extLst>
          </p:cNvPr>
          <p:cNvSpPr/>
          <p:nvPr/>
        </p:nvSpPr>
        <p:spPr>
          <a:xfrm>
            <a:off x="626606" y="4709134"/>
            <a:ext cx="5164594" cy="828176"/>
          </a:xfrm>
          <a:prstGeom prst="roundRect">
            <a:avLst>
              <a:gd name="adj" fmla="val 14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F08BBFC-E356-E5A5-1FA6-FF5398114086}"/>
              </a:ext>
            </a:extLst>
          </p:cNvPr>
          <p:cNvSpPr/>
          <p:nvPr/>
        </p:nvSpPr>
        <p:spPr>
          <a:xfrm>
            <a:off x="626606" y="5610610"/>
            <a:ext cx="5164594" cy="828176"/>
          </a:xfrm>
          <a:prstGeom prst="roundRect">
            <a:avLst>
              <a:gd name="adj" fmla="val 14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214088-2D7E-D226-6A5B-EF005966C30F}"/>
              </a:ext>
            </a:extLst>
          </p:cNvPr>
          <p:cNvSpPr txBox="1"/>
          <p:nvPr/>
        </p:nvSpPr>
        <p:spPr>
          <a:xfrm>
            <a:off x="953954" y="27769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BE4D2A-24B6-81C1-510A-817010B2CCEC}"/>
              </a:ext>
            </a:extLst>
          </p:cNvPr>
          <p:cNvSpPr txBox="1"/>
          <p:nvPr/>
        </p:nvSpPr>
        <p:spPr>
          <a:xfrm>
            <a:off x="953954" y="3847751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547B0C-9A10-A20F-8FF0-7B785BCDF385}"/>
              </a:ext>
            </a:extLst>
          </p:cNvPr>
          <p:cNvSpPr txBox="1"/>
          <p:nvPr/>
        </p:nvSpPr>
        <p:spPr>
          <a:xfrm>
            <a:off x="936194" y="49539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21304-1CB6-0C1B-065C-B6ACAF415CA5}"/>
              </a:ext>
            </a:extLst>
          </p:cNvPr>
          <p:cNvSpPr txBox="1"/>
          <p:nvPr/>
        </p:nvSpPr>
        <p:spPr>
          <a:xfrm>
            <a:off x="936194" y="58646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EC565F-340B-9385-5F02-003C98748604}"/>
              </a:ext>
            </a:extLst>
          </p:cNvPr>
          <p:cNvGrpSpPr/>
          <p:nvPr/>
        </p:nvGrpSpPr>
        <p:grpSpPr>
          <a:xfrm>
            <a:off x="7381893" y="3326478"/>
            <a:ext cx="1183464" cy="191892"/>
            <a:chOff x="7387890" y="3291448"/>
            <a:chExt cx="849419" cy="137728"/>
          </a:xfrm>
        </p:grpSpPr>
        <p:sp>
          <p:nvSpPr>
            <p:cNvPr id="27" name="별: 꼭짓점 5개 26">
              <a:extLst>
                <a:ext uri="{FF2B5EF4-FFF2-40B4-BE49-F238E27FC236}">
                  <a16:creationId xmlns:a16="http://schemas.microsoft.com/office/drawing/2014/main" id="{124AE7C3-715E-F6CF-397E-67AC59062EC2}"/>
                </a:ext>
              </a:extLst>
            </p:cNvPr>
            <p:cNvSpPr/>
            <p:nvPr/>
          </p:nvSpPr>
          <p:spPr>
            <a:xfrm>
              <a:off x="7387890" y="3291448"/>
              <a:ext cx="137728" cy="137728"/>
            </a:xfrm>
            <a:prstGeom prst="star5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37ADE976-9B74-652E-472E-1EC7FC243338}"/>
                </a:ext>
              </a:extLst>
            </p:cNvPr>
            <p:cNvSpPr/>
            <p:nvPr/>
          </p:nvSpPr>
          <p:spPr>
            <a:xfrm>
              <a:off x="7565903" y="3291448"/>
              <a:ext cx="137728" cy="137728"/>
            </a:xfrm>
            <a:prstGeom prst="star5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E9521D1C-7255-E742-0962-10963A7DB480}"/>
                </a:ext>
              </a:extLst>
            </p:cNvPr>
            <p:cNvSpPr/>
            <p:nvPr/>
          </p:nvSpPr>
          <p:spPr>
            <a:xfrm>
              <a:off x="7743916" y="3291448"/>
              <a:ext cx="137728" cy="137728"/>
            </a:xfrm>
            <a:prstGeom prst="star5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별: 꼭짓점 5개 29">
              <a:extLst>
                <a:ext uri="{FF2B5EF4-FFF2-40B4-BE49-F238E27FC236}">
                  <a16:creationId xmlns:a16="http://schemas.microsoft.com/office/drawing/2014/main" id="{5DA6D916-AB57-7718-90B4-21303931F67C}"/>
                </a:ext>
              </a:extLst>
            </p:cNvPr>
            <p:cNvSpPr/>
            <p:nvPr/>
          </p:nvSpPr>
          <p:spPr>
            <a:xfrm>
              <a:off x="7921929" y="3291448"/>
              <a:ext cx="137728" cy="137728"/>
            </a:xfrm>
            <a:prstGeom prst="star5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별: 꼭짓점 5개 30">
              <a:extLst>
                <a:ext uri="{FF2B5EF4-FFF2-40B4-BE49-F238E27FC236}">
                  <a16:creationId xmlns:a16="http://schemas.microsoft.com/office/drawing/2014/main" id="{5613763E-74DB-8700-469B-34A9624DC5F0}"/>
                </a:ext>
              </a:extLst>
            </p:cNvPr>
            <p:cNvSpPr/>
            <p:nvPr/>
          </p:nvSpPr>
          <p:spPr>
            <a:xfrm>
              <a:off x="8099581" y="3291448"/>
              <a:ext cx="137728" cy="137728"/>
            </a:xfrm>
            <a:prstGeom prst="star5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AF9B640-9B51-5D87-0EC0-F65742B002B6}"/>
              </a:ext>
            </a:extLst>
          </p:cNvPr>
          <p:cNvSpPr txBox="1"/>
          <p:nvPr/>
        </p:nvSpPr>
        <p:spPr>
          <a:xfrm>
            <a:off x="7278555" y="3786061"/>
            <a:ext cx="4286840" cy="2078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3-4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4FF23-CCA9-C426-68BD-C8F187F35E00}"/>
              </a:ext>
            </a:extLst>
          </p:cNvPr>
          <p:cNvSpPr txBox="1"/>
          <p:nvPr/>
        </p:nvSpPr>
        <p:spPr>
          <a:xfrm>
            <a:off x="7278555" y="2881347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06F85EF-C830-72CD-5361-766CE1603A4F}"/>
              </a:ext>
            </a:extLst>
          </p:cNvPr>
          <p:cNvGrpSpPr/>
          <p:nvPr/>
        </p:nvGrpSpPr>
        <p:grpSpPr>
          <a:xfrm>
            <a:off x="5392535" y="2858231"/>
            <a:ext cx="79285" cy="158517"/>
            <a:chOff x="4094624" y="2108200"/>
            <a:chExt cx="304766" cy="60933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D828A9E-2CB7-AC52-C033-3BBC495603BC}"/>
                </a:ext>
              </a:extLst>
            </p:cNvPr>
            <p:cNvCxnSpPr>
              <a:cxnSpLocks/>
            </p:cNvCxnSpPr>
            <p:nvPr/>
          </p:nvCxnSpPr>
          <p:spPr>
            <a:xfrm>
              <a:off x="4094624" y="2108200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F870AE0-C8A1-B48A-026E-70D63E13EC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4624" y="2412764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3920B7-26C5-A1E8-9778-C94109ED3F91}"/>
              </a:ext>
            </a:extLst>
          </p:cNvPr>
          <p:cNvGrpSpPr/>
          <p:nvPr/>
        </p:nvGrpSpPr>
        <p:grpSpPr>
          <a:xfrm>
            <a:off x="5392535" y="5039931"/>
            <a:ext cx="79285" cy="158517"/>
            <a:chOff x="4094624" y="2108200"/>
            <a:chExt cx="304766" cy="60933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66F7CCB-8672-D16F-C52A-DCCE92B17F53}"/>
                </a:ext>
              </a:extLst>
            </p:cNvPr>
            <p:cNvCxnSpPr>
              <a:cxnSpLocks/>
            </p:cNvCxnSpPr>
            <p:nvPr/>
          </p:nvCxnSpPr>
          <p:spPr>
            <a:xfrm>
              <a:off x="4094624" y="2108200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E5E2223-1120-810A-C7FE-8707EBFE0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4624" y="2412764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110622A-F023-F031-E87C-7539A05C13BB}"/>
              </a:ext>
            </a:extLst>
          </p:cNvPr>
          <p:cNvGrpSpPr/>
          <p:nvPr/>
        </p:nvGrpSpPr>
        <p:grpSpPr>
          <a:xfrm>
            <a:off x="5392535" y="5954678"/>
            <a:ext cx="79285" cy="158517"/>
            <a:chOff x="4094624" y="2108200"/>
            <a:chExt cx="304766" cy="609330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F5A16A4-6CCE-D6B0-8F05-AA0BD457544E}"/>
                </a:ext>
              </a:extLst>
            </p:cNvPr>
            <p:cNvCxnSpPr>
              <a:cxnSpLocks/>
            </p:cNvCxnSpPr>
            <p:nvPr/>
          </p:nvCxnSpPr>
          <p:spPr>
            <a:xfrm>
              <a:off x="4094624" y="2108200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B090AD4-6FE6-6359-ADB4-69DC0BAA8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4624" y="2412764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71DDC51-90E3-5C7C-B0EF-769B2CF1F26F}"/>
              </a:ext>
            </a:extLst>
          </p:cNvPr>
          <p:cNvGrpSpPr/>
          <p:nvPr/>
        </p:nvGrpSpPr>
        <p:grpSpPr>
          <a:xfrm>
            <a:off x="5905915" y="3905876"/>
            <a:ext cx="126586" cy="253082"/>
            <a:chOff x="4094624" y="2108200"/>
            <a:chExt cx="304766" cy="609330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600136F-F503-DEA3-FD52-61C1F5C3A95D}"/>
                </a:ext>
              </a:extLst>
            </p:cNvPr>
            <p:cNvCxnSpPr>
              <a:cxnSpLocks/>
            </p:cNvCxnSpPr>
            <p:nvPr/>
          </p:nvCxnSpPr>
          <p:spPr>
            <a:xfrm>
              <a:off x="4094624" y="2108200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F9914A0-70B4-A5FC-8A71-E86BA3AAA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4624" y="2412764"/>
              <a:ext cx="304766" cy="304766"/>
            </a:xfrm>
            <a:prstGeom prst="line">
              <a:avLst/>
            </a:prstGeom>
            <a:ln w="12700" cap="rnd">
              <a:solidFill>
                <a:srgbClr val="595959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128DFA-54C8-D5AE-8551-9EF80D1AE742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D1107-BB13-7638-137E-6507C72E4232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316121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사람, 의류, 친필, 배우기이(가) 표시된 사진&#10;&#10;자동 생성된 설명">
            <a:extLst>
              <a:ext uri="{FF2B5EF4-FFF2-40B4-BE49-F238E27FC236}">
                <a16:creationId xmlns:a16="http://schemas.microsoft.com/office/drawing/2014/main" id="{8776E1A4-FD53-0C28-5613-314EB0B1F0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90713" y="0"/>
            <a:ext cx="10287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E93B634-B76B-D855-BB24-8818635A3F03}"/>
              </a:ext>
            </a:extLst>
          </p:cNvPr>
          <p:cNvSpPr/>
          <p:nvPr/>
        </p:nvSpPr>
        <p:spPr>
          <a:xfrm>
            <a:off x="1890712" y="0"/>
            <a:ext cx="10395635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5C427-78FD-E611-58D8-DBA0DB550724}"/>
              </a:ext>
            </a:extLst>
          </p:cNvPr>
          <p:cNvSpPr txBox="1"/>
          <p:nvPr/>
        </p:nvSpPr>
        <p:spPr>
          <a:xfrm>
            <a:off x="1442876" y="3779243"/>
            <a:ext cx="1397819" cy="11798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11500" baseline="-25000" dirty="0">
                <a:solidFill>
                  <a:schemeClr val="accent1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01.</a:t>
            </a:r>
            <a:endParaRPr lang="ko-KR" altLang="en-US" sz="11500" baseline="-25000" dirty="0">
              <a:solidFill>
                <a:schemeClr val="accent1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2178F0A-5748-361F-DBE5-18640F88AFC8}"/>
              </a:ext>
            </a:extLst>
          </p:cNvPr>
          <p:cNvCxnSpPr>
            <a:cxnSpLocks/>
          </p:cNvCxnSpPr>
          <p:nvPr/>
        </p:nvCxnSpPr>
        <p:spPr>
          <a:xfrm>
            <a:off x="0" y="996014"/>
            <a:ext cx="12192000" cy="0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B965EC-BD7A-6510-69F8-5696E2F15A07}"/>
              </a:ext>
            </a:extLst>
          </p:cNvPr>
          <p:cNvCxnSpPr>
            <a:cxnSpLocks/>
          </p:cNvCxnSpPr>
          <p:nvPr/>
        </p:nvCxnSpPr>
        <p:spPr>
          <a:xfrm>
            <a:off x="1023738" y="-20471"/>
            <a:ext cx="0" cy="7074414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FF178C-C33B-C13B-F3E3-5454AFC12B15}"/>
              </a:ext>
            </a:extLst>
          </p:cNvPr>
          <p:cNvSpPr/>
          <p:nvPr/>
        </p:nvSpPr>
        <p:spPr>
          <a:xfrm rot="5400000" flipV="1">
            <a:off x="-613045" y="4090421"/>
            <a:ext cx="3273566" cy="2177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3D55E76-CDAD-3FF5-6779-42C0EB235923}"/>
              </a:ext>
            </a:extLst>
          </p:cNvPr>
          <p:cNvCxnSpPr>
            <a:cxnSpLocks/>
          </p:cNvCxnSpPr>
          <p:nvPr/>
        </p:nvCxnSpPr>
        <p:spPr>
          <a:xfrm>
            <a:off x="-14514" y="5421680"/>
            <a:ext cx="12192000" cy="0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98AF25-EFBE-4063-0E01-2BDABF966F86}"/>
              </a:ext>
            </a:extLst>
          </p:cNvPr>
          <p:cNvSpPr txBox="1"/>
          <p:nvPr/>
        </p:nvSpPr>
        <p:spPr>
          <a:xfrm>
            <a:off x="3076126" y="4541867"/>
            <a:ext cx="498854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간지 페이지로 작성해주세요</a:t>
            </a:r>
          </a:p>
        </p:txBody>
      </p:sp>
    </p:spTree>
    <p:extLst>
      <p:ext uri="{BB962C8B-B14F-4D97-AF65-F5344CB8AC3E}">
        <p14:creationId xmlns:p14="http://schemas.microsoft.com/office/powerpoint/2010/main" val="1245194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200BDC-F548-8438-DAA0-EADAC07A88BC}"/>
              </a:ext>
            </a:extLst>
          </p:cNvPr>
          <p:cNvSpPr txBox="1"/>
          <p:nvPr/>
        </p:nvSpPr>
        <p:spPr>
          <a:xfrm>
            <a:off x="1044498" y="571214"/>
            <a:ext cx="230479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</a:rPr>
              <a:t>CONTEXT</a:t>
            </a:r>
            <a:endParaRPr lang="ko-KR" altLang="en-US" dirty="0"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F31E2A-DE45-129E-397D-DAC4F5A00D61}"/>
              </a:ext>
            </a:extLst>
          </p:cNvPr>
          <p:cNvGrpSpPr/>
          <p:nvPr/>
        </p:nvGrpSpPr>
        <p:grpSpPr>
          <a:xfrm>
            <a:off x="988016" y="1288367"/>
            <a:ext cx="3558667" cy="362698"/>
            <a:chOff x="1180943" y="6057295"/>
            <a:chExt cx="3558667" cy="36269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78690C-2F5D-4060-026D-8865EC3C0D13}"/>
                </a:ext>
              </a:extLst>
            </p:cNvPr>
            <p:cNvSpPr/>
            <p:nvPr/>
          </p:nvSpPr>
          <p:spPr>
            <a:xfrm>
              <a:off x="1254304" y="6057295"/>
              <a:ext cx="3485305" cy="36269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5131D0-20F5-D870-B1EE-36F6B0E9FF61}"/>
                </a:ext>
              </a:extLst>
            </p:cNvPr>
            <p:cNvSpPr txBox="1"/>
            <p:nvPr/>
          </p:nvSpPr>
          <p:spPr>
            <a:xfrm>
              <a:off x="1180943" y="6115533"/>
              <a:ext cx="355866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6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  <a:cs typeface="Pretendard Medium" panose="02000603000000020004" pitchFamily="2" charset="-127"/>
                </a:rPr>
                <a:t>여기에는 간단한 설명을 작성해주세요</a:t>
              </a: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EF248E0-C92E-FAC9-2EC6-FA1F549219FD}"/>
              </a:ext>
            </a:extLst>
          </p:cNvPr>
          <p:cNvCxnSpPr>
            <a:cxnSpLocks/>
          </p:cNvCxnSpPr>
          <p:nvPr/>
        </p:nvCxnSpPr>
        <p:spPr>
          <a:xfrm>
            <a:off x="0" y="341679"/>
            <a:ext cx="12192000" cy="0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5A1F954-00BD-45C9-656B-997EF277270A}"/>
              </a:ext>
            </a:extLst>
          </p:cNvPr>
          <p:cNvCxnSpPr>
            <a:cxnSpLocks/>
          </p:cNvCxnSpPr>
          <p:nvPr/>
        </p:nvCxnSpPr>
        <p:spPr>
          <a:xfrm>
            <a:off x="355601" y="-101600"/>
            <a:ext cx="0" cy="6959600"/>
          </a:xfrm>
          <a:prstGeom prst="line">
            <a:avLst/>
          </a:prstGeom>
          <a:ln w="6350"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B050EB-BB92-C55B-3194-B3D073B089FD}"/>
              </a:ext>
            </a:extLst>
          </p:cNvPr>
          <p:cNvSpPr txBox="1"/>
          <p:nvPr/>
        </p:nvSpPr>
        <p:spPr>
          <a:xfrm>
            <a:off x="1044498" y="2541690"/>
            <a:ext cx="66204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01. 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7EB7F1-CAC9-07D6-F089-443E3168229A}"/>
              </a:ext>
            </a:extLst>
          </p:cNvPr>
          <p:cNvSpPr txBox="1"/>
          <p:nvPr/>
        </p:nvSpPr>
        <p:spPr>
          <a:xfrm>
            <a:off x="1732890" y="2677565"/>
            <a:ext cx="8255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목차 입력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04D00-98D3-DB17-E4F8-B6F9D2923C69}"/>
              </a:ext>
            </a:extLst>
          </p:cNvPr>
          <p:cNvSpPr txBox="1"/>
          <p:nvPr/>
        </p:nvSpPr>
        <p:spPr>
          <a:xfrm>
            <a:off x="1044498" y="3032784"/>
            <a:ext cx="3089307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내용을 잘 정리 해서 입력해주세요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 </a:t>
            </a:r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내용이</a:t>
            </a:r>
            <a:endParaRPr lang="en-US" altLang="ko-KR" sz="1250" dirty="0"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잘 전달 시켜서 성공적인 제안서를 제출해주세요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891279-76DB-94DB-A565-460D85EF3431}"/>
              </a:ext>
            </a:extLst>
          </p:cNvPr>
          <p:cNvSpPr txBox="1"/>
          <p:nvPr/>
        </p:nvSpPr>
        <p:spPr>
          <a:xfrm>
            <a:off x="4551346" y="2541690"/>
            <a:ext cx="66204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02. 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0E816B-88AE-D665-B77C-54CCDD42DABA}"/>
              </a:ext>
            </a:extLst>
          </p:cNvPr>
          <p:cNvSpPr txBox="1"/>
          <p:nvPr/>
        </p:nvSpPr>
        <p:spPr>
          <a:xfrm>
            <a:off x="5239738" y="2677565"/>
            <a:ext cx="8255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목차 입력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1900B1-84BA-CD1A-C977-617A3FDB1A58}"/>
              </a:ext>
            </a:extLst>
          </p:cNvPr>
          <p:cNvSpPr txBox="1"/>
          <p:nvPr/>
        </p:nvSpPr>
        <p:spPr>
          <a:xfrm>
            <a:off x="4551346" y="3032784"/>
            <a:ext cx="3089307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내용을 잘 정리 해서 입력해주세요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 </a:t>
            </a:r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내용이</a:t>
            </a:r>
            <a:endParaRPr lang="en-US" altLang="ko-KR" sz="1250" dirty="0"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잘 전달 시켜서 성공적인 제안서를 제출해주세요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F28C56-A72F-B23A-8F59-BDA0E240FB0D}"/>
              </a:ext>
            </a:extLst>
          </p:cNvPr>
          <p:cNvSpPr txBox="1"/>
          <p:nvPr/>
        </p:nvSpPr>
        <p:spPr>
          <a:xfrm>
            <a:off x="8058195" y="2541690"/>
            <a:ext cx="66204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03. 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D1F5894-43AF-66AF-9CCF-C074C22369A2}"/>
              </a:ext>
            </a:extLst>
          </p:cNvPr>
          <p:cNvSpPr txBox="1"/>
          <p:nvPr/>
        </p:nvSpPr>
        <p:spPr>
          <a:xfrm>
            <a:off x="8746587" y="2677565"/>
            <a:ext cx="8255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목차 입력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ED1986-28E3-185E-1705-C32E08990C02}"/>
              </a:ext>
            </a:extLst>
          </p:cNvPr>
          <p:cNvSpPr txBox="1"/>
          <p:nvPr/>
        </p:nvSpPr>
        <p:spPr>
          <a:xfrm>
            <a:off x="8058195" y="3032784"/>
            <a:ext cx="3089307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내용을 잘 정리 해서 입력해주세요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 </a:t>
            </a:r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내용이</a:t>
            </a:r>
            <a:endParaRPr lang="en-US" altLang="ko-KR" sz="1250" dirty="0"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잘 전달 시켜서 성공적인 제안서를 제출해주세요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FAE4F7-6CD6-5C27-B94C-7060A7921CC1}"/>
              </a:ext>
            </a:extLst>
          </p:cNvPr>
          <p:cNvSpPr txBox="1"/>
          <p:nvPr/>
        </p:nvSpPr>
        <p:spPr>
          <a:xfrm>
            <a:off x="1044498" y="4373792"/>
            <a:ext cx="66204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04. 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A58EB-EC64-CA6C-1D1F-EBC175BA04F8}"/>
              </a:ext>
            </a:extLst>
          </p:cNvPr>
          <p:cNvSpPr txBox="1"/>
          <p:nvPr/>
        </p:nvSpPr>
        <p:spPr>
          <a:xfrm>
            <a:off x="1732890" y="4509667"/>
            <a:ext cx="8255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목차 입력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E9E18B-BABF-BAA9-419B-E45B8A2C03F4}"/>
              </a:ext>
            </a:extLst>
          </p:cNvPr>
          <p:cNvSpPr txBox="1"/>
          <p:nvPr/>
        </p:nvSpPr>
        <p:spPr>
          <a:xfrm>
            <a:off x="1044498" y="4864886"/>
            <a:ext cx="3089307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내용을 잘 정리 해서 입력해주세요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 </a:t>
            </a:r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내용이</a:t>
            </a:r>
            <a:endParaRPr lang="en-US" altLang="ko-KR" sz="1250" dirty="0"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잘 전달 시켜서 성공적인 제안서를 제출해주세요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CC9E00-798E-4CF8-4DEE-0C65B8E452FB}"/>
              </a:ext>
            </a:extLst>
          </p:cNvPr>
          <p:cNvSpPr txBox="1"/>
          <p:nvPr/>
        </p:nvSpPr>
        <p:spPr>
          <a:xfrm>
            <a:off x="4551346" y="4373792"/>
            <a:ext cx="66204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05. 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D77D31-F202-6A93-30B7-5715CFE85CEE}"/>
              </a:ext>
            </a:extLst>
          </p:cNvPr>
          <p:cNvSpPr txBox="1"/>
          <p:nvPr/>
        </p:nvSpPr>
        <p:spPr>
          <a:xfrm>
            <a:off x="5239738" y="4509667"/>
            <a:ext cx="8255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목차 입력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FE9ACC-E918-6188-F0F4-3575C5BBF79D}"/>
              </a:ext>
            </a:extLst>
          </p:cNvPr>
          <p:cNvSpPr txBox="1"/>
          <p:nvPr/>
        </p:nvSpPr>
        <p:spPr>
          <a:xfrm>
            <a:off x="4551346" y="4864886"/>
            <a:ext cx="3089307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내용을 잘 정리 해서 입력해주세요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 </a:t>
            </a:r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내용이</a:t>
            </a:r>
            <a:endParaRPr lang="en-US" altLang="ko-KR" sz="1250" dirty="0"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잘 전달 시켜서 성공적인 제안서를 제출해주세요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A94746-9534-D76C-9FD6-AC1C940133AF}"/>
              </a:ext>
            </a:extLst>
          </p:cNvPr>
          <p:cNvSpPr txBox="1"/>
          <p:nvPr/>
        </p:nvSpPr>
        <p:spPr>
          <a:xfrm>
            <a:off x="8058195" y="4373792"/>
            <a:ext cx="66204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06. 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09154F-B37A-F51A-8DF3-40080EE53AC5}"/>
              </a:ext>
            </a:extLst>
          </p:cNvPr>
          <p:cNvSpPr txBox="1"/>
          <p:nvPr/>
        </p:nvSpPr>
        <p:spPr>
          <a:xfrm>
            <a:off x="8746587" y="4509667"/>
            <a:ext cx="8255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목차 입력</a:t>
            </a:r>
            <a:endParaRPr lang="en-US" altLang="ko-KR" sz="2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A0D448B-F6F4-B517-E128-FD2242620F14}"/>
              </a:ext>
            </a:extLst>
          </p:cNvPr>
          <p:cNvSpPr txBox="1"/>
          <p:nvPr/>
        </p:nvSpPr>
        <p:spPr>
          <a:xfrm>
            <a:off x="8058195" y="4864886"/>
            <a:ext cx="3089307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내용을 잘 정리 해서 입력해주세요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 </a:t>
            </a:r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본문 내용이</a:t>
            </a:r>
            <a:endParaRPr lang="en-US" altLang="ko-KR" sz="1250" dirty="0"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250" dirty="0">
                <a:latin typeface="프리젠테이션 3 Light" pitchFamily="2" charset="-127"/>
                <a:ea typeface="프리젠테이션 3 Light" pitchFamily="2" charset="-127"/>
              </a:rPr>
              <a:t>잘 전달 시켜서 성공적인 제안서를 제출해주세요</a:t>
            </a:r>
            <a:r>
              <a:rPr lang="en-US" altLang="ko-KR" sz="1250" dirty="0"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3474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>
            <a:extLst>
              <a:ext uri="{FF2B5EF4-FFF2-40B4-BE49-F238E27FC236}">
                <a16:creationId xmlns:a16="http://schemas.microsoft.com/office/drawing/2014/main" id="{D1095608-663F-6972-1EFB-5BFA9003C2E7}"/>
              </a:ext>
            </a:extLst>
          </p:cNvPr>
          <p:cNvSpPr/>
          <p:nvPr/>
        </p:nvSpPr>
        <p:spPr>
          <a:xfrm>
            <a:off x="4637444" y="2516987"/>
            <a:ext cx="2950372" cy="2950372"/>
          </a:xfrm>
          <a:prstGeom prst="ellipse">
            <a:avLst/>
          </a:prstGeom>
          <a:noFill/>
          <a:ln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3963A1-0918-5B24-9BB3-98D6F49EC337}"/>
              </a:ext>
            </a:extLst>
          </p:cNvPr>
          <p:cNvSpPr/>
          <p:nvPr/>
        </p:nvSpPr>
        <p:spPr>
          <a:xfrm>
            <a:off x="5147430" y="3026973"/>
            <a:ext cx="1930400" cy="193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sx="147000" sy="147000" algn="ctr" rotWithShape="0">
              <a:schemeClr val="accent3">
                <a:alpha val="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0492183-3D53-CB4C-9945-0BA476B0D258}"/>
              </a:ext>
            </a:extLst>
          </p:cNvPr>
          <p:cNvSpPr/>
          <p:nvPr/>
        </p:nvSpPr>
        <p:spPr>
          <a:xfrm>
            <a:off x="5388730" y="3268273"/>
            <a:ext cx="1447800" cy="144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5F9A65-6ADA-BF80-6432-A96BA6B50902}"/>
              </a:ext>
            </a:extLst>
          </p:cNvPr>
          <p:cNvSpPr txBox="1"/>
          <p:nvPr/>
        </p:nvSpPr>
        <p:spPr>
          <a:xfrm>
            <a:off x="5577868" y="3804654"/>
            <a:ext cx="1069524" cy="375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FF89F59-1980-CC0E-EA97-9F35FEAD2A39}"/>
              </a:ext>
            </a:extLst>
          </p:cNvPr>
          <p:cNvSpPr/>
          <p:nvPr/>
        </p:nvSpPr>
        <p:spPr>
          <a:xfrm rot="2700000">
            <a:off x="4539304" y="4606779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93B4FEA-F063-D5C3-8524-17E3803CCC13}"/>
              </a:ext>
            </a:extLst>
          </p:cNvPr>
          <p:cNvSpPr/>
          <p:nvPr/>
        </p:nvSpPr>
        <p:spPr>
          <a:xfrm rot="2700000">
            <a:off x="6742251" y="2441932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2426767-658B-6B60-39CC-CAB00A159795}"/>
              </a:ext>
            </a:extLst>
          </p:cNvPr>
          <p:cNvSpPr/>
          <p:nvPr/>
        </p:nvSpPr>
        <p:spPr>
          <a:xfrm rot="2700000">
            <a:off x="6751391" y="4666718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1B2487C-B8A9-F078-BA15-FE21A4505745}"/>
              </a:ext>
            </a:extLst>
          </p:cNvPr>
          <p:cNvSpPr/>
          <p:nvPr/>
        </p:nvSpPr>
        <p:spPr>
          <a:xfrm rot="2700000">
            <a:off x="4538700" y="2403228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7DA03F8-C5EC-A464-82F1-79214D14F3F1}"/>
              </a:ext>
            </a:extLst>
          </p:cNvPr>
          <p:cNvSpPr txBox="1"/>
          <p:nvPr/>
        </p:nvSpPr>
        <p:spPr>
          <a:xfrm>
            <a:off x="8083980" y="2823839"/>
            <a:ext cx="2412458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이렇게 적어보면 어떨까요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B6B793F-4F10-EFCC-5902-E657227BD1AA}"/>
              </a:ext>
            </a:extLst>
          </p:cNvPr>
          <p:cNvSpPr txBox="1"/>
          <p:nvPr/>
        </p:nvSpPr>
        <p:spPr>
          <a:xfrm>
            <a:off x="8083980" y="2425173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02</a:t>
            </a:r>
            <a:endParaRPr lang="id-ID" altLang="ko-KR" sz="1800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pic>
        <p:nvPicPr>
          <p:cNvPr id="80" name="그래픽 79" descr="Megaphone">
            <a:extLst>
              <a:ext uri="{FF2B5EF4-FFF2-40B4-BE49-F238E27FC236}">
                <a16:creationId xmlns:a16="http://schemas.microsoft.com/office/drawing/2014/main" id="{302BA263-239D-E5E8-D4F9-ABA4C0B32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7194" y="2686875"/>
            <a:ext cx="424515" cy="424515"/>
          </a:xfrm>
          <a:prstGeom prst="rect">
            <a:avLst/>
          </a:prstGeom>
        </p:spPr>
      </p:pic>
      <p:pic>
        <p:nvPicPr>
          <p:cNvPr id="81" name="그래픽 5" descr="Marketing">
            <a:extLst>
              <a:ext uri="{FF2B5EF4-FFF2-40B4-BE49-F238E27FC236}">
                <a16:creationId xmlns:a16="http://schemas.microsoft.com/office/drawing/2014/main" id="{2A059679-82FE-6337-7B24-72DDCB2D7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3643" y="2648171"/>
            <a:ext cx="424515" cy="424515"/>
          </a:xfrm>
          <a:prstGeom prst="rect">
            <a:avLst/>
          </a:prstGeom>
        </p:spPr>
      </p:pic>
      <p:pic>
        <p:nvPicPr>
          <p:cNvPr id="82" name="Graphic 6" descr="Chat">
            <a:extLst>
              <a:ext uri="{FF2B5EF4-FFF2-40B4-BE49-F238E27FC236}">
                <a16:creationId xmlns:a16="http://schemas.microsoft.com/office/drawing/2014/main" id="{2ADFBC23-F094-4B2C-3076-3F151BF068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4247" y="4851722"/>
            <a:ext cx="424515" cy="424515"/>
          </a:xfrm>
          <a:prstGeom prst="rect">
            <a:avLst/>
          </a:prstGeom>
        </p:spPr>
      </p:pic>
      <p:pic>
        <p:nvPicPr>
          <p:cNvPr id="83" name="그래픽 82" descr="Radio">
            <a:extLst>
              <a:ext uri="{FF2B5EF4-FFF2-40B4-BE49-F238E27FC236}">
                <a16:creationId xmlns:a16="http://schemas.microsoft.com/office/drawing/2014/main" id="{6B36EBD9-33E9-7AA4-9023-53F5C3D5B3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96334" y="4911661"/>
            <a:ext cx="424515" cy="42451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91AD085-3321-CD9B-C452-75638EB5F1FA}"/>
              </a:ext>
            </a:extLst>
          </p:cNvPr>
          <p:cNvSpPr txBox="1"/>
          <p:nvPr/>
        </p:nvSpPr>
        <p:spPr>
          <a:xfrm>
            <a:off x="8083980" y="5048625"/>
            <a:ext cx="2412458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이렇게 적어보면 어떨까요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17D9C9-9A5B-2FA1-E188-9450477B6688}"/>
              </a:ext>
            </a:extLst>
          </p:cNvPr>
          <p:cNvSpPr txBox="1"/>
          <p:nvPr/>
        </p:nvSpPr>
        <p:spPr>
          <a:xfrm>
            <a:off x="8083980" y="4649959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04</a:t>
            </a:r>
            <a:endParaRPr lang="id-ID" altLang="ko-KR" sz="1800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C75509D-085E-DE29-5F83-F4658894114C}"/>
              </a:ext>
            </a:extLst>
          </p:cNvPr>
          <p:cNvSpPr txBox="1"/>
          <p:nvPr/>
        </p:nvSpPr>
        <p:spPr>
          <a:xfrm flipH="1">
            <a:off x="1695563" y="2823839"/>
            <a:ext cx="2412458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이렇게 적어보면 어떨까요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D2B4CE9-AB66-9F72-534C-316E8D8A92D4}"/>
              </a:ext>
            </a:extLst>
          </p:cNvPr>
          <p:cNvSpPr txBox="1"/>
          <p:nvPr/>
        </p:nvSpPr>
        <p:spPr>
          <a:xfrm flipH="1">
            <a:off x="3089151" y="2425173"/>
            <a:ext cx="1018870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r"/>
            <a:r>
              <a:rPr lang="ko-KR" altLang="en-US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id-ID" altLang="ko-KR" sz="1800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654ED8-009C-00D6-5F7D-E0BC77469F2C}"/>
              </a:ext>
            </a:extLst>
          </p:cNvPr>
          <p:cNvSpPr txBox="1"/>
          <p:nvPr/>
        </p:nvSpPr>
        <p:spPr>
          <a:xfrm flipH="1">
            <a:off x="1695563" y="5048625"/>
            <a:ext cx="2412458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이렇게 적어보면 어떨까요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6254542-3702-8B86-70ED-2493ADC45703}"/>
              </a:ext>
            </a:extLst>
          </p:cNvPr>
          <p:cNvSpPr txBox="1"/>
          <p:nvPr/>
        </p:nvSpPr>
        <p:spPr>
          <a:xfrm flipH="1">
            <a:off x="3089151" y="4649959"/>
            <a:ext cx="1018870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r"/>
            <a:r>
              <a:rPr lang="ko-KR" altLang="en-US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03</a:t>
            </a:r>
            <a:endParaRPr lang="id-ID" altLang="ko-KR" sz="1800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5E6B578-5E7D-3F69-23E6-235FD0AFC58E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349B74-24C4-24EE-4B5B-E71A10C2E935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E0360-86C1-9637-B99A-9053CDD5C22D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5E2603-12B4-EF6F-47E4-1147826E4F82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8C8A9-45C1-89AF-422C-72B45089C072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EF48A-09F8-32D6-77AD-722E249983AC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4" name="직사각형 5">
            <a:extLst>
              <a:ext uri="{FF2B5EF4-FFF2-40B4-BE49-F238E27FC236}">
                <a16:creationId xmlns:a16="http://schemas.microsoft.com/office/drawing/2014/main" id="{CD3EC519-16C3-57CD-87ED-89A768F71195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FDDCE-8CB3-90F6-C232-A66D9DA5000A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172773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F3502BAD-78FE-9FEB-9F0B-F483B846B229}"/>
              </a:ext>
            </a:extLst>
          </p:cNvPr>
          <p:cNvSpPr/>
          <p:nvPr/>
        </p:nvSpPr>
        <p:spPr>
          <a:xfrm>
            <a:off x="488603" y="1743125"/>
            <a:ext cx="1835148" cy="3708658"/>
          </a:xfrm>
          <a:prstGeom prst="rect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개체 틀 5" descr="사람, 텍스트, 의류, 사무용품이(가) 표시된 사진&#10;&#10;자동 생성된 설명">
            <a:extLst>
              <a:ext uri="{FF2B5EF4-FFF2-40B4-BE49-F238E27FC236}">
                <a16:creationId xmlns:a16="http://schemas.microsoft.com/office/drawing/2014/main" id="{7C69C81C-61C6-9492-49E4-217DC855A0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" b="21"/>
          <a:stretch>
            <a:fillRect/>
          </a:stretch>
        </p:blipFill>
        <p:spPr>
          <a:xfrm>
            <a:off x="773113" y="2047875"/>
            <a:ext cx="2914650" cy="3732213"/>
          </a:xfrm>
          <a:custGeom>
            <a:avLst/>
            <a:gdLst>
              <a:gd name="connsiteX0" fmla="*/ 0 w 2687591"/>
              <a:gd name="connsiteY0" fmla="*/ 0 h 4212312"/>
              <a:gd name="connsiteX1" fmla="*/ 2687591 w 2687591"/>
              <a:gd name="connsiteY1" fmla="*/ 0 h 4212312"/>
              <a:gd name="connsiteX2" fmla="*/ 2687591 w 2687591"/>
              <a:gd name="connsiteY2" fmla="*/ 4212312 h 4212312"/>
              <a:gd name="connsiteX3" fmla="*/ 0 w 2687591"/>
              <a:gd name="connsiteY3" fmla="*/ 4212312 h 42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7591" h="4212312">
                <a:moveTo>
                  <a:pt x="0" y="0"/>
                </a:moveTo>
                <a:lnTo>
                  <a:pt x="2687591" y="0"/>
                </a:lnTo>
                <a:lnTo>
                  <a:pt x="2687591" y="4212312"/>
                </a:lnTo>
                <a:lnTo>
                  <a:pt x="0" y="4212312"/>
                </a:lnTo>
                <a:close/>
              </a:path>
            </a:pathLst>
          </a:custGeom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BACAFFB4-59E5-6E52-7383-CA5905AA4D83}"/>
              </a:ext>
            </a:extLst>
          </p:cNvPr>
          <p:cNvSpPr/>
          <p:nvPr/>
        </p:nvSpPr>
        <p:spPr>
          <a:xfrm rot="5400000">
            <a:off x="6477517" y="4088701"/>
            <a:ext cx="2894395" cy="629885"/>
          </a:xfrm>
          <a:prstGeom prst="triangle">
            <a:avLst/>
          </a:prstGeom>
          <a:gradFill>
            <a:gsLst>
              <a:gs pos="0">
                <a:schemeClr val="accent1">
                  <a:lumMod val="85000"/>
                </a:schemeClr>
              </a:gs>
              <a:gs pos="100000">
                <a:schemeClr val="accent1">
                  <a:lumMod val="8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B7656-FE4B-0397-9723-3365602818AE}"/>
              </a:ext>
            </a:extLst>
          </p:cNvPr>
          <p:cNvSpPr txBox="1"/>
          <p:nvPr/>
        </p:nvSpPr>
        <p:spPr>
          <a:xfrm>
            <a:off x="5073207" y="2059398"/>
            <a:ext cx="1165704" cy="406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0732CDE-2B76-A48F-085A-AF8B23AF0043}"/>
              </a:ext>
            </a:extLst>
          </p:cNvPr>
          <p:cNvCxnSpPr>
            <a:cxnSpLocks/>
          </p:cNvCxnSpPr>
          <p:nvPr/>
        </p:nvCxnSpPr>
        <p:spPr>
          <a:xfrm>
            <a:off x="4796762" y="2495740"/>
            <a:ext cx="1718595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0D6C0A1-99C9-166B-49EA-3BC708858A47}"/>
              </a:ext>
            </a:extLst>
          </p:cNvPr>
          <p:cNvCxnSpPr>
            <a:cxnSpLocks/>
          </p:cNvCxnSpPr>
          <p:nvPr/>
        </p:nvCxnSpPr>
        <p:spPr>
          <a:xfrm>
            <a:off x="4796762" y="2019000"/>
            <a:ext cx="1718595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57698A7-A51D-C5E6-213D-2D269F4F0007}"/>
              </a:ext>
            </a:extLst>
          </p:cNvPr>
          <p:cNvSpPr txBox="1"/>
          <p:nvPr/>
        </p:nvSpPr>
        <p:spPr>
          <a:xfrm>
            <a:off x="5241082" y="3236892"/>
            <a:ext cx="1696432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제안서를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1D7A64-7E4C-10F1-D9DA-F7B6964535D4}"/>
              </a:ext>
            </a:extLst>
          </p:cNvPr>
          <p:cNvSpPr txBox="1"/>
          <p:nvPr/>
        </p:nvSpPr>
        <p:spPr>
          <a:xfrm>
            <a:off x="4276135" y="3174375"/>
            <a:ext cx="982641" cy="943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5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>
                    <a:alpha val="48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01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>
                  <a:alpha val="48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6F90C9-3BCA-D36D-C122-5247A8CB2E77}"/>
              </a:ext>
            </a:extLst>
          </p:cNvPr>
          <p:cNvSpPr txBox="1"/>
          <p:nvPr/>
        </p:nvSpPr>
        <p:spPr>
          <a:xfrm>
            <a:off x="5241082" y="4751418"/>
            <a:ext cx="1696432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제안서를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BE73E4A-916B-5DA7-E0FA-00646A590BAF}"/>
              </a:ext>
            </a:extLst>
          </p:cNvPr>
          <p:cNvSpPr txBox="1"/>
          <p:nvPr/>
        </p:nvSpPr>
        <p:spPr>
          <a:xfrm>
            <a:off x="4276135" y="4689511"/>
            <a:ext cx="974626" cy="942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5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>
                    <a:alpha val="48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02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>
                  <a:alpha val="48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38A5606-3AB6-E59F-0A81-0DC1F4E78679}"/>
              </a:ext>
            </a:extLst>
          </p:cNvPr>
          <p:cNvSpPr txBox="1"/>
          <p:nvPr/>
        </p:nvSpPr>
        <p:spPr>
          <a:xfrm>
            <a:off x="9282310" y="3038183"/>
            <a:ext cx="2129492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F080FC02-17F9-9DEC-5DAF-2A23108FD5B8}"/>
              </a:ext>
            </a:extLst>
          </p:cNvPr>
          <p:cNvSpPr/>
          <p:nvPr/>
        </p:nvSpPr>
        <p:spPr>
          <a:xfrm>
            <a:off x="8529321" y="3035546"/>
            <a:ext cx="672246" cy="57357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2" name="그래픽 91" descr="Chat">
            <a:extLst>
              <a:ext uri="{FF2B5EF4-FFF2-40B4-BE49-F238E27FC236}">
                <a16:creationId xmlns:a16="http://schemas.microsoft.com/office/drawing/2014/main" id="{5FBBF86F-A67F-1360-0602-6E9CD6258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8040" y="3104927"/>
            <a:ext cx="434809" cy="43480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1484C82-79DF-6886-7563-DEE5FC40B054}"/>
              </a:ext>
            </a:extLst>
          </p:cNvPr>
          <p:cNvSpPr txBox="1"/>
          <p:nvPr/>
        </p:nvSpPr>
        <p:spPr>
          <a:xfrm>
            <a:off x="9304296" y="4129017"/>
            <a:ext cx="2129492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B639020C-055D-68B5-40CD-FEC788BFC091}"/>
              </a:ext>
            </a:extLst>
          </p:cNvPr>
          <p:cNvSpPr/>
          <p:nvPr/>
        </p:nvSpPr>
        <p:spPr>
          <a:xfrm>
            <a:off x="8551307" y="4126380"/>
            <a:ext cx="672246" cy="57357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8" name="그래픽 12" descr="Newspaper">
            <a:extLst>
              <a:ext uri="{FF2B5EF4-FFF2-40B4-BE49-F238E27FC236}">
                <a16:creationId xmlns:a16="http://schemas.microsoft.com/office/drawing/2014/main" id="{C20E529F-9CD9-0647-01C9-B82A837F5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0026" y="4195761"/>
            <a:ext cx="434809" cy="43480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7B231493-CF4D-43F8-8BE0-978DC84BC05E}"/>
              </a:ext>
            </a:extLst>
          </p:cNvPr>
          <p:cNvSpPr txBox="1"/>
          <p:nvPr/>
        </p:nvSpPr>
        <p:spPr>
          <a:xfrm>
            <a:off x="9282310" y="5219851"/>
            <a:ext cx="2129492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F45D540-3087-D7FE-3B76-6CD2E4D106DB}"/>
              </a:ext>
            </a:extLst>
          </p:cNvPr>
          <p:cNvSpPr/>
          <p:nvPr/>
        </p:nvSpPr>
        <p:spPr>
          <a:xfrm>
            <a:off x="8529321" y="5217214"/>
            <a:ext cx="672246" cy="57357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3" name="그래픽 112" descr="막대 그래프 상향 추세 단색으로 채워진">
            <a:extLst>
              <a:ext uri="{FF2B5EF4-FFF2-40B4-BE49-F238E27FC236}">
                <a16:creationId xmlns:a16="http://schemas.microsoft.com/office/drawing/2014/main" id="{D5EBF11C-AE11-1BCE-A7F9-D0388219213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8040" y="5286595"/>
            <a:ext cx="434809" cy="434809"/>
          </a:xfrm>
          <a:prstGeom prst="rect">
            <a:avLst/>
          </a:prstGeom>
        </p:spPr>
      </p:pic>
      <p:sp>
        <p:nvSpPr>
          <p:cNvPr id="46" name="Rectangle 17">
            <a:extLst>
              <a:ext uri="{FF2B5EF4-FFF2-40B4-BE49-F238E27FC236}">
                <a16:creationId xmlns:a16="http://schemas.microsoft.com/office/drawing/2014/main" id="{E5A75312-C27E-BC2F-CFC9-DC973A5FFD5F}"/>
              </a:ext>
            </a:extLst>
          </p:cNvPr>
          <p:cNvSpPr/>
          <p:nvPr/>
        </p:nvSpPr>
        <p:spPr>
          <a:xfrm>
            <a:off x="2306026" y="5244291"/>
            <a:ext cx="1835148" cy="437150"/>
          </a:xfrm>
          <a:prstGeom prst="roundRect">
            <a:avLst>
              <a:gd name="adj" fmla="val 8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17CC8F-3408-441F-1A8F-7A8E71D57302}"/>
              </a:ext>
            </a:extLst>
          </p:cNvPr>
          <p:cNvSpPr txBox="1"/>
          <p:nvPr/>
        </p:nvSpPr>
        <p:spPr>
          <a:xfrm>
            <a:off x="2718173" y="5274845"/>
            <a:ext cx="1010854" cy="344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 작성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941D19-BA40-9AA4-CE68-F13FAD306B88}"/>
              </a:ext>
            </a:extLst>
          </p:cNvPr>
          <p:cNvSpPr txBox="1"/>
          <p:nvPr/>
        </p:nvSpPr>
        <p:spPr>
          <a:xfrm>
            <a:off x="9398702" y="2059398"/>
            <a:ext cx="1165704" cy="406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089D868-54DE-43AD-28D6-95D036280AB8}"/>
              </a:ext>
            </a:extLst>
          </p:cNvPr>
          <p:cNvCxnSpPr>
            <a:cxnSpLocks/>
          </p:cNvCxnSpPr>
          <p:nvPr/>
        </p:nvCxnSpPr>
        <p:spPr>
          <a:xfrm>
            <a:off x="9122257" y="2495740"/>
            <a:ext cx="1718595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8ECC155-B5F1-173A-4DFC-DA560BED377E}"/>
              </a:ext>
            </a:extLst>
          </p:cNvPr>
          <p:cNvCxnSpPr>
            <a:cxnSpLocks/>
          </p:cNvCxnSpPr>
          <p:nvPr/>
        </p:nvCxnSpPr>
        <p:spPr>
          <a:xfrm>
            <a:off x="9122257" y="2019000"/>
            <a:ext cx="1718595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D4105B-F5F6-FD05-ECCD-1DF1171D079F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D6B74B-F11E-1634-043B-011B13103E87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F7CC5-A38C-9B94-7E67-426B48BD9622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646149-C3A6-153C-5805-CC2DFA705215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66338-F44B-3563-3C85-71665A9E002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93B09-661B-4343-CC84-0A73C71EADE3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4" name="직사각형 5">
            <a:extLst>
              <a:ext uri="{FF2B5EF4-FFF2-40B4-BE49-F238E27FC236}">
                <a16:creationId xmlns:a16="http://schemas.microsoft.com/office/drawing/2014/main" id="{D7C8C186-468B-3295-4813-2D6F34F153AE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19569-ECB6-391F-D043-129151AB105D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797639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화살표: 오각형 73">
            <a:extLst>
              <a:ext uri="{FF2B5EF4-FFF2-40B4-BE49-F238E27FC236}">
                <a16:creationId xmlns:a16="http://schemas.microsoft.com/office/drawing/2014/main" id="{266115ED-F3F4-9507-46A1-D726C0A3F2EB}"/>
              </a:ext>
            </a:extLst>
          </p:cNvPr>
          <p:cNvSpPr/>
          <p:nvPr/>
        </p:nvSpPr>
        <p:spPr>
          <a:xfrm>
            <a:off x="624001" y="2045953"/>
            <a:ext cx="10943998" cy="545449"/>
          </a:xfrm>
          <a:prstGeom prst="homePlate">
            <a:avLst/>
          </a:prstGeom>
          <a:solidFill>
            <a:schemeClr val="accent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FA70C6D-AE3A-31F8-451D-92EDEF50FD6A}"/>
              </a:ext>
            </a:extLst>
          </p:cNvPr>
          <p:cNvSpPr txBox="1"/>
          <p:nvPr/>
        </p:nvSpPr>
        <p:spPr>
          <a:xfrm>
            <a:off x="1715311" y="2164789"/>
            <a:ext cx="97494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2000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</a:rPr>
              <a:t>STEP 01</a:t>
            </a:r>
            <a:endParaRPr lang="id-ID" altLang="ko-KR" dirty="0"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5BE7EC-8D6B-EB53-9AB7-CFF9CD0D909F}"/>
              </a:ext>
            </a:extLst>
          </p:cNvPr>
          <p:cNvSpPr txBox="1"/>
          <p:nvPr/>
        </p:nvSpPr>
        <p:spPr>
          <a:xfrm>
            <a:off x="4293155" y="2164789"/>
            <a:ext cx="9396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2000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STEP 02</a:t>
            </a:r>
            <a:endParaRPr lang="id-ID" altLang="ko-KR" dirty="0">
              <a:solidFill>
                <a:schemeClr val="accent4">
                  <a:lumMod val="75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F4084B-8ECC-F8B3-CBA0-AFAB364C6C94}"/>
              </a:ext>
            </a:extLst>
          </p:cNvPr>
          <p:cNvSpPr txBox="1"/>
          <p:nvPr/>
        </p:nvSpPr>
        <p:spPr>
          <a:xfrm>
            <a:off x="9480903" y="2164789"/>
            <a:ext cx="9396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2000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4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STEP 04</a:t>
            </a:r>
            <a:endParaRPr lang="id-ID" altLang="ko-KR" dirty="0">
              <a:solidFill>
                <a:schemeClr val="accent4">
                  <a:lumMod val="75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3B1EFA3-DB47-A42F-3CBE-181DE6AF2A98}"/>
              </a:ext>
            </a:extLst>
          </p:cNvPr>
          <p:cNvSpPr txBox="1"/>
          <p:nvPr/>
        </p:nvSpPr>
        <p:spPr>
          <a:xfrm>
            <a:off x="6885426" y="2164789"/>
            <a:ext cx="9396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2000" spc="-3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/>
                <a:ea typeface="Pretendard ExtraBold"/>
                <a:cs typeface="Pretendard Black" panose="02000A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</a:rPr>
              <a:t>STEP 03</a:t>
            </a:r>
            <a:endParaRPr lang="id-ID" altLang="ko-KR" dirty="0"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5BC430-0EE4-14E8-D15C-6A526FD1744B}"/>
              </a:ext>
            </a:extLst>
          </p:cNvPr>
          <p:cNvSpPr txBox="1"/>
          <p:nvPr/>
        </p:nvSpPr>
        <p:spPr>
          <a:xfrm>
            <a:off x="1720660" y="4532547"/>
            <a:ext cx="973343" cy="344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BA6A40-08AD-4A13-67A9-B958DD329B81}"/>
              </a:ext>
            </a:extLst>
          </p:cNvPr>
          <p:cNvSpPr txBox="1"/>
          <p:nvPr/>
        </p:nvSpPr>
        <p:spPr>
          <a:xfrm>
            <a:off x="1309261" y="4920705"/>
            <a:ext cx="1796141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5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defRPr>
            </a:lvl1pPr>
          </a:lstStyle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제안서를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6B29CC-36C1-1BF6-9A41-4EC7DC39D8BE}"/>
              </a:ext>
            </a:extLst>
          </p:cNvPr>
          <p:cNvSpPr/>
          <p:nvPr/>
        </p:nvSpPr>
        <p:spPr>
          <a:xfrm>
            <a:off x="1529685" y="3046449"/>
            <a:ext cx="1346198" cy="1346198"/>
          </a:xfrm>
          <a:prstGeom prst="ellipse">
            <a:avLst/>
          </a:prstGeom>
          <a:solidFill>
            <a:schemeClr val="accent3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A2597EF-190D-2213-15FE-B5B99FFB7132}"/>
              </a:ext>
            </a:extLst>
          </p:cNvPr>
          <p:cNvSpPr/>
          <p:nvPr/>
        </p:nvSpPr>
        <p:spPr>
          <a:xfrm>
            <a:off x="1745584" y="3262348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막대 그래프 상향 추세 단색으로 채워진">
            <a:extLst>
              <a:ext uri="{FF2B5EF4-FFF2-40B4-BE49-F238E27FC236}">
                <a16:creationId xmlns:a16="http://schemas.microsoft.com/office/drawing/2014/main" id="{E4981C2A-6E46-63AB-E8D7-DD3F7180F1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9351" y="3466115"/>
            <a:ext cx="506866" cy="506866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D3EF934E-6F6F-B52C-CB3F-8F78654C6574}"/>
              </a:ext>
            </a:extLst>
          </p:cNvPr>
          <p:cNvSpPr/>
          <p:nvPr/>
        </p:nvSpPr>
        <p:spPr>
          <a:xfrm>
            <a:off x="4125162" y="3046449"/>
            <a:ext cx="1346198" cy="1346198"/>
          </a:xfrm>
          <a:prstGeom prst="ellipse">
            <a:avLst/>
          </a:prstGeom>
          <a:solidFill>
            <a:schemeClr val="accent4">
              <a:lumMod val="7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D056ADF-CC5B-FF8A-54E0-99FCB8C62D9B}"/>
              </a:ext>
            </a:extLst>
          </p:cNvPr>
          <p:cNvSpPr/>
          <p:nvPr/>
        </p:nvSpPr>
        <p:spPr>
          <a:xfrm>
            <a:off x="4341061" y="3262348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막대 그래프 상향 추세 단색으로 채워진">
            <a:extLst>
              <a:ext uri="{FF2B5EF4-FFF2-40B4-BE49-F238E27FC236}">
                <a16:creationId xmlns:a16="http://schemas.microsoft.com/office/drawing/2014/main" id="{42609F63-0FFA-A880-4186-7F177CE60F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4828" y="3466115"/>
            <a:ext cx="506866" cy="506866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EA4D9EE7-B50F-6A62-C733-24A0B2DDA915}"/>
              </a:ext>
            </a:extLst>
          </p:cNvPr>
          <p:cNvSpPr/>
          <p:nvPr/>
        </p:nvSpPr>
        <p:spPr>
          <a:xfrm>
            <a:off x="6720639" y="3046449"/>
            <a:ext cx="1346198" cy="1346198"/>
          </a:xfrm>
          <a:prstGeom prst="ellipse">
            <a:avLst/>
          </a:prstGeom>
          <a:solidFill>
            <a:schemeClr val="accent3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78DC98C-C716-C3EB-D0E7-8D3D030AFF41}"/>
              </a:ext>
            </a:extLst>
          </p:cNvPr>
          <p:cNvSpPr/>
          <p:nvPr/>
        </p:nvSpPr>
        <p:spPr>
          <a:xfrm>
            <a:off x="6936538" y="3262348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래픽 59" descr="막대 그래프 상향 추세 단색으로 채워진">
            <a:extLst>
              <a:ext uri="{FF2B5EF4-FFF2-40B4-BE49-F238E27FC236}">
                <a16:creationId xmlns:a16="http://schemas.microsoft.com/office/drawing/2014/main" id="{D858944A-8E10-5A4A-78D1-9BDC134860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0305" y="3466115"/>
            <a:ext cx="506866" cy="506866"/>
          </a:xfrm>
          <a:prstGeom prst="rect">
            <a:avLst/>
          </a:prstGeom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7BEDC82F-214C-0497-2A1F-C3ED891B584B}"/>
              </a:ext>
            </a:extLst>
          </p:cNvPr>
          <p:cNvSpPr/>
          <p:nvPr/>
        </p:nvSpPr>
        <p:spPr>
          <a:xfrm>
            <a:off x="9316116" y="3046449"/>
            <a:ext cx="1346198" cy="1346198"/>
          </a:xfrm>
          <a:prstGeom prst="ellipse">
            <a:avLst/>
          </a:prstGeom>
          <a:solidFill>
            <a:schemeClr val="accent4">
              <a:lumMod val="7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2836563-B2E8-6620-D8C1-90D1F14A0E79}"/>
              </a:ext>
            </a:extLst>
          </p:cNvPr>
          <p:cNvSpPr/>
          <p:nvPr/>
        </p:nvSpPr>
        <p:spPr>
          <a:xfrm>
            <a:off x="9532015" y="3262348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래픽 67" descr="막대 그래프 상향 추세 단색으로 채워진">
            <a:extLst>
              <a:ext uri="{FF2B5EF4-FFF2-40B4-BE49-F238E27FC236}">
                <a16:creationId xmlns:a16="http://schemas.microsoft.com/office/drawing/2014/main" id="{8FEE2FED-B792-DC81-ED43-960ACE2AB8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5782" y="3466115"/>
            <a:ext cx="506866" cy="50686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FA7219-C55F-7AC5-F4A7-35C643EB487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E8DBF5-BD40-9AAB-78DF-9C279BD359F4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6FDC3-820B-D6FD-03B7-DF30F61E2DAC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D3787-2448-CA90-2B8B-E2A7122CC53B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A3B9F-DDF0-AF7E-A7A6-66FFE6F2D1F4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1A441-9105-A0E6-D23E-B38D45DFAE7C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CF5DD-5D35-FED2-B413-9189CC194439}"/>
              </a:ext>
            </a:extLst>
          </p:cNvPr>
          <p:cNvSpPr txBox="1"/>
          <p:nvPr/>
        </p:nvSpPr>
        <p:spPr>
          <a:xfrm>
            <a:off x="4311589" y="4532547"/>
            <a:ext cx="973343" cy="344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1C0B9-3CF4-E621-95D6-11D052394FC5}"/>
              </a:ext>
            </a:extLst>
          </p:cNvPr>
          <p:cNvSpPr txBox="1"/>
          <p:nvPr/>
        </p:nvSpPr>
        <p:spPr>
          <a:xfrm>
            <a:off x="3900190" y="4920705"/>
            <a:ext cx="1796141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5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defRPr>
            </a:lvl1pPr>
          </a:lstStyle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제안서를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74AE48-2671-F35B-56DA-699CED04ECB1}"/>
              </a:ext>
            </a:extLst>
          </p:cNvPr>
          <p:cNvSpPr txBox="1"/>
          <p:nvPr/>
        </p:nvSpPr>
        <p:spPr>
          <a:xfrm>
            <a:off x="6907066" y="4532547"/>
            <a:ext cx="973343" cy="344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CD6E5-26A1-D137-43E5-A2385F3784D0}"/>
              </a:ext>
            </a:extLst>
          </p:cNvPr>
          <p:cNvSpPr txBox="1"/>
          <p:nvPr/>
        </p:nvSpPr>
        <p:spPr>
          <a:xfrm>
            <a:off x="6495667" y="4920705"/>
            <a:ext cx="1796141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5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defRPr>
            </a:lvl1pPr>
          </a:lstStyle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제안서를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8F705E-8A91-0024-4AFE-1ACFEE7921AC}"/>
              </a:ext>
            </a:extLst>
          </p:cNvPr>
          <p:cNvSpPr txBox="1"/>
          <p:nvPr/>
        </p:nvSpPr>
        <p:spPr>
          <a:xfrm>
            <a:off x="9502543" y="4532547"/>
            <a:ext cx="973343" cy="344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C17AD4-6353-4F24-4CF5-0D4FA7283686}"/>
              </a:ext>
            </a:extLst>
          </p:cNvPr>
          <p:cNvSpPr txBox="1"/>
          <p:nvPr/>
        </p:nvSpPr>
        <p:spPr>
          <a:xfrm>
            <a:off x="9091144" y="4920705"/>
            <a:ext cx="1796141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latinLnBrk="0">
              <a:lnSpc>
                <a:spcPct val="130000"/>
              </a:lnSpc>
              <a:defRPr sz="125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defRPr>
            </a:lvl1pPr>
          </a:lstStyle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제안서를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5">
            <a:extLst>
              <a:ext uri="{FF2B5EF4-FFF2-40B4-BE49-F238E27FC236}">
                <a16:creationId xmlns:a16="http://schemas.microsoft.com/office/drawing/2014/main" id="{C7448428-E142-B32C-9727-D31844ECBA67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02923-6F53-DEB3-3347-3E17C5F682E4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250051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사람, 실내이(가) 표시된 사진&#10;&#10;자동 생성된 설명">
            <a:extLst>
              <a:ext uri="{FF2B5EF4-FFF2-40B4-BE49-F238E27FC236}">
                <a16:creationId xmlns:a16="http://schemas.microsoft.com/office/drawing/2014/main" id="{C1751A0C-D707-6524-2E16-E46A589509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>
          <a:xfrm>
            <a:off x="1079500" y="1770063"/>
            <a:ext cx="2909888" cy="4125912"/>
          </a:xfrm>
          <a:custGeom>
            <a:avLst/>
            <a:gdLst>
              <a:gd name="connsiteX0" fmla="*/ 0 w 2910340"/>
              <a:gd name="connsiteY0" fmla="*/ 0 h 4126268"/>
              <a:gd name="connsiteX1" fmla="*/ 2910340 w 2910340"/>
              <a:gd name="connsiteY1" fmla="*/ 0 h 4126268"/>
              <a:gd name="connsiteX2" fmla="*/ 2910340 w 2910340"/>
              <a:gd name="connsiteY2" fmla="*/ 4126268 h 4126268"/>
              <a:gd name="connsiteX3" fmla="*/ 0 w 2910340"/>
              <a:gd name="connsiteY3" fmla="*/ 4126268 h 412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340" h="4126268">
                <a:moveTo>
                  <a:pt x="0" y="0"/>
                </a:moveTo>
                <a:lnTo>
                  <a:pt x="2910340" y="0"/>
                </a:lnTo>
                <a:lnTo>
                  <a:pt x="2910340" y="4126268"/>
                </a:lnTo>
                <a:lnTo>
                  <a:pt x="0" y="4126268"/>
                </a:lnTo>
                <a:close/>
              </a:path>
            </a:pathLst>
          </a:cu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7D0CBA-2FD8-27B1-3718-367B0ED306BF}"/>
              </a:ext>
            </a:extLst>
          </p:cNvPr>
          <p:cNvSpPr txBox="1"/>
          <p:nvPr/>
        </p:nvSpPr>
        <p:spPr>
          <a:xfrm>
            <a:off x="8436698" y="5423037"/>
            <a:ext cx="635012" cy="30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항목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01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2990FB4-5611-2CA9-AEFF-07A2E720811F}"/>
              </a:ext>
            </a:extLst>
          </p:cNvPr>
          <p:cNvSpPr/>
          <p:nvPr/>
        </p:nvSpPr>
        <p:spPr>
          <a:xfrm>
            <a:off x="8521975" y="2823654"/>
            <a:ext cx="464458" cy="2599383"/>
          </a:xfrm>
          <a:prstGeom prst="roundRect">
            <a:avLst>
              <a:gd name="adj" fmla="val 30989"/>
            </a:avLst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B34125C-9959-B9C9-522A-88E477D63783}"/>
              </a:ext>
            </a:extLst>
          </p:cNvPr>
          <p:cNvSpPr/>
          <p:nvPr/>
        </p:nvSpPr>
        <p:spPr>
          <a:xfrm>
            <a:off x="9201131" y="2823654"/>
            <a:ext cx="464458" cy="2599383"/>
          </a:xfrm>
          <a:prstGeom prst="roundRect">
            <a:avLst>
              <a:gd name="adj" fmla="val 30989"/>
            </a:avLst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35B58E-1354-4906-8F52-8B71FB09CB38}"/>
              </a:ext>
            </a:extLst>
          </p:cNvPr>
          <p:cNvSpPr txBox="1"/>
          <p:nvPr/>
        </p:nvSpPr>
        <p:spPr>
          <a:xfrm>
            <a:off x="9115854" y="5423037"/>
            <a:ext cx="635012" cy="30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항목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01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8035DBC-6134-84D4-9165-F7454E09EE53}"/>
              </a:ext>
            </a:extLst>
          </p:cNvPr>
          <p:cNvSpPr/>
          <p:nvPr/>
        </p:nvSpPr>
        <p:spPr>
          <a:xfrm>
            <a:off x="9880287" y="2823654"/>
            <a:ext cx="464458" cy="2599383"/>
          </a:xfrm>
          <a:prstGeom prst="roundRect">
            <a:avLst>
              <a:gd name="adj" fmla="val 30989"/>
            </a:avLst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56327-53A8-9428-4111-429E55E09412}"/>
              </a:ext>
            </a:extLst>
          </p:cNvPr>
          <p:cNvSpPr txBox="1"/>
          <p:nvPr/>
        </p:nvSpPr>
        <p:spPr>
          <a:xfrm>
            <a:off x="9795010" y="5423037"/>
            <a:ext cx="635012" cy="30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항목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01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926E8AD-F6C4-1870-ACC6-8F23C6D81BD5}"/>
              </a:ext>
            </a:extLst>
          </p:cNvPr>
          <p:cNvSpPr/>
          <p:nvPr/>
        </p:nvSpPr>
        <p:spPr>
          <a:xfrm>
            <a:off x="10559443" y="2823654"/>
            <a:ext cx="464458" cy="2599383"/>
          </a:xfrm>
          <a:prstGeom prst="roundRect">
            <a:avLst>
              <a:gd name="adj" fmla="val 30989"/>
            </a:avLst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534EFD-A0CD-FF3F-74AD-CB9270667BF0}"/>
              </a:ext>
            </a:extLst>
          </p:cNvPr>
          <p:cNvSpPr txBox="1"/>
          <p:nvPr/>
        </p:nvSpPr>
        <p:spPr>
          <a:xfrm>
            <a:off x="10474166" y="5423037"/>
            <a:ext cx="635012" cy="30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항목 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01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CB91C6B-B30E-9B74-12F1-327295124C73}"/>
              </a:ext>
            </a:extLst>
          </p:cNvPr>
          <p:cNvSpPr/>
          <p:nvPr/>
        </p:nvSpPr>
        <p:spPr>
          <a:xfrm>
            <a:off x="10559443" y="3331655"/>
            <a:ext cx="464458" cy="2091382"/>
          </a:xfrm>
          <a:prstGeom prst="roundRect">
            <a:avLst>
              <a:gd name="adj" fmla="val 3098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70AF04-0AF8-BDEA-E2FF-E04485DD1B5A}"/>
              </a:ext>
            </a:extLst>
          </p:cNvPr>
          <p:cNvSpPr txBox="1"/>
          <p:nvPr/>
        </p:nvSpPr>
        <p:spPr>
          <a:xfrm>
            <a:off x="10530414" y="3441946"/>
            <a:ext cx="549735" cy="30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80</a:t>
            </a:r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%</a:t>
            </a:r>
            <a:endParaRPr lang="en-US" altLang="ko-KR" sz="12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8673B1D-3C1E-2B1A-D7BD-D7FC866DBF5C}"/>
              </a:ext>
            </a:extLst>
          </p:cNvPr>
          <p:cNvSpPr/>
          <p:nvPr/>
        </p:nvSpPr>
        <p:spPr>
          <a:xfrm>
            <a:off x="9880287" y="3751133"/>
            <a:ext cx="464458" cy="1671904"/>
          </a:xfrm>
          <a:prstGeom prst="roundRect">
            <a:avLst>
              <a:gd name="adj" fmla="val 3098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72E66BA-43DB-BFFC-879C-9C3CAEF9635A}"/>
              </a:ext>
            </a:extLst>
          </p:cNvPr>
          <p:cNvSpPr/>
          <p:nvPr/>
        </p:nvSpPr>
        <p:spPr>
          <a:xfrm>
            <a:off x="9210539" y="3928915"/>
            <a:ext cx="464458" cy="1494121"/>
          </a:xfrm>
          <a:prstGeom prst="roundRect">
            <a:avLst>
              <a:gd name="adj" fmla="val 3098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888D52A-84EF-E468-5EA3-3DDFD0C7E345}"/>
              </a:ext>
            </a:extLst>
          </p:cNvPr>
          <p:cNvSpPr/>
          <p:nvPr/>
        </p:nvSpPr>
        <p:spPr>
          <a:xfrm>
            <a:off x="8531383" y="3331655"/>
            <a:ext cx="464458" cy="2091382"/>
          </a:xfrm>
          <a:prstGeom prst="roundRect">
            <a:avLst>
              <a:gd name="adj" fmla="val 3098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A89B7A-AE3A-E171-7B63-E4585F47AA8B}"/>
              </a:ext>
            </a:extLst>
          </p:cNvPr>
          <p:cNvSpPr txBox="1"/>
          <p:nvPr/>
        </p:nvSpPr>
        <p:spPr>
          <a:xfrm>
            <a:off x="9848537" y="3872311"/>
            <a:ext cx="549735" cy="30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80</a:t>
            </a:r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%</a:t>
            </a:r>
            <a:endParaRPr lang="en-US" altLang="ko-KR" sz="12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01BA10-21D4-BB4F-17B7-A2056FF38FF0}"/>
              </a:ext>
            </a:extLst>
          </p:cNvPr>
          <p:cNvSpPr txBox="1"/>
          <p:nvPr/>
        </p:nvSpPr>
        <p:spPr>
          <a:xfrm>
            <a:off x="9178789" y="4060847"/>
            <a:ext cx="549735" cy="30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80</a:t>
            </a:r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%</a:t>
            </a:r>
            <a:endParaRPr lang="en-US" altLang="ko-KR" sz="12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310E80-6CA1-9601-65F8-72C74BBE165B}"/>
              </a:ext>
            </a:extLst>
          </p:cNvPr>
          <p:cNvSpPr txBox="1"/>
          <p:nvPr/>
        </p:nvSpPr>
        <p:spPr>
          <a:xfrm>
            <a:off x="8498014" y="3464000"/>
            <a:ext cx="549735" cy="30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en-US" altLang="ko-KR" sz="12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80</a:t>
            </a:r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%</a:t>
            </a:r>
            <a:endParaRPr lang="en-US" altLang="ko-KR" sz="12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D028D3D-802E-CF96-3175-227BB127D8A3}"/>
              </a:ext>
            </a:extLst>
          </p:cNvPr>
          <p:cNvSpPr txBox="1"/>
          <p:nvPr/>
        </p:nvSpPr>
        <p:spPr>
          <a:xfrm>
            <a:off x="8575698" y="1651311"/>
            <a:ext cx="239448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BIZ </a:t>
            </a:r>
            <a:r>
              <a:rPr lang="en-US" altLang="ko-KR" sz="32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REPORT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5DB66A-28F3-C34B-9CD8-50C52B757551}"/>
              </a:ext>
            </a:extLst>
          </p:cNvPr>
          <p:cNvSpPr/>
          <p:nvPr/>
        </p:nvSpPr>
        <p:spPr>
          <a:xfrm flipH="1">
            <a:off x="4862817" y="2483073"/>
            <a:ext cx="188686" cy="1886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E42D71-D869-A736-67C4-557ECFA3AC8F}"/>
              </a:ext>
            </a:extLst>
          </p:cNvPr>
          <p:cNvSpPr txBox="1"/>
          <p:nvPr/>
        </p:nvSpPr>
        <p:spPr>
          <a:xfrm>
            <a:off x="5154584" y="2789309"/>
            <a:ext cx="2412458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이렇게 적어보면 어떨까요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00AA96-9F80-CCB7-F1A4-6E8C7FDE9B44}"/>
              </a:ext>
            </a:extLst>
          </p:cNvPr>
          <p:cNvSpPr txBox="1"/>
          <p:nvPr/>
        </p:nvSpPr>
        <p:spPr>
          <a:xfrm>
            <a:off x="5154584" y="2390643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id-ID" altLang="ko-KR" sz="1800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AACC46DC-14E4-F63E-73BA-1625A816510E}"/>
              </a:ext>
            </a:extLst>
          </p:cNvPr>
          <p:cNvSpPr/>
          <p:nvPr/>
        </p:nvSpPr>
        <p:spPr>
          <a:xfrm flipH="1">
            <a:off x="4862817" y="3724026"/>
            <a:ext cx="188686" cy="188686"/>
          </a:xfrm>
          <a:prstGeom prst="ellipse">
            <a:avLst/>
          </a:prstGeom>
          <a:solidFill>
            <a:schemeClr val="accent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5FD8-56A5-A83E-FAB0-204407865226}"/>
              </a:ext>
            </a:extLst>
          </p:cNvPr>
          <p:cNvSpPr txBox="1"/>
          <p:nvPr/>
        </p:nvSpPr>
        <p:spPr>
          <a:xfrm>
            <a:off x="5154584" y="4030262"/>
            <a:ext cx="2412458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이렇게 적어보면 어떨까요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02221BB-19E1-A3C2-BCE8-24DC177EE453}"/>
              </a:ext>
            </a:extLst>
          </p:cNvPr>
          <p:cNvSpPr txBox="1"/>
          <p:nvPr/>
        </p:nvSpPr>
        <p:spPr>
          <a:xfrm>
            <a:off x="5154584" y="3631596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02</a:t>
            </a:r>
            <a:endParaRPr lang="id-ID" altLang="ko-KR" sz="1800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80" name="Rectangle 17">
            <a:extLst>
              <a:ext uri="{FF2B5EF4-FFF2-40B4-BE49-F238E27FC236}">
                <a16:creationId xmlns:a16="http://schemas.microsoft.com/office/drawing/2014/main" id="{5B5C5242-3CE8-FC05-B962-2CB72DB847CB}"/>
              </a:ext>
            </a:extLst>
          </p:cNvPr>
          <p:cNvSpPr/>
          <p:nvPr/>
        </p:nvSpPr>
        <p:spPr>
          <a:xfrm flipH="1">
            <a:off x="4862817" y="1762855"/>
            <a:ext cx="1835148" cy="369332"/>
          </a:xfrm>
          <a:prstGeom prst="roundRect">
            <a:avLst>
              <a:gd name="adj" fmla="val 84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45438D9-59AF-D50C-AED8-CDF5C250356D}"/>
              </a:ext>
            </a:extLst>
          </p:cNvPr>
          <p:cNvSpPr txBox="1"/>
          <p:nvPr/>
        </p:nvSpPr>
        <p:spPr>
          <a:xfrm flipH="1">
            <a:off x="4937853" y="1760579"/>
            <a:ext cx="1685077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중요한 내용을 작성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10CA1C6-58F9-5158-0636-0371E9279CDF}"/>
              </a:ext>
            </a:extLst>
          </p:cNvPr>
          <p:cNvSpPr/>
          <p:nvPr/>
        </p:nvSpPr>
        <p:spPr>
          <a:xfrm flipH="1">
            <a:off x="4862817" y="4964979"/>
            <a:ext cx="188686" cy="188686"/>
          </a:xfrm>
          <a:prstGeom prst="ellipse">
            <a:avLst/>
          </a:prstGeom>
          <a:solidFill>
            <a:schemeClr val="accent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8C398-77BF-4C47-50BC-EBA0978F8D44}"/>
              </a:ext>
            </a:extLst>
          </p:cNvPr>
          <p:cNvSpPr txBox="1"/>
          <p:nvPr/>
        </p:nvSpPr>
        <p:spPr>
          <a:xfrm>
            <a:off x="5154584" y="5271215"/>
            <a:ext cx="2412458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이렇게 적어보면 어떨까요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60A5E-74E1-5A26-0950-FD5BE6C1FDFD}"/>
              </a:ext>
            </a:extLst>
          </p:cNvPr>
          <p:cNvSpPr txBox="1"/>
          <p:nvPr/>
        </p:nvSpPr>
        <p:spPr>
          <a:xfrm>
            <a:off x="5154584" y="4872549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sz="18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03</a:t>
            </a:r>
            <a:endParaRPr lang="id-ID" altLang="ko-KR" sz="1800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BF5FE07-EC7C-9BA2-E171-B13DFF91A4E5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E2DBCA-E2F4-FF22-765C-41B3CD711EA7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FF5E0-E2D7-DC38-35C0-9C3A905ED14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6C636-F0A7-542A-6CB0-A3D95CCA2F88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1D638-7F9A-12C6-4435-C5C2A43C7002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BE3B2270-CB91-E502-00B2-0AFFA49CB902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6FBE2-0000-48E9-005D-D76F3A40050C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8843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668F55-660E-0EFF-EB39-22E5D6856128}"/>
              </a:ext>
            </a:extLst>
          </p:cNvPr>
          <p:cNvSpPr txBox="1"/>
          <p:nvPr/>
        </p:nvSpPr>
        <p:spPr>
          <a:xfrm>
            <a:off x="745433" y="4593649"/>
            <a:ext cx="3647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전체 발표의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제목을 입력해주세요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A54D46C-D99D-9AED-8918-135606BD98BE}"/>
              </a:ext>
            </a:extLst>
          </p:cNvPr>
          <p:cNvSpPr/>
          <p:nvPr/>
        </p:nvSpPr>
        <p:spPr>
          <a:xfrm>
            <a:off x="854765" y="4122411"/>
            <a:ext cx="1421296" cy="392908"/>
          </a:xfrm>
          <a:prstGeom prst="roundRect">
            <a:avLst>
              <a:gd name="adj" fmla="val 403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B60C5-804C-20E9-A1E8-3157E6E1D91D}"/>
              </a:ext>
            </a:extLst>
          </p:cNvPr>
          <p:cNvSpPr txBox="1"/>
          <p:nvPr/>
        </p:nvSpPr>
        <p:spPr>
          <a:xfrm>
            <a:off x="997790" y="4149588"/>
            <a:ext cx="1135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발표의 키워드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75D35-0093-8DDE-7698-0D984F60AEA2}"/>
              </a:ext>
            </a:extLst>
          </p:cNvPr>
          <p:cNvSpPr txBox="1"/>
          <p:nvPr/>
        </p:nvSpPr>
        <p:spPr>
          <a:xfrm>
            <a:off x="745433" y="5670867"/>
            <a:ext cx="2196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발표자 이름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발표 날짜 등</a:t>
            </a:r>
          </a:p>
        </p:txBody>
      </p:sp>
      <p:pic>
        <p:nvPicPr>
          <p:cNvPr id="7" name="그림 개체 틀 6" descr="하늘, 건물, 상업용 건물, 타워 블록이(가) 표시된 사진&#10;&#10;자동 생성된 설명">
            <a:extLst>
              <a:ext uri="{FF2B5EF4-FFF2-40B4-BE49-F238E27FC236}">
                <a16:creationId xmlns:a16="http://schemas.microsoft.com/office/drawing/2014/main" id="{00DF0038-4E29-6E7E-97AC-41B830D224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alphaModFix amt="16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" b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81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A3F3A3-3008-5D6F-FBF4-39F2CB85C5E7}"/>
              </a:ext>
            </a:extLst>
          </p:cNvPr>
          <p:cNvSpPr/>
          <p:nvPr/>
        </p:nvSpPr>
        <p:spPr>
          <a:xfrm>
            <a:off x="1652836" y="2245832"/>
            <a:ext cx="1635896" cy="3626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2766CC-C158-62F0-70D7-926DA0BA34EF}"/>
              </a:ext>
            </a:extLst>
          </p:cNvPr>
          <p:cNvSpPr txBox="1"/>
          <p:nvPr/>
        </p:nvSpPr>
        <p:spPr>
          <a:xfrm>
            <a:off x="1961350" y="2240239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</a:t>
            </a:r>
            <a:r>
              <a:rPr lang="en-US" altLang="ko-KR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 01</a:t>
            </a:r>
            <a:endParaRPr lang="ko-KR" altLang="en-US" sz="18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E72702-4353-E189-E7B9-FCB34406EEF2}"/>
              </a:ext>
            </a:extLst>
          </p:cNvPr>
          <p:cNvSpPr txBox="1"/>
          <p:nvPr/>
        </p:nvSpPr>
        <p:spPr>
          <a:xfrm>
            <a:off x="1410003" y="2796483"/>
            <a:ext cx="2121563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D7172B7-43E1-76EA-130E-C88D4CF4BE3A}"/>
              </a:ext>
            </a:extLst>
          </p:cNvPr>
          <p:cNvSpPr/>
          <p:nvPr/>
        </p:nvSpPr>
        <p:spPr>
          <a:xfrm>
            <a:off x="1652836" y="4468391"/>
            <a:ext cx="1635896" cy="3626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1DA966E-6E62-2E4F-CA82-A74CE2DCBEE7}"/>
              </a:ext>
            </a:extLst>
          </p:cNvPr>
          <p:cNvSpPr txBox="1"/>
          <p:nvPr/>
        </p:nvSpPr>
        <p:spPr>
          <a:xfrm>
            <a:off x="1961350" y="4462798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</a:t>
            </a:r>
            <a:r>
              <a:rPr lang="en-US" altLang="ko-KR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 03</a:t>
            </a:r>
            <a:endParaRPr lang="ko-KR" altLang="en-US" sz="18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F61A6CD-0662-7724-31B4-521CF4042436}"/>
              </a:ext>
            </a:extLst>
          </p:cNvPr>
          <p:cNvSpPr txBox="1"/>
          <p:nvPr/>
        </p:nvSpPr>
        <p:spPr>
          <a:xfrm>
            <a:off x="1410003" y="5019042"/>
            <a:ext cx="2121563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A747358-3E88-6DF4-D6B8-27087A62D9B5}"/>
              </a:ext>
            </a:extLst>
          </p:cNvPr>
          <p:cNvSpPr/>
          <p:nvPr/>
        </p:nvSpPr>
        <p:spPr>
          <a:xfrm>
            <a:off x="8903267" y="2245832"/>
            <a:ext cx="1635896" cy="3626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59D77B5-42DB-5682-DC02-F2F96017D9D1}"/>
              </a:ext>
            </a:extLst>
          </p:cNvPr>
          <p:cNvSpPr txBox="1"/>
          <p:nvPr/>
        </p:nvSpPr>
        <p:spPr>
          <a:xfrm>
            <a:off x="9211781" y="2240239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</a:t>
            </a:r>
            <a:r>
              <a:rPr lang="en-US" altLang="ko-KR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 02</a:t>
            </a:r>
            <a:endParaRPr lang="ko-KR" altLang="en-US" sz="18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E65825-6F66-B5B8-4848-80931B3BA84A}"/>
              </a:ext>
            </a:extLst>
          </p:cNvPr>
          <p:cNvSpPr txBox="1"/>
          <p:nvPr/>
        </p:nvSpPr>
        <p:spPr>
          <a:xfrm>
            <a:off x="8660434" y="2796483"/>
            <a:ext cx="2121563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5C1B50D-3FE5-6E64-3D2E-CA1656B319E0}"/>
              </a:ext>
            </a:extLst>
          </p:cNvPr>
          <p:cNvSpPr/>
          <p:nvPr/>
        </p:nvSpPr>
        <p:spPr>
          <a:xfrm>
            <a:off x="8903267" y="4468391"/>
            <a:ext cx="1635896" cy="3626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C507134-617E-CDBE-3E2A-73C23A6E14B9}"/>
              </a:ext>
            </a:extLst>
          </p:cNvPr>
          <p:cNvSpPr txBox="1"/>
          <p:nvPr/>
        </p:nvSpPr>
        <p:spPr>
          <a:xfrm>
            <a:off x="9211781" y="4462798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</a:t>
            </a:r>
            <a:r>
              <a:rPr lang="en-US" altLang="ko-KR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 04</a:t>
            </a:r>
            <a:endParaRPr lang="ko-KR" altLang="en-US" sz="18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B6E0C87-D10D-2D4E-4CA7-5A1498828A1B}"/>
              </a:ext>
            </a:extLst>
          </p:cNvPr>
          <p:cNvSpPr txBox="1"/>
          <p:nvPr/>
        </p:nvSpPr>
        <p:spPr>
          <a:xfrm>
            <a:off x="8660434" y="5019042"/>
            <a:ext cx="2121563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marL="171450" indent="-171450" algn="ctr" latinLnBrk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2CBD860B-CCFB-B364-7247-3B3B822ED523}"/>
              </a:ext>
            </a:extLst>
          </p:cNvPr>
          <p:cNvSpPr/>
          <p:nvPr/>
        </p:nvSpPr>
        <p:spPr>
          <a:xfrm rot="13500000">
            <a:off x="5903995" y="3185230"/>
            <a:ext cx="1296230" cy="2580800"/>
          </a:xfrm>
          <a:custGeom>
            <a:avLst/>
            <a:gdLst>
              <a:gd name="connsiteX0" fmla="*/ 430142 w 1296230"/>
              <a:gd name="connsiteY0" fmla="*/ 0 h 2580800"/>
              <a:gd name="connsiteX1" fmla="*/ 1296230 w 1296230"/>
              <a:gd name="connsiteY1" fmla="*/ 0 h 2580800"/>
              <a:gd name="connsiteX2" fmla="*/ 1147366 w 1296230"/>
              <a:gd name="connsiteY2" fmla="*/ 92365 h 2580800"/>
              <a:gd name="connsiteX3" fmla="*/ 304800 w 1296230"/>
              <a:gd name="connsiteY3" fmla="*/ 1710836 h 2580800"/>
              <a:gd name="connsiteX4" fmla="*/ 454980 w 1296230"/>
              <a:gd name="connsiteY4" fmla="*/ 2470568 h 2580800"/>
              <a:gd name="connsiteX5" fmla="*/ 506973 w 1296230"/>
              <a:gd name="connsiteY5" fmla="*/ 2580800 h 2580800"/>
              <a:gd name="connsiteX6" fmla="*/ 430142 w 1296230"/>
              <a:gd name="connsiteY6" fmla="*/ 2580800 h 2580800"/>
              <a:gd name="connsiteX7" fmla="*/ 0 w 1296230"/>
              <a:gd name="connsiteY7" fmla="*/ 2150658 h 2580800"/>
              <a:gd name="connsiteX8" fmla="*/ 0 w 1296230"/>
              <a:gd name="connsiteY8" fmla="*/ 430142 h 2580800"/>
              <a:gd name="connsiteX9" fmla="*/ 430142 w 1296230"/>
              <a:gd name="connsiteY9" fmla="*/ 0 h 25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6230" h="2580800">
                <a:moveTo>
                  <a:pt x="430142" y="0"/>
                </a:moveTo>
                <a:lnTo>
                  <a:pt x="1296230" y="0"/>
                </a:lnTo>
                <a:lnTo>
                  <a:pt x="1147366" y="92365"/>
                </a:lnTo>
                <a:cubicBezTo>
                  <a:pt x="639022" y="443120"/>
                  <a:pt x="304800" y="1037115"/>
                  <a:pt x="304800" y="1710836"/>
                </a:cubicBezTo>
                <a:cubicBezTo>
                  <a:pt x="304800" y="1980325"/>
                  <a:pt x="358276" y="2237057"/>
                  <a:pt x="454980" y="2470568"/>
                </a:cubicBezTo>
                <a:lnTo>
                  <a:pt x="506973" y="2580800"/>
                </a:lnTo>
                <a:lnTo>
                  <a:pt x="430142" y="2580800"/>
                </a:lnTo>
                <a:cubicBezTo>
                  <a:pt x="192581" y="2580800"/>
                  <a:pt x="0" y="2388219"/>
                  <a:pt x="0" y="2150658"/>
                </a:cubicBezTo>
                <a:lnTo>
                  <a:pt x="0" y="430142"/>
                </a:lnTo>
                <a:cubicBezTo>
                  <a:pt x="0" y="192581"/>
                  <a:pt x="192581" y="0"/>
                  <a:pt x="430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0FA488E6-742D-E159-B368-B745CFF3CA13}"/>
              </a:ext>
            </a:extLst>
          </p:cNvPr>
          <p:cNvSpPr/>
          <p:nvPr/>
        </p:nvSpPr>
        <p:spPr>
          <a:xfrm rot="18900000">
            <a:off x="5001807" y="3199616"/>
            <a:ext cx="1296230" cy="2580800"/>
          </a:xfrm>
          <a:custGeom>
            <a:avLst/>
            <a:gdLst>
              <a:gd name="connsiteX0" fmla="*/ 430142 w 1296230"/>
              <a:gd name="connsiteY0" fmla="*/ 0 h 2580800"/>
              <a:gd name="connsiteX1" fmla="*/ 1296230 w 1296230"/>
              <a:gd name="connsiteY1" fmla="*/ 0 h 2580800"/>
              <a:gd name="connsiteX2" fmla="*/ 1147366 w 1296230"/>
              <a:gd name="connsiteY2" fmla="*/ 92365 h 2580800"/>
              <a:gd name="connsiteX3" fmla="*/ 304800 w 1296230"/>
              <a:gd name="connsiteY3" fmla="*/ 1710836 h 2580800"/>
              <a:gd name="connsiteX4" fmla="*/ 454980 w 1296230"/>
              <a:gd name="connsiteY4" fmla="*/ 2470568 h 2580800"/>
              <a:gd name="connsiteX5" fmla="*/ 506973 w 1296230"/>
              <a:gd name="connsiteY5" fmla="*/ 2580800 h 2580800"/>
              <a:gd name="connsiteX6" fmla="*/ 430142 w 1296230"/>
              <a:gd name="connsiteY6" fmla="*/ 2580800 h 2580800"/>
              <a:gd name="connsiteX7" fmla="*/ 0 w 1296230"/>
              <a:gd name="connsiteY7" fmla="*/ 2150658 h 2580800"/>
              <a:gd name="connsiteX8" fmla="*/ 0 w 1296230"/>
              <a:gd name="connsiteY8" fmla="*/ 430142 h 2580800"/>
              <a:gd name="connsiteX9" fmla="*/ 430142 w 1296230"/>
              <a:gd name="connsiteY9" fmla="*/ 0 h 25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6230" h="2580800">
                <a:moveTo>
                  <a:pt x="430142" y="0"/>
                </a:moveTo>
                <a:lnTo>
                  <a:pt x="1296230" y="0"/>
                </a:lnTo>
                <a:lnTo>
                  <a:pt x="1147366" y="92365"/>
                </a:lnTo>
                <a:cubicBezTo>
                  <a:pt x="639022" y="443120"/>
                  <a:pt x="304800" y="1037115"/>
                  <a:pt x="304800" y="1710836"/>
                </a:cubicBezTo>
                <a:cubicBezTo>
                  <a:pt x="304800" y="1980325"/>
                  <a:pt x="358276" y="2237057"/>
                  <a:pt x="454980" y="2470568"/>
                </a:cubicBezTo>
                <a:lnTo>
                  <a:pt x="506973" y="2580800"/>
                </a:lnTo>
                <a:lnTo>
                  <a:pt x="430142" y="2580800"/>
                </a:lnTo>
                <a:cubicBezTo>
                  <a:pt x="192581" y="2580800"/>
                  <a:pt x="0" y="2388219"/>
                  <a:pt x="0" y="2150658"/>
                </a:cubicBezTo>
                <a:lnTo>
                  <a:pt x="0" y="430142"/>
                </a:lnTo>
                <a:cubicBezTo>
                  <a:pt x="0" y="192581"/>
                  <a:pt x="192581" y="0"/>
                  <a:pt x="4301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E7A78B2B-118C-DF21-9C73-8F111BF803B9}"/>
              </a:ext>
            </a:extLst>
          </p:cNvPr>
          <p:cNvSpPr/>
          <p:nvPr/>
        </p:nvSpPr>
        <p:spPr>
          <a:xfrm rot="2700000">
            <a:off x="4991775" y="2288287"/>
            <a:ext cx="1296230" cy="2580800"/>
          </a:xfrm>
          <a:custGeom>
            <a:avLst/>
            <a:gdLst>
              <a:gd name="connsiteX0" fmla="*/ 430142 w 1296230"/>
              <a:gd name="connsiteY0" fmla="*/ 0 h 2580800"/>
              <a:gd name="connsiteX1" fmla="*/ 1296230 w 1296230"/>
              <a:gd name="connsiteY1" fmla="*/ 0 h 2580800"/>
              <a:gd name="connsiteX2" fmla="*/ 1147366 w 1296230"/>
              <a:gd name="connsiteY2" fmla="*/ 92365 h 2580800"/>
              <a:gd name="connsiteX3" fmla="*/ 304800 w 1296230"/>
              <a:gd name="connsiteY3" fmla="*/ 1710836 h 2580800"/>
              <a:gd name="connsiteX4" fmla="*/ 454980 w 1296230"/>
              <a:gd name="connsiteY4" fmla="*/ 2470568 h 2580800"/>
              <a:gd name="connsiteX5" fmla="*/ 506973 w 1296230"/>
              <a:gd name="connsiteY5" fmla="*/ 2580800 h 2580800"/>
              <a:gd name="connsiteX6" fmla="*/ 430142 w 1296230"/>
              <a:gd name="connsiteY6" fmla="*/ 2580800 h 2580800"/>
              <a:gd name="connsiteX7" fmla="*/ 0 w 1296230"/>
              <a:gd name="connsiteY7" fmla="*/ 2150658 h 2580800"/>
              <a:gd name="connsiteX8" fmla="*/ 0 w 1296230"/>
              <a:gd name="connsiteY8" fmla="*/ 430142 h 2580800"/>
              <a:gd name="connsiteX9" fmla="*/ 430142 w 1296230"/>
              <a:gd name="connsiteY9" fmla="*/ 0 h 25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6230" h="2580800">
                <a:moveTo>
                  <a:pt x="430142" y="0"/>
                </a:moveTo>
                <a:lnTo>
                  <a:pt x="1296230" y="0"/>
                </a:lnTo>
                <a:lnTo>
                  <a:pt x="1147366" y="92365"/>
                </a:lnTo>
                <a:cubicBezTo>
                  <a:pt x="639022" y="443120"/>
                  <a:pt x="304800" y="1037115"/>
                  <a:pt x="304800" y="1710836"/>
                </a:cubicBezTo>
                <a:cubicBezTo>
                  <a:pt x="304800" y="1980325"/>
                  <a:pt x="358276" y="2237057"/>
                  <a:pt x="454980" y="2470568"/>
                </a:cubicBezTo>
                <a:lnTo>
                  <a:pt x="506973" y="2580800"/>
                </a:lnTo>
                <a:lnTo>
                  <a:pt x="430142" y="2580800"/>
                </a:lnTo>
                <a:cubicBezTo>
                  <a:pt x="192581" y="2580800"/>
                  <a:pt x="0" y="2388219"/>
                  <a:pt x="0" y="2150658"/>
                </a:cubicBezTo>
                <a:lnTo>
                  <a:pt x="0" y="430142"/>
                </a:lnTo>
                <a:cubicBezTo>
                  <a:pt x="0" y="192581"/>
                  <a:pt x="192581" y="0"/>
                  <a:pt x="430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5055B5D-6BEC-F480-16E1-2C5988EA1A71}"/>
              </a:ext>
            </a:extLst>
          </p:cNvPr>
          <p:cNvSpPr/>
          <p:nvPr/>
        </p:nvSpPr>
        <p:spPr>
          <a:xfrm rot="8100000">
            <a:off x="5924752" y="2263639"/>
            <a:ext cx="1296230" cy="2580800"/>
          </a:xfrm>
          <a:custGeom>
            <a:avLst/>
            <a:gdLst>
              <a:gd name="connsiteX0" fmla="*/ 430142 w 1296230"/>
              <a:gd name="connsiteY0" fmla="*/ 0 h 2580800"/>
              <a:gd name="connsiteX1" fmla="*/ 1296230 w 1296230"/>
              <a:gd name="connsiteY1" fmla="*/ 0 h 2580800"/>
              <a:gd name="connsiteX2" fmla="*/ 1147366 w 1296230"/>
              <a:gd name="connsiteY2" fmla="*/ 92365 h 2580800"/>
              <a:gd name="connsiteX3" fmla="*/ 304800 w 1296230"/>
              <a:gd name="connsiteY3" fmla="*/ 1710836 h 2580800"/>
              <a:gd name="connsiteX4" fmla="*/ 454980 w 1296230"/>
              <a:gd name="connsiteY4" fmla="*/ 2470568 h 2580800"/>
              <a:gd name="connsiteX5" fmla="*/ 506973 w 1296230"/>
              <a:gd name="connsiteY5" fmla="*/ 2580800 h 2580800"/>
              <a:gd name="connsiteX6" fmla="*/ 430142 w 1296230"/>
              <a:gd name="connsiteY6" fmla="*/ 2580800 h 2580800"/>
              <a:gd name="connsiteX7" fmla="*/ 0 w 1296230"/>
              <a:gd name="connsiteY7" fmla="*/ 2150658 h 2580800"/>
              <a:gd name="connsiteX8" fmla="*/ 0 w 1296230"/>
              <a:gd name="connsiteY8" fmla="*/ 430142 h 2580800"/>
              <a:gd name="connsiteX9" fmla="*/ 430142 w 1296230"/>
              <a:gd name="connsiteY9" fmla="*/ 0 h 25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96230" h="2580800">
                <a:moveTo>
                  <a:pt x="430142" y="0"/>
                </a:moveTo>
                <a:lnTo>
                  <a:pt x="1296230" y="0"/>
                </a:lnTo>
                <a:lnTo>
                  <a:pt x="1147366" y="92365"/>
                </a:lnTo>
                <a:cubicBezTo>
                  <a:pt x="639022" y="443120"/>
                  <a:pt x="304800" y="1037115"/>
                  <a:pt x="304800" y="1710836"/>
                </a:cubicBezTo>
                <a:cubicBezTo>
                  <a:pt x="304800" y="1980325"/>
                  <a:pt x="358276" y="2237057"/>
                  <a:pt x="454980" y="2470568"/>
                </a:cubicBezTo>
                <a:lnTo>
                  <a:pt x="506973" y="2580800"/>
                </a:lnTo>
                <a:lnTo>
                  <a:pt x="430142" y="2580800"/>
                </a:lnTo>
                <a:cubicBezTo>
                  <a:pt x="192581" y="2580800"/>
                  <a:pt x="0" y="2388219"/>
                  <a:pt x="0" y="2150658"/>
                </a:cubicBezTo>
                <a:lnTo>
                  <a:pt x="0" y="430142"/>
                </a:lnTo>
                <a:cubicBezTo>
                  <a:pt x="0" y="192581"/>
                  <a:pt x="192581" y="0"/>
                  <a:pt x="4301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596E-09A4-1E07-E948-58E75D0778B0}"/>
              </a:ext>
            </a:extLst>
          </p:cNvPr>
          <p:cNvSpPr txBox="1"/>
          <p:nvPr/>
        </p:nvSpPr>
        <p:spPr>
          <a:xfrm>
            <a:off x="5288247" y="3852750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8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FEC59A9-DE4A-B3BE-592D-EF68659FFB92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439A70-E908-E241-FB64-8E9045845076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76D94-2A5A-DC0C-2067-65B85B7D6C4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95238-1775-5FAB-7A4B-76EA38270E98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DAF01-81CB-942D-D86E-CD534046C459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3FD87-3B00-74C2-C51A-CF4591314CDD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3FB974AB-3085-8B55-184D-E7AF839C863F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5570A-E0A3-D756-CA20-EF0A73C10E75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046302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F8AAC254-882F-1AE2-583B-62375D503290}"/>
              </a:ext>
            </a:extLst>
          </p:cNvPr>
          <p:cNvSpPr/>
          <p:nvPr/>
        </p:nvSpPr>
        <p:spPr>
          <a:xfrm rot="16200000">
            <a:off x="1963024" y="2453783"/>
            <a:ext cx="1494972" cy="1494972"/>
          </a:xfrm>
          <a:prstGeom prst="donut">
            <a:avLst>
              <a:gd name="adj" fmla="val 14307"/>
            </a:avLst>
          </a:prstGeom>
          <a:gradFill>
            <a:gsLst>
              <a:gs pos="11000">
                <a:schemeClr val="accent3">
                  <a:alpha val="63000"/>
                </a:schemeClr>
              </a:gs>
              <a:gs pos="100000">
                <a:schemeClr val="accent4">
                  <a:alpha val="63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E9E55F-3390-FE79-3EC3-892210B0A0B7}"/>
              </a:ext>
            </a:extLst>
          </p:cNvPr>
          <p:cNvSpPr txBox="1"/>
          <p:nvPr/>
        </p:nvSpPr>
        <p:spPr>
          <a:xfrm flipH="1">
            <a:off x="2225121" y="3014326"/>
            <a:ext cx="970779" cy="35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r"/>
            <a:r>
              <a:rPr lang="ko-KR" altLang="en-US" sz="17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sz="17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id-ID" altLang="ko-KR" sz="1700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7439AA-17E5-E0E1-4C22-89D5C8D70CBB}"/>
              </a:ext>
            </a:extLst>
          </p:cNvPr>
          <p:cNvSpPr txBox="1"/>
          <p:nvPr/>
        </p:nvSpPr>
        <p:spPr>
          <a:xfrm>
            <a:off x="2199794" y="4320782"/>
            <a:ext cx="1021433" cy="359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7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7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55ED3-CE17-69C2-BAFF-8BD500D2E131}"/>
              </a:ext>
            </a:extLst>
          </p:cNvPr>
          <p:cNvSpPr txBox="1"/>
          <p:nvPr/>
        </p:nvSpPr>
        <p:spPr>
          <a:xfrm>
            <a:off x="1713381" y="4708940"/>
            <a:ext cx="1994258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5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를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C05031A0-410A-5D42-BF65-20A4745BDF16}"/>
              </a:ext>
            </a:extLst>
          </p:cNvPr>
          <p:cNvSpPr/>
          <p:nvPr/>
        </p:nvSpPr>
        <p:spPr>
          <a:xfrm rot="5400000" flipV="1">
            <a:off x="4297547" y="4003287"/>
            <a:ext cx="1494972" cy="1494972"/>
          </a:xfrm>
          <a:prstGeom prst="donut">
            <a:avLst>
              <a:gd name="adj" fmla="val 14307"/>
            </a:avLst>
          </a:prstGeom>
          <a:gradFill>
            <a:gsLst>
              <a:gs pos="11000">
                <a:schemeClr val="accent3">
                  <a:alpha val="63000"/>
                </a:schemeClr>
              </a:gs>
              <a:gs pos="100000">
                <a:schemeClr val="accent4">
                  <a:alpha val="63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6C17C-7912-C5E5-0610-2668870F7E94}"/>
              </a:ext>
            </a:extLst>
          </p:cNvPr>
          <p:cNvSpPr txBox="1"/>
          <p:nvPr/>
        </p:nvSpPr>
        <p:spPr>
          <a:xfrm flipH="1">
            <a:off x="4559644" y="4563831"/>
            <a:ext cx="970779" cy="35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r"/>
            <a:r>
              <a:rPr lang="ko-KR" altLang="en-US" sz="17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sz="17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02</a:t>
            </a:r>
            <a:endParaRPr lang="id-ID" altLang="ko-KR" sz="1700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041F0-3D23-5BF4-2184-11DADB4590D3}"/>
              </a:ext>
            </a:extLst>
          </p:cNvPr>
          <p:cNvSpPr txBox="1"/>
          <p:nvPr/>
        </p:nvSpPr>
        <p:spPr>
          <a:xfrm>
            <a:off x="4534317" y="3286742"/>
            <a:ext cx="1021433" cy="359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7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7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BD679-2DFC-0F5D-8BB0-0F15BBBE11B4}"/>
              </a:ext>
            </a:extLst>
          </p:cNvPr>
          <p:cNvSpPr txBox="1"/>
          <p:nvPr/>
        </p:nvSpPr>
        <p:spPr>
          <a:xfrm>
            <a:off x="4062775" y="2453783"/>
            <a:ext cx="1964517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5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를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C71C73B5-E7EA-689B-C2BF-DE23E4DCF0ED}"/>
              </a:ext>
            </a:extLst>
          </p:cNvPr>
          <p:cNvSpPr/>
          <p:nvPr/>
        </p:nvSpPr>
        <p:spPr>
          <a:xfrm rot="16200000">
            <a:off x="6570206" y="2453783"/>
            <a:ext cx="1494972" cy="1494972"/>
          </a:xfrm>
          <a:prstGeom prst="donut">
            <a:avLst>
              <a:gd name="adj" fmla="val 14307"/>
            </a:avLst>
          </a:prstGeom>
          <a:gradFill>
            <a:gsLst>
              <a:gs pos="11000">
                <a:schemeClr val="accent3">
                  <a:alpha val="63000"/>
                </a:schemeClr>
              </a:gs>
              <a:gs pos="100000">
                <a:schemeClr val="accent4">
                  <a:alpha val="63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9F3DB3-95F2-4E70-8D7B-8B812FA20A0F}"/>
              </a:ext>
            </a:extLst>
          </p:cNvPr>
          <p:cNvSpPr txBox="1"/>
          <p:nvPr/>
        </p:nvSpPr>
        <p:spPr>
          <a:xfrm flipH="1">
            <a:off x="6832303" y="3014326"/>
            <a:ext cx="970779" cy="35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r"/>
            <a:r>
              <a:rPr lang="ko-KR" altLang="en-US" sz="17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sz="17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03</a:t>
            </a:r>
            <a:endParaRPr lang="id-ID" altLang="ko-KR" sz="1700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1F46F6-8E75-111E-6A93-E8AB3E366494}"/>
              </a:ext>
            </a:extLst>
          </p:cNvPr>
          <p:cNvSpPr txBox="1"/>
          <p:nvPr/>
        </p:nvSpPr>
        <p:spPr>
          <a:xfrm>
            <a:off x="6806976" y="4320782"/>
            <a:ext cx="1021433" cy="359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7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7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50966B-B314-F13A-2174-27B47B034C1B}"/>
              </a:ext>
            </a:extLst>
          </p:cNvPr>
          <p:cNvSpPr txBox="1"/>
          <p:nvPr/>
        </p:nvSpPr>
        <p:spPr>
          <a:xfrm>
            <a:off x="6382428" y="4708940"/>
            <a:ext cx="1870529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5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를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819716A3-9855-B807-FB21-B09D3C8ADD88}"/>
              </a:ext>
            </a:extLst>
          </p:cNvPr>
          <p:cNvSpPr/>
          <p:nvPr/>
        </p:nvSpPr>
        <p:spPr>
          <a:xfrm rot="5400000" flipV="1">
            <a:off x="8795870" y="4003287"/>
            <a:ext cx="1494972" cy="1494972"/>
          </a:xfrm>
          <a:prstGeom prst="donut">
            <a:avLst>
              <a:gd name="adj" fmla="val 14307"/>
            </a:avLst>
          </a:prstGeom>
          <a:gradFill>
            <a:gsLst>
              <a:gs pos="11000">
                <a:schemeClr val="accent3">
                  <a:alpha val="63000"/>
                </a:schemeClr>
              </a:gs>
              <a:gs pos="100000">
                <a:schemeClr val="accent4">
                  <a:alpha val="63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EF19C6-AB3A-BCE7-23F3-718719A0B68E}"/>
              </a:ext>
            </a:extLst>
          </p:cNvPr>
          <p:cNvSpPr txBox="1"/>
          <p:nvPr/>
        </p:nvSpPr>
        <p:spPr>
          <a:xfrm flipH="1">
            <a:off x="9057967" y="4563831"/>
            <a:ext cx="970779" cy="35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r"/>
            <a:r>
              <a:rPr lang="ko-KR" altLang="en-US" sz="17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sz="17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04</a:t>
            </a:r>
            <a:endParaRPr lang="id-ID" altLang="ko-KR" sz="1700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91E79-A130-1689-BAD1-6C2DA1081B54}"/>
              </a:ext>
            </a:extLst>
          </p:cNvPr>
          <p:cNvSpPr txBox="1"/>
          <p:nvPr/>
        </p:nvSpPr>
        <p:spPr>
          <a:xfrm>
            <a:off x="9032640" y="3286742"/>
            <a:ext cx="1021433" cy="359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sz="17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7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32A154-2CF4-0369-4E4F-EF9273C85C95}"/>
              </a:ext>
            </a:extLst>
          </p:cNvPr>
          <p:cNvSpPr txBox="1"/>
          <p:nvPr/>
        </p:nvSpPr>
        <p:spPr>
          <a:xfrm>
            <a:off x="8608093" y="2453783"/>
            <a:ext cx="1870527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5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를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A807D72-F135-305A-98AD-EB0A81BEA419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2C675A-D6C9-B69F-B5B2-11DCB17BEF78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73D5EB-4753-B147-662E-C4BF20EF3222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F4EDD2-AC04-6208-298F-5BD4B7907ECE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F7D04B-E364-BA51-2977-F2470675907A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30CEE-9511-BB44-F9CA-C3B9AAF2ACBE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4" name="직사각형 5">
            <a:extLst>
              <a:ext uri="{FF2B5EF4-FFF2-40B4-BE49-F238E27FC236}">
                <a16:creationId xmlns:a16="http://schemas.microsoft.com/office/drawing/2014/main" id="{860465F2-86AA-C8AB-D8D2-F7CF89FE76C3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47347-D61E-7E7D-3E11-4AEC66AFCF82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633365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69FDE4A2-FA88-2CDD-99BD-127E00D7CA63}"/>
              </a:ext>
            </a:extLst>
          </p:cNvPr>
          <p:cNvSpPr/>
          <p:nvPr/>
        </p:nvSpPr>
        <p:spPr>
          <a:xfrm>
            <a:off x="1296680" y="3823306"/>
            <a:ext cx="2883488" cy="2153154"/>
          </a:xfrm>
          <a:custGeom>
            <a:avLst/>
            <a:gdLst>
              <a:gd name="connsiteX0" fmla="*/ 0 w 2883488"/>
              <a:gd name="connsiteY0" fmla="*/ 0 h 2153154"/>
              <a:gd name="connsiteX1" fmla="*/ 80103 w 2883488"/>
              <a:gd name="connsiteY1" fmla="*/ 0 h 2153154"/>
              <a:gd name="connsiteX2" fmla="*/ 80103 w 2883488"/>
              <a:gd name="connsiteY2" fmla="*/ 2073051 h 2153154"/>
              <a:gd name="connsiteX3" fmla="*/ 2803385 w 2883488"/>
              <a:gd name="connsiteY3" fmla="*/ 2073051 h 2153154"/>
              <a:gd name="connsiteX4" fmla="*/ 2803385 w 2883488"/>
              <a:gd name="connsiteY4" fmla="*/ 0 h 2153154"/>
              <a:gd name="connsiteX5" fmla="*/ 2883488 w 2883488"/>
              <a:gd name="connsiteY5" fmla="*/ 0 h 2153154"/>
              <a:gd name="connsiteX6" fmla="*/ 2883488 w 2883488"/>
              <a:gd name="connsiteY6" fmla="*/ 2153154 h 2153154"/>
              <a:gd name="connsiteX7" fmla="*/ 0 w 2883488"/>
              <a:gd name="connsiteY7" fmla="*/ 2153154 h 2153154"/>
              <a:gd name="connsiteX8" fmla="*/ 0 w 2883488"/>
              <a:gd name="connsiteY8" fmla="*/ 0 h 215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3488" h="2153154">
                <a:moveTo>
                  <a:pt x="0" y="0"/>
                </a:moveTo>
                <a:lnTo>
                  <a:pt x="80103" y="0"/>
                </a:lnTo>
                <a:lnTo>
                  <a:pt x="80103" y="2073051"/>
                </a:lnTo>
                <a:lnTo>
                  <a:pt x="2803385" y="2073051"/>
                </a:lnTo>
                <a:lnTo>
                  <a:pt x="2803385" y="0"/>
                </a:lnTo>
                <a:lnTo>
                  <a:pt x="2883488" y="0"/>
                </a:lnTo>
                <a:lnTo>
                  <a:pt x="2883488" y="2153154"/>
                </a:lnTo>
                <a:lnTo>
                  <a:pt x="0" y="21531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BB1AE2-7250-00FC-376F-49180246823C}"/>
              </a:ext>
            </a:extLst>
          </p:cNvPr>
          <p:cNvSpPr txBox="1"/>
          <p:nvPr/>
        </p:nvSpPr>
        <p:spPr>
          <a:xfrm>
            <a:off x="1697141" y="4082347"/>
            <a:ext cx="2082567" cy="156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FF212B4E-79B8-68FB-1BDE-94E7F6D7F70B}"/>
              </a:ext>
            </a:extLst>
          </p:cNvPr>
          <p:cNvSpPr/>
          <p:nvPr/>
        </p:nvSpPr>
        <p:spPr>
          <a:xfrm>
            <a:off x="4654485" y="3823306"/>
            <a:ext cx="2883488" cy="2153154"/>
          </a:xfrm>
          <a:custGeom>
            <a:avLst/>
            <a:gdLst>
              <a:gd name="connsiteX0" fmla="*/ 0 w 2883488"/>
              <a:gd name="connsiteY0" fmla="*/ 0 h 2153154"/>
              <a:gd name="connsiteX1" fmla="*/ 80103 w 2883488"/>
              <a:gd name="connsiteY1" fmla="*/ 0 h 2153154"/>
              <a:gd name="connsiteX2" fmla="*/ 80103 w 2883488"/>
              <a:gd name="connsiteY2" fmla="*/ 2073051 h 2153154"/>
              <a:gd name="connsiteX3" fmla="*/ 2803385 w 2883488"/>
              <a:gd name="connsiteY3" fmla="*/ 2073051 h 2153154"/>
              <a:gd name="connsiteX4" fmla="*/ 2803385 w 2883488"/>
              <a:gd name="connsiteY4" fmla="*/ 0 h 2153154"/>
              <a:gd name="connsiteX5" fmla="*/ 2883488 w 2883488"/>
              <a:gd name="connsiteY5" fmla="*/ 0 h 2153154"/>
              <a:gd name="connsiteX6" fmla="*/ 2883488 w 2883488"/>
              <a:gd name="connsiteY6" fmla="*/ 2153154 h 2153154"/>
              <a:gd name="connsiteX7" fmla="*/ 0 w 2883488"/>
              <a:gd name="connsiteY7" fmla="*/ 2153154 h 2153154"/>
              <a:gd name="connsiteX8" fmla="*/ 0 w 2883488"/>
              <a:gd name="connsiteY8" fmla="*/ 0 h 215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3488" h="2153154">
                <a:moveTo>
                  <a:pt x="0" y="0"/>
                </a:moveTo>
                <a:lnTo>
                  <a:pt x="80103" y="0"/>
                </a:lnTo>
                <a:lnTo>
                  <a:pt x="80103" y="2073051"/>
                </a:lnTo>
                <a:lnTo>
                  <a:pt x="2803385" y="2073051"/>
                </a:lnTo>
                <a:lnTo>
                  <a:pt x="2803385" y="0"/>
                </a:lnTo>
                <a:lnTo>
                  <a:pt x="2883488" y="0"/>
                </a:lnTo>
                <a:lnTo>
                  <a:pt x="2883488" y="2153154"/>
                </a:lnTo>
                <a:lnTo>
                  <a:pt x="0" y="21531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512C19E-4BBE-97DB-FDA9-739DE7AEDD23}"/>
              </a:ext>
            </a:extLst>
          </p:cNvPr>
          <p:cNvSpPr txBox="1"/>
          <p:nvPr/>
        </p:nvSpPr>
        <p:spPr>
          <a:xfrm>
            <a:off x="5054946" y="4082347"/>
            <a:ext cx="2082567" cy="156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324F167B-8C8E-85C9-033C-A9335200D468}"/>
              </a:ext>
            </a:extLst>
          </p:cNvPr>
          <p:cNvSpPr/>
          <p:nvPr/>
        </p:nvSpPr>
        <p:spPr>
          <a:xfrm>
            <a:off x="8012289" y="3823306"/>
            <a:ext cx="2883488" cy="2153154"/>
          </a:xfrm>
          <a:custGeom>
            <a:avLst/>
            <a:gdLst>
              <a:gd name="connsiteX0" fmla="*/ 0 w 2883488"/>
              <a:gd name="connsiteY0" fmla="*/ 0 h 2153154"/>
              <a:gd name="connsiteX1" fmla="*/ 80103 w 2883488"/>
              <a:gd name="connsiteY1" fmla="*/ 0 h 2153154"/>
              <a:gd name="connsiteX2" fmla="*/ 80103 w 2883488"/>
              <a:gd name="connsiteY2" fmla="*/ 2073051 h 2153154"/>
              <a:gd name="connsiteX3" fmla="*/ 2803385 w 2883488"/>
              <a:gd name="connsiteY3" fmla="*/ 2073051 h 2153154"/>
              <a:gd name="connsiteX4" fmla="*/ 2803385 w 2883488"/>
              <a:gd name="connsiteY4" fmla="*/ 0 h 2153154"/>
              <a:gd name="connsiteX5" fmla="*/ 2883488 w 2883488"/>
              <a:gd name="connsiteY5" fmla="*/ 0 h 2153154"/>
              <a:gd name="connsiteX6" fmla="*/ 2883488 w 2883488"/>
              <a:gd name="connsiteY6" fmla="*/ 2153154 h 2153154"/>
              <a:gd name="connsiteX7" fmla="*/ 0 w 2883488"/>
              <a:gd name="connsiteY7" fmla="*/ 2153154 h 2153154"/>
              <a:gd name="connsiteX8" fmla="*/ 0 w 2883488"/>
              <a:gd name="connsiteY8" fmla="*/ 0 h 215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3488" h="2153154">
                <a:moveTo>
                  <a:pt x="0" y="0"/>
                </a:moveTo>
                <a:lnTo>
                  <a:pt x="80103" y="0"/>
                </a:lnTo>
                <a:lnTo>
                  <a:pt x="80103" y="2073051"/>
                </a:lnTo>
                <a:lnTo>
                  <a:pt x="2803385" y="2073051"/>
                </a:lnTo>
                <a:lnTo>
                  <a:pt x="2803385" y="0"/>
                </a:lnTo>
                <a:lnTo>
                  <a:pt x="2883488" y="0"/>
                </a:lnTo>
                <a:lnTo>
                  <a:pt x="2883488" y="2153154"/>
                </a:lnTo>
                <a:lnTo>
                  <a:pt x="0" y="21531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7A7B4A5-AC6F-9856-36AF-A6451799F62C}"/>
              </a:ext>
            </a:extLst>
          </p:cNvPr>
          <p:cNvSpPr txBox="1"/>
          <p:nvPr/>
        </p:nvSpPr>
        <p:spPr>
          <a:xfrm>
            <a:off x="8412750" y="4082347"/>
            <a:ext cx="2082567" cy="156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1F7B55D9-73A5-CB99-127B-B9DE43A1C27E}"/>
              </a:ext>
            </a:extLst>
          </p:cNvPr>
          <p:cNvSpPr/>
          <p:nvPr/>
        </p:nvSpPr>
        <p:spPr>
          <a:xfrm>
            <a:off x="1296680" y="2250778"/>
            <a:ext cx="2883488" cy="945646"/>
          </a:xfrm>
          <a:custGeom>
            <a:avLst/>
            <a:gdLst>
              <a:gd name="connsiteX0" fmla="*/ 0 w 2883488"/>
              <a:gd name="connsiteY0" fmla="*/ 0 h 945646"/>
              <a:gd name="connsiteX1" fmla="*/ 2883488 w 2883488"/>
              <a:gd name="connsiteY1" fmla="*/ 0 h 945646"/>
              <a:gd name="connsiteX2" fmla="*/ 2883488 w 2883488"/>
              <a:gd name="connsiteY2" fmla="*/ 945646 h 945646"/>
              <a:gd name="connsiteX3" fmla="*/ 2803385 w 2883488"/>
              <a:gd name="connsiteY3" fmla="*/ 945646 h 945646"/>
              <a:gd name="connsiteX4" fmla="*/ 2803385 w 2883488"/>
              <a:gd name="connsiteY4" fmla="*/ 80103 h 945646"/>
              <a:gd name="connsiteX5" fmla="*/ 80103 w 2883488"/>
              <a:gd name="connsiteY5" fmla="*/ 80103 h 945646"/>
              <a:gd name="connsiteX6" fmla="*/ 80103 w 2883488"/>
              <a:gd name="connsiteY6" fmla="*/ 945646 h 945646"/>
              <a:gd name="connsiteX7" fmla="*/ 0 w 2883488"/>
              <a:gd name="connsiteY7" fmla="*/ 945646 h 945646"/>
              <a:gd name="connsiteX8" fmla="*/ 0 w 2883488"/>
              <a:gd name="connsiteY8" fmla="*/ 0 h 94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3488" h="945646">
                <a:moveTo>
                  <a:pt x="0" y="0"/>
                </a:moveTo>
                <a:lnTo>
                  <a:pt x="2883488" y="0"/>
                </a:lnTo>
                <a:lnTo>
                  <a:pt x="2883488" y="945646"/>
                </a:lnTo>
                <a:lnTo>
                  <a:pt x="2803385" y="945646"/>
                </a:lnTo>
                <a:lnTo>
                  <a:pt x="2803385" y="80103"/>
                </a:lnTo>
                <a:lnTo>
                  <a:pt x="80103" y="80103"/>
                </a:lnTo>
                <a:lnTo>
                  <a:pt x="80103" y="945646"/>
                </a:lnTo>
                <a:lnTo>
                  <a:pt x="0" y="9456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23DF323-8681-3D54-6E2D-7D60FEDC8FA6}"/>
              </a:ext>
            </a:extLst>
          </p:cNvPr>
          <p:cNvSpPr/>
          <p:nvPr/>
        </p:nvSpPr>
        <p:spPr>
          <a:xfrm>
            <a:off x="1920476" y="2079567"/>
            <a:ext cx="1635896" cy="36269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DBB69-25A3-F043-F3ED-9AA913D76557}"/>
              </a:ext>
            </a:extLst>
          </p:cNvPr>
          <p:cNvSpPr txBox="1"/>
          <p:nvPr/>
        </p:nvSpPr>
        <p:spPr>
          <a:xfrm>
            <a:off x="2228990" y="2073974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</a:t>
            </a:r>
            <a:r>
              <a:rPr lang="en-US" altLang="ko-KR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 01</a:t>
            </a:r>
            <a:endParaRPr lang="ko-KR" altLang="en-US" sz="18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3C3D0C-60B3-6F8F-86CF-0C843AA37276}"/>
              </a:ext>
            </a:extLst>
          </p:cNvPr>
          <p:cNvSpPr txBox="1"/>
          <p:nvPr/>
        </p:nvSpPr>
        <p:spPr>
          <a:xfrm>
            <a:off x="1930671" y="2962851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8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63" name="그래픽 62" descr="Megaphone">
            <a:extLst>
              <a:ext uri="{FF2B5EF4-FFF2-40B4-BE49-F238E27FC236}">
                <a16:creationId xmlns:a16="http://schemas.microsoft.com/office/drawing/2014/main" id="{4A7F9A5D-A02C-A2CC-D769-D9F15392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9386" y="2517584"/>
            <a:ext cx="398077" cy="398077"/>
          </a:xfrm>
          <a:prstGeom prst="rect">
            <a:avLst/>
          </a:prstGeom>
        </p:spPr>
      </p:pic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74B789AD-278C-74C9-8920-A2B50C3D5A6B}"/>
              </a:ext>
            </a:extLst>
          </p:cNvPr>
          <p:cNvSpPr/>
          <p:nvPr/>
        </p:nvSpPr>
        <p:spPr>
          <a:xfrm>
            <a:off x="4654485" y="2250778"/>
            <a:ext cx="2883488" cy="945646"/>
          </a:xfrm>
          <a:custGeom>
            <a:avLst/>
            <a:gdLst>
              <a:gd name="connsiteX0" fmla="*/ 0 w 2883488"/>
              <a:gd name="connsiteY0" fmla="*/ 0 h 945646"/>
              <a:gd name="connsiteX1" fmla="*/ 2883488 w 2883488"/>
              <a:gd name="connsiteY1" fmla="*/ 0 h 945646"/>
              <a:gd name="connsiteX2" fmla="*/ 2883488 w 2883488"/>
              <a:gd name="connsiteY2" fmla="*/ 945646 h 945646"/>
              <a:gd name="connsiteX3" fmla="*/ 2803385 w 2883488"/>
              <a:gd name="connsiteY3" fmla="*/ 945646 h 945646"/>
              <a:gd name="connsiteX4" fmla="*/ 2803385 w 2883488"/>
              <a:gd name="connsiteY4" fmla="*/ 80103 h 945646"/>
              <a:gd name="connsiteX5" fmla="*/ 80103 w 2883488"/>
              <a:gd name="connsiteY5" fmla="*/ 80103 h 945646"/>
              <a:gd name="connsiteX6" fmla="*/ 80103 w 2883488"/>
              <a:gd name="connsiteY6" fmla="*/ 945646 h 945646"/>
              <a:gd name="connsiteX7" fmla="*/ 0 w 2883488"/>
              <a:gd name="connsiteY7" fmla="*/ 945646 h 945646"/>
              <a:gd name="connsiteX8" fmla="*/ 0 w 2883488"/>
              <a:gd name="connsiteY8" fmla="*/ 0 h 94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3488" h="945646">
                <a:moveTo>
                  <a:pt x="0" y="0"/>
                </a:moveTo>
                <a:lnTo>
                  <a:pt x="2883488" y="0"/>
                </a:lnTo>
                <a:lnTo>
                  <a:pt x="2883488" y="945646"/>
                </a:lnTo>
                <a:lnTo>
                  <a:pt x="2803385" y="945646"/>
                </a:lnTo>
                <a:lnTo>
                  <a:pt x="2803385" y="80103"/>
                </a:lnTo>
                <a:lnTo>
                  <a:pt x="80103" y="80103"/>
                </a:lnTo>
                <a:lnTo>
                  <a:pt x="80103" y="945646"/>
                </a:lnTo>
                <a:lnTo>
                  <a:pt x="0" y="9456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2070B47-D266-3E3C-D084-06EB9C3BD832}"/>
              </a:ext>
            </a:extLst>
          </p:cNvPr>
          <p:cNvSpPr/>
          <p:nvPr/>
        </p:nvSpPr>
        <p:spPr>
          <a:xfrm>
            <a:off x="5278281" y="2079567"/>
            <a:ext cx="1635896" cy="3626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9DC2CF-2CFC-B224-701C-9B06BB9C48C6}"/>
              </a:ext>
            </a:extLst>
          </p:cNvPr>
          <p:cNvSpPr txBox="1"/>
          <p:nvPr/>
        </p:nvSpPr>
        <p:spPr>
          <a:xfrm>
            <a:off x="5586795" y="2073974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</a:t>
            </a:r>
            <a:r>
              <a:rPr lang="en-US" altLang="ko-KR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 02</a:t>
            </a:r>
            <a:endParaRPr lang="ko-KR" altLang="en-US" sz="18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35D9B7-2F1B-FBF9-690F-3F2B68CF9EF6}"/>
              </a:ext>
            </a:extLst>
          </p:cNvPr>
          <p:cNvSpPr txBox="1"/>
          <p:nvPr/>
        </p:nvSpPr>
        <p:spPr>
          <a:xfrm>
            <a:off x="5288476" y="2962851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8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5" name="Graphic 7" descr="Chat">
            <a:extLst>
              <a:ext uri="{FF2B5EF4-FFF2-40B4-BE49-F238E27FC236}">
                <a16:creationId xmlns:a16="http://schemas.microsoft.com/office/drawing/2014/main" id="{C9E66F9D-16EF-BF30-BEA8-38981DAAB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7191" y="2517584"/>
            <a:ext cx="398077" cy="398077"/>
          </a:xfrm>
          <a:prstGeom prst="rect">
            <a:avLst/>
          </a:prstGeom>
        </p:spPr>
      </p:pic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D9DE8F99-340E-AB93-B5F5-A7A8116B74DD}"/>
              </a:ext>
            </a:extLst>
          </p:cNvPr>
          <p:cNvSpPr/>
          <p:nvPr/>
        </p:nvSpPr>
        <p:spPr>
          <a:xfrm>
            <a:off x="8012289" y="2250778"/>
            <a:ext cx="2883488" cy="945646"/>
          </a:xfrm>
          <a:custGeom>
            <a:avLst/>
            <a:gdLst>
              <a:gd name="connsiteX0" fmla="*/ 0 w 2883488"/>
              <a:gd name="connsiteY0" fmla="*/ 0 h 945646"/>
              <a:gd name="connsiteX1" fmla="*/ 2883488 w 2883488"/>
              <a:gd name="connsiteY1" fmla="*/ 0 h 945646"/>
              <a:gd name="connsiteX2" fmla="*/ 2883488 w 2883488"/>
              <a:gd name="connsiteY2" fmla="*/ 945646 h 945646"/>
              <a:gd name="connsiteX3" fmla="*/ 2803385 w 2883488"/>
              <a:gd name="connsiteY3" fmla="*/ 945646 h 945646"/>
              <a:gd name="connsiteX4" fmla="*/ 2803385 w 2883488"/>
              <a:gd name="connsiteY4" fmla="*/ 80103 h 945646"/>
              <a:gd name="connsiteX5" fmla="*/ 80103 w 2883488"/>
              <a:gd name="connsiteY5" fmla="*/ 80103 h 945646"/>
              <a:gd name="connsiteX6" fmla="*/ 80103 w 2883488"/>
              <a:gd name="connsiteY6" fmla="*/ 945646 h 945646"/>
              <a:gd name="connsiteX7" fmla="*/ 0 w 2883488"/>
              <a:gd name="connsiteY7" fmla="*/ 945646 h 945646"/>
              <a:gd name="connsiteX8" fmla="*/ 0 w 2883488"/>
              <a:gd name="connsiteY8" fmla="*/ 0 h 94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3488" h="945646">
                <a:moveTo>
                  <a:pt x="0" y="0"/>
                </a:moveTo>
                <a:lnTo>
                  <a:pt x="2883488" y="0"/>
                </a:lnTo>
                <a:lnTo>
                  <a:pt x="2883488" y="945646"/>
                </a:lnTo>
                <a:lnTo>
                  <a:pt x="2803385" y="945646"/>
                </a:lnTo>
                <a:lnTo>
                  <a:pt x="2803385" y="80103"/>
                </a:lnTo>
                <a:lnTo>
                  <a:pt x="80103" y="80103"/>
                </a:lnTo>
                <a:lnTo>
                  <a:pt x="80103" y="945646"/>
                </a:lnTo>
                <a:lnTo>
                  <a:pt x="0" y="9456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47497091-827E-8E72-C848-13D72DE03429}"/>
              </a:ext>
            </a:extLst>
          </p:cNvPr>
          <p:cNvSpPr/>
          <p:nvPr/>
        </p:nvSpPr>
        <p:spPr>
          <a:xfrm>
            <a:off x="8636085" y="2079567"/>
            <a:ext cx="1635896" cy="36269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32F9C88-AC8A-B0C8-0840-AD639623BB72}"/>
              </a:ext>
            </a:extLst>
          </p:cNvPr>
          <p:cNvSpPr txBox="1"/>
          <p:nvPr/>
        </p:nvSpPr>
        <p:spPr>
          <a:xfrm>
            <a:off x="8944599" y="2073974"/>
            <a:ext cx="101886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</a:t>
            </a:r>
            <a:r>
              <a:rPr lang="en-US" altLang="ko-KR" sz="1800" dirty="0"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 03</a:t>
            </a:r>
            <a:endParaRPr lang="ko-KR" altLang="en-US" sz="1800" dirty="0"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BE9DF41-DC54-2A2E-1340-54EA8AD2EFA2}"/>
              </a:ext>
            </a:extLst>
          </p:cNvPr>
          <p:cNvSpPr txBox="1"/>
          <p:nvPr/>
        </p:nvSpPr>
        <p:spPr>
          <a:xfrm>
            <a:off x="8646280" y="2962851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8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85" name="그래픽 84" descr="Checkmark">
            <a:extLst>
              <a:ext uri="{FF2B5EF4-FFF2-40B4-BE49-F238E27FC236}">
                <a16:creationId xmlns:a16="http://schemas.microsoft.com/office/drawing/2014/main" id="{8F248E6C-F4D1-FB7F-6FF7-BAB2136ED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4995" y="2517584"/>
            <a:ext cx="398077" cy="398077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1EADAD54-A568-0592-66A1-D1AFDB65D300}"/>
              </a:ext>
            </a:extLst>
          </p:cNvPr>
          <p:cNvSpPr/>
          <p:nvPr/>
        </p:nvSpPr>
        <p:spPr>
          <a:xfrm>
            <a:off x="1170882" y="3381007"/>
            <a:ext cx="10062025" cy="36269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275353-CCB0-7E79-3874-B14AF2ECA23C}"/>
              </a:ext>
            </a:extLst>
          </p:cNvPr>
          <p:cNvSpPr txBox="1"/>
          <p:nvPr/>
        </p:nvSpPr>
        <p:spPr>
          <a:xfrm>
            <a:off x="959090" y="3439245"/>
            <a:ext cx="102738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6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여기에 중요한 설명을 작성해주세요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B056A3-B56A-D30E-C1F4-EE08D26EF509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AE33BA-C4EF-08A8-74E1-6682854240C7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AF2FE-8595-A81C-C998-3C259CE729B4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36018E-9921-8E52-A683-D344A820C53B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7911B-E854-8E27-3870-CA728AEF0ACF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78DC9900-7210-D2D8-02C4-FC0F729D64D7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9CFCF-940E-09B7-C5E2-80A64B450043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092548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AFC3CA0-B6B5-6A7B-0F24-D89ACAEC13AC}"/>
              </a:ext>
            </a:extLst>
          </p:cNvPr>
          <p:cNvSpPr/>
          <p:nvPr/>
        </p:nvSpPr>
        <p:spPr>
          <a:xfrm>
            <a:off x="1518623" y="4536765"/>
            <a:ext cx="1524000" cy="1524000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33000"/>
              </a:prstClr>
            </a:outerShdw>
          </a:effectLst>
          <a:scene3d>
            <a:camera prst="isometricOffAxis1Top"/>
            <a:lightRig rig="threePt" dir="t"/>
          </a:scene3d>
          <a:sp3d extrusionH="127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90000"/>
                </a:schemeClr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8D7278-1FEE-2EAB-5B43-5CFD62CFC8D7}"/>
              </a:ext>
            </a:extLst>
          </p:cNvPr>
          <p:cNvCxnSpPr>
            <a:cxnSpLocks/>
          </p:cNvCxnSpPr>
          <p:nvPr/>
        </p:nvCxnSpPr>
        <p:spPr>
          <a:xfrm>
            <a:off x="1282407" y="3565215"/>
            <a:ext cx="0" cy="1638300"/>
          </a:xfrm>
          <a:prstGeom prst="straightConnector1">
            <a:avLst/>
          </a:prstGeom>
          <a:ln>
            <a:solidFill>
              <a:schemeClr val="accent4">
                <a:lumMod val="9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950D93-0E11-2AC7-63C8-D01F3E7E1902}"/>
              </a:ext>
            </a:extLst>
          </p:cNvPr>
          <p:cNvSpPr txBox="1"/>
          <p:nvPr/>
        </p:nvSpPr>
        <p:spPr>
          <a:xfrm>
            <a:off x="1138267" y="2949662"/>
            <a:ext cx="59471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4">
                    <a:lumMod val="9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ko-KR" altLang="en-US" dirty="0">
              <a:solidFill>
                <a:schemeClr val="accent4">
                  <a:lumMod val="9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FC053-295F-86BD-B0AB-6819D3F58825}"/>
              </a:ext>
            </a:extLst>
          </p:cNvPr>
          <p:cNvSpPr txBox="1"/>
          <p:nvPr/>
        </p:nvSpPr>
        <p:spPr>
          <a:xfrm>
            <a:off x="1409755" y="3729730"/>
            <a:ext cx="1818268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 잘 전달 시켜서 성공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적인 제안서를 제출해주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3AACE5-0FEF-63A8-203F-952C40478154}"/>
              </a:ext>
            </a:extLst>
          </p:cNvPr>
          <p:cNvSpPr/>
          <p:nvPr/>
        </p:nvSpPr>
        <p:spPr>
          <a:xfrm>
            <a:off x="3271035" y="4241800"/>
            <a:ext cx="1524000" cy="152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33000"/>
              </a:prstClr>
            </a:outerShdw>
          </a:effectLst>
          <a:scene3d>
            <a:camera prst="isometricOffAxis1Top"/>
            <a:lightRig rig="threePt" dir="t"/>
          </a:scene3d>
          <a:sp3d extrusionH="127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6860FC4-7A5E-53A2-D5F2-8015E0381E35}"/>
              </a:ext>
            </a:extLst>
          </p:cNvPr>
          <p:cNvCxnSpPr>
            <a:cxnSpLocks/>
          </p:cNvCxnSpPr>
          <p:nvPr/>
        </p:nvCxnSpPr>
        <p:spPr>
          <a:xfrm>
            <a:off x="3034819" y="3270250"/>
            <a:ext cx="0" cy="1638300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06D115A-E487-B28B-AAB0-B0B676E562DA}"/>
              </a:ext>
            </a:extLst>
          </p:cNvPr>
          <p:cNvSpPr txBox="1"/>
          <p:nvPr/>
        </p:nvSpPr>
        <p:spPr>
          <a:xfrm>
            <a:off x="2890679" y="2654697"/>
            <a:ext cx="58669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02</a:t>
            </a:r>
            <a:endParaRPr lang="ko-KR" altLang="en-US" dirty="0">
              <a:solidFill>
                <a:schemeClr val="accent3">
                  <a:lumMod val="60000"/>
                  <a:lumOff val="4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C70110-DACE-D07F-F02C-88924A3885C9}"/>
              </a:ext>
            </a:extLst>
          </p:cNvPr>
          <p:cNvSpPr txBox="1"/>
          <p:nvPr/>
        </p:nvSpPr>
        <p:spPr>
          <a:xfrm>
            <a:off x="3162167" y="3434765"/>
            <a:ext cx="1818268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 잘 전달 시켜서 성공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적인 제안서를 제출해주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59F8F30-5090-0F72-FF34-62DEE68A576A}"/>
              </a:ext>
            </a:extLst>
          </p:cNvPr>
          <p:cNvCxnSpPr>
            <a:cxnSpLocks/>
          </p:cNvCxnSpPr>
          <p:nvPr/>
        </p:nvCxnSpPr>
        <p:spPr>
          <a:xfrm>
            <a:off x="4794070" y="2937632"/>
            <a:ext cx="0" cy="1638300"/>
          </a:xfrm>
          <a:prstGeom prst="straightConnector1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15F3EAD-ABA5-FB87-C726-3DEF82C5C421}"/>
              </a:ext>
            </a:extLst>
          </p:cNvPr>
          <p:cNvSpPr/>
          <p:nvPr/>
        </p:nvSpPr>
        <p:spPr>
          <a:xfrm>
            <a:off x="5030286" y="3909182"/>
            <a:ext cx="1524000" cy="1524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41300" sx="102000" sy="102000" algn="ctr" rotWithShape="0">
              <a:prstClr val="black">
                <a:alpha val="33000"/>
              </a:prstClr>
            </a:outerShdw>
          </a:effectLst>
          <a:scene3d>
            <a:camera prst="isometricOffAxis1Top"/>
            <a:lightRig rig="threePt" dir="t"/>
          </a:scene3d>
          <a:sp3d extrusionH="127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CA35F0-ED1B-9A71-185D-BA1C3ABC7878}"/>
              </a:ext>
            </a:extLst>
          </p:cNvPr>
          <p:cNvSpPr txBox="1"/>
          <p:nvPr/>
        </p:nvSpPr>
        <p:spPr>
          <a:xfrm>
            <a:off x="4649930" y="2322079"/>
            <a:ext cx="58669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</a:rPr>
              <a:t>03</a:t>
            </a:r>
            <a:endParaRPr lang="ko-KR" altLang="en-US" dirty="0"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D72262-C160-09DD-8652-DDAE99720ED7}"/>
              </a:ext>
            </a:extLst>
          </p:cNvPr>
          <p:cNvSpPr txBox="1"/>
          <p:nvPr/>
        </p:nvSpPr>
        <p:spPr>
          <a:xfrm>
            <a:off x="4921418" y="3102147"/>
            <a:ext cx="1818268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 잘 전달 시켜서 성공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적인 제안서를 제출해주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9C52D53-E726-6005-6312-A7674146EB02}"/>
              </a:ext>
            </a:extLst>
          </p:cNvPr>
          <p:cNvSpPr/>
          <p:nvPr/>
        </p:nvSpPr>
        <p:spPr>
          <a:xfrm>
            <a:off x="8692129" y="1712975"/>
            <a:ext cx="2863056" cy="2863056"/>
          </a:xfrm>
          <a:prstGeom prst="ellipse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D27C87-D85C-135F-1D0C-ECE435D8C348}"/>
              </a:ext>
            </a:extLst>
          </p:cNvPr>
          <p:cNvSpPr txBox="1"/>
          <p:nvPr/>
        </p:nvSpPr>
        <p:spPr>
          <a:xfrm>
            <a:off x="9406313" y="2226158"/>
            <a:ext cx="130901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</a:rPr>
              <a:t>GOAL</a:t>
            </a:r>
            <a:endParaRPr lang="ko-KR" altLang="en-US" dirty="0"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0E0462-6E38-83DF-350B-4E63049449B6}"/>
              </a:ext>
            </a:extLst>
          </p:cNvPr>
          <p:cNvSpPr txBox="1"/>
          <p:nvPr/>
        </p:nvSpPr>
        <p:spPr>
          <a:xfrm>
            <a:off x="9315904" y="2913391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8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DC59E9-026C-4BB8-BB1C-ECF958AC51AD}"/>
              </a:ext>
            </a:extLst>
          </p:cNvPr>
          <p:cNvSpPr txBox="1"/>
          <p:nvPr/>
        </p:nvSpPr>
        <p:spPr>
          <a:xfrm>
            <a:off x="9219155" y="3273530"/>
            <a:ext cx="1809004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시켜서 성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FFC9C38-2116-445C-992F-A881874E5BF1}"/>
              </a:ext>
            </a:extLst>
          </p:cNvPr>
          <p:cNvCxnSpPr>
            <a:cxnSpLocks/>
          </p:cNvCxnSpPr>
          <p:nvPr/>
        </p:nvCxnSpPr>
        <p:spPr>
          <a:xfrm flipV="1">
            <a:off x="1918702" y="4701864"/>
            <a:ext cx="6812857" cy="1255997"/>
          </a:xfrm>
          <a:prstGeom prst="straightConnector1">
            <a:avLst/>
          </a:prstGeom>
          <a:ln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그래픽 94" descr="Radio">
            <a:extLst>
              <a:ext uri="{FF2B5EF4-FFF2-40B4-BE49-F238E27FC236}">
                <a16:creationId xmlns:a16="http://schemas.microsoft.com/office/drawing/2014/main" id="{3E48E1F8-7B13-1FAA-D0A0-EC21CF6BF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0350" y="4369246"/>
            <a:ext cx="603872" cy="60387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96" name="그래픽 95" descr="Megaphone">
            <a:extLst>
              <a:ext uri="{FF2B5EF4-FFF2-40B4-BE49-F238E27FC236}">
                <a16:creationId xmlns:a16="http://schemas.microsoft.com/office/drawing/2014/main" id="{DAE33FD7-4384-2B73-FCBB-7592228AF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8687" y="4996829"/>
            <a:ext cx="603872" cy="60387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97" name="그래픽 3" descr="Chat">
            <a:extLst>
              <a:ext uri="{FF2B5EF4-FFF2-40B4-BE49-F238E27FC236}">
                <a16:creationId xmlns:a16="http://schemas.microsoft.com/office/drawing/2014/main" id="{F0896939-3D37-2B5A-2187-2B20916B2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1099" y="4701864"/>
            <a:ext cx="603872" cy="60387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FF65740-9034-3AFA-0A20-8AD95A331B48}"/>
              </a:ext>
            </a:extLst>
          </p:cNvPr>
          <p:cNvCxnSpPr>
            <a:cxnSpLocks/>
          </p:cNvCxnSpPr>
          <p:nvPr/>
        </p:nvCxnSpPr>
        <p:spPr>
          <a:xfrm>
            <a:off x="6521082" y="2642667"/>
            <a:ext cx="0" cy="163830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DDF8DC5-B181-7F11-397B-49D1EB58372F}"/>
              </a:ext>
            </a:extLst>
          </p:cNvPr>
          <p:cNvSpPr/>
          <p:nvPr/>
        </p:nvSpPr>
        <p:spPr>
          <a:xfrm>
            <a:off x="6757298" y="3614217"/>
            <a:ext cx="1524000" cy="1524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33000"/>
              </a:prstClr>
            </a:outerShdw>
          </a:effectLst>
          <a:scene3d>
            <a:camera prst="isometricOffAxis1Top"/>
            <a:lightRig rig="threePt" dir="t"/>
          </a:scene3d>
          <a:sp3d extrusionH="127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FA1283-2869-0617-CD00-4533570ACEA6}"/>
              </a:ext>
            </a:extLst>
          </p:cNvPr>
          <p:cNvSpPr txBox="1"/>
          <p:nvPr/>
        </p:nvSpPr>
        <p:spPr>
          <a:xfrm>
            <a:off x="6376942" y="2027114"/>
            <a:ext cx="58669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04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825238-3F4D-3E45-77A9-FF2699171663}"/>
              </a:ext>
            </a:extLst>
          </p:cNvPr>
          <p:cNvSpPr txBox="1"/>
          <p:nvPr/>
        </p:nvSpPr>
        <p:spPr>
          <a:xfrm>
            <a:off x="6648430" y="2807182"/>
            <a:ext cx="1818268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 잘 전달 시켜서 성공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적인 제안서를 제출해주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pic>
        <p:nvPicPr>
          <p:cNvPr id="98" name="그래픽 97" descr="Radio microphone">
            <a:extLst>
              <a:ext uri="{FF2B5EF4-FFF2-40B4-BE49-F238E27FC236}">
                <a16:creationId xmlns:a16="http://schemas.microsoft.com/office/drawing/2014/main" id="{6FDE4B39-D462-FBC1-09A4-0595618866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17362" y="4074281"/>
            <a:ext cx="603872" cy="603872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AB99D4-4640-4738-8A07-2C686D7BEA3E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3DB86-23D2-02E5-C9EF-C3385166A62F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7865A-AD76-FF01-AFB9-2530AAC157D4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8F0A58-55DB-59EF-2AA4-945D16AF5FE3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D580D-D47E-EB27-AFFA-F40439A1EFA1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9709E560-D638-C173-FACA-A3B1F98E2631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4D809-9689-BCA0-E642-2871389525D1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914719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E4841AF-85D4-88DC-E6F0-7B0239FD1F9D}"/>
              </a:ext>
            </a:extLst>
          </p:cNvPr>
          <p:cNvSpPr/>
          <p:nvPr/>
        </p:nvSpPr>
        <p:spPr>
          <a:xfrm>
            <a:off x="1370994" y="3119271"/>
            <a:ext cx="9488112" cy="1407464"/>
          </a:xfrm>
          <a:prstGeom prst="rightArrow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194560-E7F9-1616-1366-3B8D1B513EF7}"/>
              </a:ext>
            </a:extLst>
          </p:cNvPr>
          <p:cNvSpPr txBox="1"/>
          <p:nvPr/>
        </p:nvSpPr>
        <p:spPr>
          <a:xfrm>
            <a:off x="1525460" y="1933955"/>
            <a:ext cx="59471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ko-KR" altLang="en-US" dirty="0"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2B083-62A9-D0CF-C3FB-190DA6F506D6}"/>
              </a:ext>
            </a:extLst>
          </p:cNvPr>
          <p:cNvSpPr/>
          <p:nvPr/>
        </p:nvSpPr>
        <p:spPr>
          <a:xfrm>
            <a:off x="1464121" y="2493361"/>
            <a:ext cx="2478092" cy="2659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D92287-AF13-BB65-2CE9-973F3F7F8B01}"/>
              </a:ext>
            </a:extLst>
          </p:cNvPr>
          <p:cNvSpPr/>
          <p:nvPr/>
        </p:nvSpPr>
        <p:spPr>
          <a:xfrm>
            <a:off x="1464120" y="2493361"/>
            <a:ext cx="2478092" cy="56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53FD62-F6D5-44AE-12DB-0F600D251CA8}"/>
              </a:ext>
            </a:extLst>
          </p:cNvPr>
          <p:cNvSpPr txBox="1"/>
          <p:nvPr/>
        </p:nvSpPr>
        <p:spPr>
          <a:xfrm>
            <a:off x="1729034" y="3885060"/>
            <a:ext cx="1948266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5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를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DE1BC3-3F03-1F40-B815-1D4AE6FCB482}"/>
              </a:ext>
            </a:extLst>
          </p:cNvPr>
          <p:cNvSpPr txBox="1"/>
          <p:nvPr/>
        </p:nvSpPr>
        <p:spPr>
          <a:xfrm>
            <a:off x="2209754" y="3477852"/>
            <a:ext cx="986826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래픽 1" descr="Megaphone">
            <a:extLst>
              <a:ext uri="{FF2B5EF4-FFF2-40B4-BE49-F238E27FC236}">
                <a16:creationId xmlns:a16="http://schemas.microsoft.com/office/drawing/2014/main" id="{E114A5A7-05C0-309F-B892-69F108D50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6557" y="2855505"/>
            <a:ext cx="473219" cy="4732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9752EB-83BF-7688-EDAD-7D167B612CE6}"/>
              </a:ext>
            </a:extLst>
          </p:cNvPr>
          <p:cNvSpPr txBox="1"/>
          <p:nvPr/>
        </p:nvSpPr>
        <p:spPr>
          <a:xfrm>
            <a:off x="4479747" y="1933955"/>
            <a:ext cx="58669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4">
                    <a:lumMod val="9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02</a:t>
            </a:r>
            <a:endParaRPr lang="ko-KR" altLang="en-US" dirty="0">
              <a:solidFill>
                <a:schemeClr val="accent4">
                  <a:lumMod val="90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EE042A-2489-3A27-7F4C-D3A6DDB5312E}"/>
              </a:ext>
            </a:extLst>
          </p:cNvPr>
          <p:cNvSpPr/>
          <p:nvPr/>
        </p:nvSpPr>
        <p:spPr>
          <a:xfrm>
            <a:off x="4418408" y="2493361"/>
            <a:ext cx="2478092" cy="2659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594B3E9-12D6-69B2-186E-B84329ABCA3E}"/>
              </a:ext>
            </a:extLst>
          </p:cNvPr>
          <p:cNvSpPr/>
          <p:nvPr/>
        </p:nvSpPr>
        <p:spPr>
          <a:xfrm>
            <a:off x="4418407" y="2493361"/>
            <a:ext cx="2478092" cy="56045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AFA3B0-5C08-98DF-0D3F-338D0DF3DC0F}"/>
              </a:ext>
            </a:extLst>
          </p:cNvPr>
          <p:cNvSpPr txBox="1"/>
          <p:nvPr/>
        </p:nvSpPr>
        <p:spPr>
          <a:xfrm>
            <a:off x="4683321" y="3885060"/>
            <a:ext cx="1948266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5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를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29AFE8-53E9-CCEA-6C80-00CC09D08AFE}"/>
              </a:ext>
            </a:extLst>
          </p:cNvPr>
          <p:cNvSpPr txBox="1"/>
          <p:nvPr/>
        </p:nvSpPr>
        <p:spPr>
          <a:xfrm>
            <a:off x="5074602" y="3477852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7" name="グラフィックス 50" descr="Radio microphone">
            <a:extLst>
              <a:ext uri="{FF2B5EF4-FFF2-40B4-BE49-F238E27FC236}">
                <a16:creationId xmlns:a16="http://schemas.microsoft.com/office/drawing/2014/main" id="{2FEBDAFD-0DB1-5860-D8A4-0CDCD8D9C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0844" y="2855505"/>
            <a:ext cx="473219" cy="47321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09508A-A020-02F3-0CBF-18B1D7E75191}"/>
              </a:ext>
            </a:extLst>
          </p:cNvPr>
          <p:cNvSpPr txBox="1"/>
          <p:nvPr/>
        </p:nvSpPr>
        <p:spPr>
          <a:xfrm>
            <a:off x="7434033" y="1933955"/>
            <a:ext cx="58669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E3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</a:rPr>
              <a:t>03</a:t>
            </a:r>
            <a:endParaRPr lang="ko-KR" altLang="en-US" dirty="0"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1DC7FC9-AF64-D370-06EA-D62EDB70AB7C}"/>
              </a:ext>
            </a:extLst>
          </p:cNvPr>
          <p:cNvSpPr/>
          <p:nvPr/>
        </p:nvSpPr>
        <p:spPr>
          <a:xfrm>
            <a:off x="7372694" y="2493361"/>
            <a:ext cx="2478092" cy="2659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568663-2282-7095-05CD-ED491ADE29FA}"/>
              </a:ext>
            </a:extLst>
          </p:cNvPr>
          <p:cNvSpPr/>
          <p:nvPr/>
        </p:nvSpPr>
        <p:spPr>
          <a:xfrm>
            <a:off x="7372693" y="2493361"/>
            <a:ext cx="2478092" cy="56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80DD24-3EF2-7C67-11B5-8EDE7AFE416B}"/>
              </a:ext>
            </a:extLst>
          </p:cNvPr>
          <p:cNvSpPr txBox="1"/>
          <p:nvPr/>
        </p:nvSpPr>
        <p:spPr>
          <a:xfrm>
            <a:off x="7637607" y="3885060"/>
            <a:ext cx="1948266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25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를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3AB376-24C3-8D99-9BE1-EB4371CA6D6A}"/>
              </a:ext>
            </a:extLst>
          </p:cNvPr>
          <p:cNvSpPr txBox="1"/>
          <p:nvPr/>
        </p:nvSpPr>
        <p:spPr>
          <a:xfrm>
            <a:off x="8028888" y="3477852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6" name="גרפיקה 4" descr="Chat">
            <a:extLst>
              <a:ext uri="{FF2B5EF4-FFF2-40B4-BE49-F238E27FC236}">
                <a16:creationId xmlns:a16="http://schemas.microsoft.com/office/drawing/2014/main" id="{18DC3F3A-B65B-CEC3-0BF3-0F01500762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5130" y="2855505"/>
            <a:ext cx="473219" cy="473219"/>
          </a:xfrm>
          <a:prstGeom prst="rect">
            <a:avLst/>
          </a:prstGeom>
        </p:spPr>
      </p:pic>
      <p:cxnSp>
        <p:nvCxnSpPr>
          <p:cNvPr id="4" name="직선 연결선 7">
            <a:extLst>
              <a:ext uri="{FF2B5EF4-FFF2-40B4-BE49-F238E27FC236}">
                <a16:creationId xmlns:a16="http://schemas.microsoft.com/office/drawing/2014/main" id="{93571373-D5F6-E6FA-0E34-5DE19D825E98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D283A47-7D2D-92B1-7768-F183F60FC563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97357-BD8D-9154-CE31-3E8D2D91ACBD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5BAF9-040A-5D16-7C37-A7272F8E99AE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5277E-05D4-9EF0-D4BE-E97712A84146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F174DD-787F-2B4A-27CF-A860A921468F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5488C-F0E0-C502-6D61-03EB33933856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838903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A0E2F57-BD7B-E1DC-D8B9-880A6375C02C}"/>
              </a:ext>
            </a:extLst>
          </p:cNvPr>
          <p:cNvCxnSpPr>
            <a:cxnSpLocks/>
          </p:cNvCxnSpPr>
          <p:nvPr/>
        </p:nvCxnSpPr>
        <p:spPr>
          <a:xfrm>
            <a:off x="3962656" y="4683994"/>
            <a:ext cx="817427" cy="0"/>
          </a:xfrm>
          <a:prstGeom prst="straightConnector1">
            <a:avLst/>
          </a:prstGeom>
          <a:ln>
            <a:solidFill>
              <a:schemeClr val="accent3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29AFAEF-550A-1F58-698F-8B140A796767}"/>
              </a:ext>
            </a:extLst>
          </p:cNvPr>
          <p:cNvSpPr txBox="1"/>
          <p:nvPr/>
        </p:nvSpPr>
        <p:spPr>
          <a:xfrm flipH="1">
            <a:off x="3022231" y="4944373"/>
            <a:ext cx="1143825" cy="3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9" name="그래픽 68" descr="Newspaper">
            <a:extLst>
              <a:ext uri="{FF2B5EF4-FFF2-40B4-BE49-F238E27FC236}">
                <a16:creationId xmlns:a16="http://schemas.microsoft.com/office/drawing/2014/main" id="{2D21B00D-078C-A3B9-029C-8B1816541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357534" y="4408465"/>
            <a:ext cx="473219" cy="47321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3B6EBA2-B7C8-E560-DB6A-B5E13D0887DA}"/>
              </a:ext>
            </a:extLst>
          </p:cNvPr>
          <p:cNvSpPr txBox="1"/>
          <p:nvPr/>
        </p:nvSpPr>
        <p:spPr>
          <a:xfrm flipH="1">
            <a:off x="1229575" y="4454019"/>
            <a:ext cx="1719625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5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를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DB1D5BA-9E3D-2633-1216-82EA4D7738B3}"/>
              </a:ext>
            </a:extLst>
          </p:cNvPr>
          <p:cNvCxnSpPr>
            <a:cxnSpLocks/>
          </p:cNvCxnSpPr>
          <p:nvPr/>
        </p:nvCxnSpPr>
        <p:spPr>
          <a:xfrm flipH="1">
            <a:off x="6860468" y="4683994"/>
            <a:ext cx="817427" cy="0"/>
          </a:xfrm>
          <a:prstGeom prst="straightConnector1">
            <a:avLst/>
          </a:prstGeom>
          <a:ln>
            <a:solidFill>
              <a:schemeClr val="accent3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8B38571-C357-A0F3-1D61-B534211FA681}"/>
              </a:ext>
            </a:extLst>
          </p:cNvPr>
          <p:cNvSpPr txBox="1"/>
          <p:nvPr/>
        </p:nvSpPr>
        <p:spPr>
          <a:xfrm>
            <a:off x="8645401" y="4454019"/>
            <a:ext cx="1591904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5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를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AE5078-C32D-BE45-E55F-4D8B2CF36399}"/>
              </a:ext>
            </a:extLst>
          </p:cNvPr>
          <p:cNvSpPr txBox="1"/>
          <p:nvPr/>
        </p:nvSpPr>
        <p:spPr>
          <a:xfrm>
            <a:off x="7474495" y="4944373"/>
            <a:ext cx="1143825" cy="3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1" name="그래픽 50" descr="Chat">
            <a:extLst>
              <a:ext uri="{FF2B5EF4-FFF2-40B4-BE49-F238E27FC236}">
                <a16:creationId xmlns:a16="http://schemas.microsoft.com/office/drawing/2014/main" id="{72D047C2-2754-CA50-6B0E-6840F86D5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9798" y="4408465"/>
            <a:ext cx="473219" cy="473219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F0A944F-7EB1-2B84-16AA-3B16433F6DFD}"/>
              </a:ext>
            </a:extLst>
          </p:cNvPr>
          <p:cNvCxnSpPr>
            <a:cxnSpLocks/>
          </p:cNvCxnSpPr>
          <p:nvPr/>
        </p:nvCxnSpPr>
        <p:spPr>
          <a:xfrm>
            <a:off x="3962656" y="2678927"/>
            <a:ext cx="817427" cy="0"/>
          </a:xfrm>
          <a:prstGeom prst="straightConnector1">
            <a:avLst/>
          </a:prstGeom>
          <a:ln>
            <a:solidFill>
              <a:schemeClr val="accent3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C30FF9E-6AE0-841F-FA03-C7194A966822}"/>
              </a:ext>
            </a:extLst>
          </p:cNvPr>
          <p:cNvSpPr txBox="1"/>
          <p:nvPr/>
        </p:nvSpPr>
        <p:spPr>
          <a:xfrm flipH="1">
            <a:off x="1229575" y="2448952"/>
            <a:ext cx="1719625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r" latinLnBrk="0">
              <a:lnSpc>
                <a:spcPct val="130000"/>
              </a:lnSpc>
            </a:pPr>
            <a:r>
              <a:rPr lang="ko-KR" altLang="en-US" sz="125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를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3F64F1-DE6A-C825-6068-80951D95E8E8}"/>
              </a:ext>
            </a:extLst>
          </p:cNvPr>
          <p:cNvSpPr txBox="1"/>
          <p:nvPr/>
        </p:nvSpPr>
        <p:spPr>
          <a:xfrm flipH="1">
            <a:off x="3022231" y="2939306"/>
            <a:ext cx="1143825" cy="3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4" name="그래픽 63" descr="Megaphone">
            <a:extLst>
              <a:ext uri="{FF2B5EF4-FFF2-40B4-BE49-F238E27FC236}">
                <a16:creationId xmlns:a16="http://schemas.microsoft.com/office/drawing/2014/main" id="{7CC368D8-047E-BA95-C97C-8117DD917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7534" y="2403398"/>
            <a:ext cx="473219" cy="473219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1EDD49-D2AC-C899-4EBA-89A257A10686}"/>
              </a:ext>
            </a:extLst>
          </p:cNvPr>
          <p:cNvCxnSpPr>
            <a:cxnSpLocks/>
          </p:cNvCxnSpPr>
          <p:nvPr/>
        </p:nvCxnSpPr>
        <p:spPr>
          <a:xfrm flipH="1">
            <a:off x="6860468" y="2678927"/>
            <a:ext cx="817427" cy="0"/>
          </a:xfrm>
          <a:prstGeom prst="straightConnector1">
            <a:avLst/>
          </a:prstGeom>
          <a:ln>
            <a:solidFill>
              <a:schemeClr val="accent3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36DAF9-EBEB-7D24-092E-761131CCCE19}"/>
              </a:ext>
            </a:extLst>
          </p:cNvPr>
          <p:cNvSpPr txBox="1"/>
          <p:nvPr/>
        </p:nvSpPr>
        <p:spPr>
          <a:xfrm>
            <a:off x="8645401" y="2448952"/>
            <a:ext cx="1591904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</a:t>
            </a:r>
            <a:endParaRPr lang="en-US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5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를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72EE8F-0066-3571-ABB0-760B502FEF83}"/>
              </a:ext>
            </a:extLst>
          </p:cNvPr>
          <p:cNvSpPr txBox="1"/>
          <p:nvPr/>
        </p:nvSpPr>
        <p:spPr>
          <a:xfrm>
            <a:off x="7474495" y="2939306"/>
            <a:ext cx="1143825" cy="3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6" name="Graphic 21" descr="Marketing">
            <a:extLst>
              <a:ext uri="{FF2B5EF4-FFF2-40B4-BE49-F238E27FC236}">
                <a16:creationId xmlns:a16="http://schemas.microsoft.com/office/drawing/2014/main" id="{A21AB6DF-24AF-6405-A636-48767DD5B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9798" y="2403398"/>
            <a:ext cx="473219" cy="473219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D72DEC71-13B8-CEE9-0D26-C6E2D90AC452}"/>
              </a:ext>
            </a:extLst>
          </p:cNvPr>
          <p:cNvSpPr/>
          <p:nvPr/>
        </p:nvSpPr>
        <p:spPr>
          <a:xfrm>
            <a:off x="4205291" y="2118726"/>
            <a:ext cx="3299462" cy="329946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2000" sy="102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503E56-E95A-DAC8-6B65-50568211C683}"/>
              </a:ext>
            </a:extLst>
          </p:cNvPr>
          <p:cNvSpPr txBox="1"/>
          <p:nvPr/>
        </p:nvSpPr>
        <p:spPr>
          <a:xfrm>
            <a:off x="4690791" y="5418991"/>
            <a:ext cx="2317025" cy="492443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Down">
              <a:avLst/>
            </a:prstTxWarp>
            <a:spAutoFit/>
          </a:bodyPr>
          <a:lstStyle/>
          <a:p>
            <a:r>
              <a:rPr lang="en-US" altLang="ko-KR" sz="32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>
                    <a:alpha val="2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BIZ REPORT</a:t>
            </a:r>
          </a:p>
        </p:txBody>
      </p:sp>
      <p:cxnSp>
        <p:nvCxnSpPr>
          <p:cNvPr id="3" name="직선 연결선 7">
            <a:extLst>
              <a:ext uri="{FF2B5EF4-FFF2-40B4-BE49-F238E27FC236}">
                <a16:creationId xmlns:a16="http://schemas.microsoft.com/office/drawing/2014/main" id="{56452613-45FE-4879-8F8B-039C575D2774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294EDB-C4E5-CDB1-9A7D-FB358699ED5F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69077-0C86-90A9-4638-733C38019777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2F5E6-6189-31F7-8229-98574D9BCA4C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0FF34-2FD4-7BC7-F6BC-F028B30CFCFC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2680D33F-FC52-63AA-218C-0B713D873BC8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46BC9-6817-4567-9538-EDF40DA92818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13" name="그림 개체 틀 12" descr="전자 기기, 정보기기, 주변기기, 헤드폰이(가) 표시된 사진&#10;&#10;자동 생성된 설명">
            <a:extLst>
              <a:ext uri="{FF2B5EF4-FFF2-40B4-BE49-F238E27FC236}">
                <a16:creationId xmlns:a16="http://schemas.microsoft.com/office/drawing/2014/main" id="{08FA5474-7ACB-B9C7-D625-36A3C80E9C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" r="261"/>
          <a:stretch>
            <a:fillRect/>
          </a:stretch>
        </p:blipFill>
        <p:spPr>
          <a:xfrm>
            <a:off x="5411788" y="2354263"/>
            <a:ext cx="2119312" cy="2130425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6" name="그림 개체 틀 15" descr="사람, 의류, 컴퓨터, 실내이(가) 표시된 사진&#10;&#10;자동 생성된 설명">
            <a:extLst>
              <a:ext uri="{FF2B5EF4-FFF2-40B4-BE49-F238E27FC236}">
                <a16:creationId xmlns:a16="http://schemas.microsoft.com/office/drawing/2014/main" id="{143C2263-5CDE-7BFF-9A0D-C0CBD84CC62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2" r="952"/>
          <a:stretch/>
        </p:blipFill>
        <p:spPr>
          <a:xfrm>
            <a:off x="4108450" y="3438525"/>
            <a:ext cx="2312988" cy="190182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AD38EEEE-789D-BB74-310B-25077D16D33B}"/>
              </a:ext>
            </a:extLst>
          </p:cNvPr>
          <p:cNvSpPr/>
          <p:nvPr/>
        </p:nvSpPr>
        <p:spPr>
          <a:xfrm>
            <a:off x="5199244" y="3147426"/>
            <a:ext cx="1242062" cy="12420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4F3F7A-5859-ADF3-06D2-C945314AFE29}"/>
              </a:ext>
            </a:extLst>
          </p:cNvPr>
          <p:cNvSpPr txBox="1"/>
          <p:nvPr/>
        </p:nvSpPr>
        <p:spPr>
          <a:xfrm>
            <a:off x="5398554" y="3460777"/>
            <a:ext cx="843442" cy="679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  <a:p>
            <a:pPr algn="ctr" latinLnBrk="0">
              <a:lnSpc>
                <a:spcPct val="110000"/>
              </a:lnSpc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입력</a:t>
            </a:r>
            <a:endParaRPr lang="id-ID" altLang="ko-KR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760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예술, 곡선, 디자인, 흑백이(가) 표시된 사진&#10;&#10;자동 생성된 설명">
            <a:extLst>
              <a:ext uri="{FF2B5EF4-FFF2-40B4-BE49-F238E27FC236}">
                <a16:creationId xmlns:a16="http://schemas.microsoft.com/office/drawing/2014/main" id="{278DF0F7-F880-EEEB-63F1-89401BD37D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" r="114"/>
          <a:stretch>
            <a:fillRect/>
          </a:stretch>
        </p:blipFill>
        <p:spPr>
          <a:xfrm>
            <a:off x="862013" y="2143125"/>
            <a:ext cx="4684712" cy="4094163"/>
          </a:xfrm>
          <a:custGeom>
            <a:avLst/>
            <a:gdLst>
              <a:gd name="connsiteX0" fmla="*/ 0 w 4681058"/>
              <a:gd name="connsiteY0" fmla="*/ 0 h 4093900"/>
              <a:gd name="connsiteX1" fmla="*/ 4681058 w 4681058"/>
              <a:gd name="connsiteY1" fmla="*/ 0 h 4093900"/>
              <a:gd name="connsiteX2" fmla="*/ 4681058 w 4681058"/>
              <a:gd name="connsiteY2" fmla="*/ 4093900 h 4093900"/>
              <a:gd name="connsiteX3" fmla="*/ 0 w 4681058"/>
              <a:gd name="connsiteY3" fmla="*/ 4093900 h 409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1058" h="4093900">
                <a:moveTo>
                  <a:pt x="0" y="0"/>
                </a:moveTo>
                <a:lnTo>
                  <a:pt x="4681058" y="0"/>
                </a:lnTo>
                <a:lnTo>
                  <a:pt x="4681058" y="4093900"/>
                </a:lnTo>
                <a:lnTo>
                  <a:pt x="0" y="4093900"/>
                </a:lnTo>
                <a:close/>
              </a:path>
            </a:pathLst>
          </a:cu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111D3D-96BA-67CE-CB08-B64CABD36967}"/>
              </a:ext>
            </a:extLst>
          </p:cNvPr>
          <p:cNvSpPr/>
          <p:nvPr/>
        </p:nvSpPr>
        <p:spPr>
          <a:xfrm>
            <a:off x="5211174" y="2424638"/>
            <a:ext cx="5912432" cy="1465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4A171C-3ED1-1D98-2957-C5C2126A8D85}"/>
              </a:ext>
            </a:extLst>
          </p:cNvPr>
          <p:cNvSpPr txBox="1"/>
          <p:nvPr/>
        </p:nvSpPr>
        <p:spPr>
          <a:xfrm flipH="1">
            <a:off x="5616304" y="3250980"/>
            <a:ext cx="1143825" cy="3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0" name="그래픽 19" descr="Megaphone">
            <a:extLst>
              <a:ext uri="{FF2B5EF4-FFF2-40B4-BE49-F238E27FC236}">
                <a16:creationId xmlns:a16="http://schemas.microsoft.com/office/drawing/2014/main" id="{FC3E4E6A-82AE-DB1A-C6D7-52EDD07E5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1607" y="2715072"/>
            <a:ext cx="473219" cy="4732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ECCD0B-A4DE-7908-EE8F-A18428E25253}"/>
              </a:ext>
            </a:extLst>
          </p:cNvPr>
          <p:cNvSpPr txBox="1"/>
          <p:nvPr/>
        </p:nvSpPr>
        <p:spPr>
          <a:xfrm>
            <a:off x="7234742" y="3052403"/>
            <a:ext cx="3483735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67C78E-D51F-8545-61D7-AE178DE99229}"/>
              </a:ext>
            </a:extLst>
          </p:cNvPr>
          <p:cNvSpPr txBox="1"/>
          <p:nvPr/>
        </p:nvSpPr>
        <p:spPr>
          <a:xfrm>
            <a:off x="7233619" y="2713201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D23AEA-BD26-E916-FC5F-4C7E675C332B}"/>
              </a:ext>
            </a:extLst>
          </p:cNvPr>
          <p:cNvSpPr txBox="1"/>
          <p:nvPr/>
        </p:nvSpPr>
        <p:spPr>
          <a:xfrm>
            <a:off x="5933455" y="4421731"/>
            <a:ext cx="4467869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670FB-918D-8375-98AB-0A6943427B4B}"/>
              </a:ext>
            </a:extLst>
          </p:cNvPr>
          <p:cNvSpPr txBox="1"/>
          <p:nvPr/>
        </p:nvSpPr>
        <p:spPr>
          <a:xfrm>
            <a:off x="5932332" y="4049871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8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757AD7-D891-C35A-0129-CAA5B530765D}"/>
              </a:ext>
            </a:extLst>
          </p:cNvPr>
          <p:cNvSpPr txBox="1"/>
          <p:nvPr/>
        </p:nvSpPr>
        <p:spPr>
          <a:xfrm>
            <a:off x="5933455" y="5502496"/>
            <a:ext cx="4467869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D49A73-1D47-F8CD-82CC-A80392087B08}"/>
              </a:ext>
            </a:extLst>
          </p:cNvPr>
          <p:cNvSpPr txBox="1"/>
          <p:nvPr/>
        </p:nvSpPr>
        <p:spPr>
          <a:xfrm>
            <a:off x="5932332" y="5130636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1800" dirty="0"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8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62B82-5F22-4503-2998-D1B55E1F6154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cxnSp>
        <p:nvCxnSpPr>
          <p:cNvPr id="5" name="직선 연결선 7">
            <a:extLst>
              <a:ext uri="{FF2B5EF4-FFF2-40B4-BE49-F238E27FC236}">
                <a16:creationId xmlns:a16="http://schemas.microsoft.com/office/drawing/2014/main" id="{B2F73BFC-2B5F-398A-8D54-4BE5DB108435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8A8B20-A521-D6AC-2D52-60F7DC23B2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7D2CD9-7C4E-A2D1-9D3F-64C117434B58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902E6C-8E8F-7E23-77AD-94BFE72CCD89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4685EF-9EC7-A393-C47F-0C14E95F92D3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DF334298-9E68-2E66-B2D3-D8C61FE35926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56D5-6084-7563-5FDB-F0CAF3C91472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986985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대각선 줄무늬 11">
            <a:extLst>
              <a:ext uri="{FF2B5EF4-FFF2-40B4-BE49-F238E27FC236}">
                <a16:creationId xmlns:a16="http://schemas.microsoft.com/office/drawing/2014/main" id="{01358BCD-9FA1-A4FC-E194-60EB0B9D57FC}"/>
              </a:ext>
            </a:extLst>
          </p:cNvPr>
          <p:cNvSpPr/>
          <p:nvPr/>
        </p:nvSpPr>
        <p:spPr>
          <a:xfrm flipH="1">
            <a:off x="3836194" y="4140395"/>
            <a:ext cx="2260600" cy="2260600"/>
          </a:xfrm>
          <a:prstGeom prst="diagStrip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18AB27-142D-F3B0-4AB2-5805DC606C4E}"/>
              </a:ext>
            </a:extLst>
          </p:cNvPr>
          <p:cNvSpPr txBox="1"/>
          <p:nvPr/>
        </p:nvSpPr>
        <p:spPr>
          <a:xfrm rot="2636448">
            <a:off x="4624942" y="4831736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대각선 줄무늬 24">
            <a:extLst>
              <a:ext uri="{FF2B5EF4-FFF2-40B4-BE49-F238E27FC236}">
                <a16:creationId xmlns:a16="http://schemas.microsoft.com/office/drawing/2014/main" id="{BAF6DB55-F8A7-BA1C-AE4C-2372796FC99D}"/>
              </a:ext>
            </a:extLst>
          </p:cNvPr>
          <p:cNvSpPr/>
          <p:nvPr/>
        </p:nvSpPr>
        <p:spPr>
          <a:xfrm>
            <a:off x="6095207" y="4140395"/>
            <a:ext cx="2260600" cy="2260600"/>
          </a:xfrm>
          <a:prstGeom prst="diagStrip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69EE2-FF9E-F8B8-7735-C204A03B6D0F}"/>
              </a:ext>
            </a:extLst>
          </p:cNvPr>
          <p:cNvSpPr txBox="1"/>
          <p:nvPr/>
        </p:nvSpPr>
        <p:spPr>
          <a:xfrm rot="18963552" flipH="1">
            <a:off x="6401355" y="4831736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" name="대각선 줄무늬 32">
            <a:extLst>
              <a:ext uri="{FF2B5EF4-FFF2-40B4-BE49-F238E27FC236}">
                <a16:creationId xmlns:a16="http://schemas.microsoft.com/office/drawing/2014/main" id="{16DB293A-16CF-D56C-4BD0-BF77715769EA}"/>
              </a:ext>
            </a:extLst>
          </p:cNvPr>
          <p:cNvSpPr/>
          <p:nvPr/>
        </p:nvSpPr>
        <p:spPr>
          <a:xfrm flipH="1" flipV="1">
            <a:off x="3836194" y="1889173"/>
            <a:ext cx="2260600" cy="2260600"/>
          </a:xfrm>
          <a:prstGeom prst="diagStripe">
            <a:avLst/>
          </a:prstGeom>
          <a:solidFill>
            <a:schemeClr val="accent3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C2B74E-4B15-0FD5-2553-7EC22E296F41}"/>
              </a:ext>
            </a:extLst>
          </p:cNvPr>
          <p:cNvSpPr txBox="1"/>
          <p:nvPr/>
        </p:nvSpPr>
        <p:spPr>
          <a:xfrm rot="18963552" flipV="1">
            <a:off x="4624942" y="3113914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대각선 줄무늬 30">
            <a:extLst>
              <a:ext uri="{FF2B5EF4-FFF2-40B4-BE49-F238E27FC236}">
                <a16:creationId xmlns:a16="http://schemas.microsoft.com/office/drawing/2014/main" id="{291FB036-A188-0C44-68B8-50D4E236C2D8}"/>
              </a:ext>
            </a:extLst>
          </p:cNvPr>
          <p:cNvSpPr/>
          <p:nvPr/>
        </p:nvSpPr>
        <p:spPr>
          <a:xfrm flipV="1">
            <a:off x="6095207" y="1889173"/>
            <a:ext cx="2260600" cy="2260600"/>
          </a:xfrm>
          <a:prstGeom prst="diagStrip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A47F9A-3E61-E615-D451-0933DCD9E7CE}"/>
              </a:ext>
            </a:extLst>
          </p:cNvPr>
          <p:cNvSpPr txBox="1"/>
          <p:nvPr/>
        </p:nvSpPr>
        <p:spPr>
          <a:xfrm rot="2636448" flipH="1" flipV="1">
            <a:off x="6401355" y="3113914"/>
            <a:ext cx="116570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754316F-56C5-8039-A1B4-7F872CADCB61}"/>
              </a:ext>
            </a:extLst>
          </p:cNvPr>
          <p:cNvSpPr/>
          <p:nvPr/>
        </p:nvSpPr>
        <p:spPr>
          <a:xfrm flipH="1">
            <a:off x="8001828" y="2482558"/>
            <a:ext cx="188686" cy="1886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DAA117-B967-CEAC-FA74-4FD249FB94DF}"/>
              </a:ext>
            </a:extLst>
          </p:cNvPr>
          <p:cNvSpPr txBox="1"/>
          <p:nvPr/>
        </p:nvSpPr>
        <p:spPr>
          <a:xfrm>
            <a:off x="8412863" y="2803501"/>
            <a:ext cx="2412458" cy="475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이렇게 적어보면 어떨까요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C9413E-7987-B1A6-2D9A-19E91F03AE02}"/>
              </a:ext>
            </a:extLst>
          </p:cNvPr>
          <p:cNvSpPr txBox="1"/>
          <p:nvPr/>
        </p:nvSpPr>
        <p:spPr>
          <a:xfrm>
            <a:off x="8412863" y="2404835"/>
            <a:ext cx="739626" cy="2503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02</a:t>
            </a:r>
            <a:endParaRPr lang="id-ID" altLang="ko-KR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17F3639-1155-73D7-598D-318980D25249}"/>
              </a:ext>
            </a:extLst>
          </p:cNvPr>
          <p:cNvSpPr/>
          <p:nvPr/>
        </p:nvSpPr>
        <p:spPr>
          <a:xfrm flipH="1">
            <a:off x="8001828" y="5015137"/>
            <a:ext cx="188686" cy="18868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D2B156-5D64-0B49-0070-CD64034AEDD0}"/>
              </a:ext>
            </a:extLst>
          </p:cNvPr>
          <p:cNvSpPr txBox="1"/>
          <p:nvPr/>
        </p:nvSpPr>
        <p:spPr>
          <a:xfrm>
            <a:off x="8412863" y="5336080"/>
            <a:ext cx="2412458" cy="475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이렇게 적어보면 어떨까요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D3FA11-A241-F195-61D9-C1542C404127}"/>
              </a:ext>
            </a:extLst>
          </p:cNvPr>
          <p:cNvSpPr txBox="1"/>
          <p:nvPr/>
        </p:nvSpPr>
        <p:spPr>
          <a:xfrm>
            <a:off x="8412863" y="4937414"/>
            <a:ext cx="739626" cy="2503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04</a:t>
            </a:r>
            <a:endParaRPr lang="id-ID" altLang="ko-KR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907A569-E177-733C-F15C-E8B2BEE55A96}"/>
              </a:ext>
            </a:extLst>
          </p:cNvPr>
          <p:cNvSpPr/>
          <p:nvPr/>
        </p:nvSpPr>
        <p:spPr>
          <a:xfrm>
            <a:off x="4001486" y="2482558"/>
            <a:ext cx="188686" cy="188686"/>
          </a:xfrm>
          <a:prstGeom prst="ellipse">
            <a:avLst/>
          </a:prstGeom>
          <a:solidFill>
            <a:schemeClr val="accent3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B0C4AC0-3CE2-CB44-B3BF-F9F5B45911BD}"/>
              </a:ext>
            </a:extLst>
          </p:cNvPr>
          <p:cNvSpPr txBox="1"/>
          <p:nvPr/>
        </p:nvSpPr>
        <p:spPr>
          <a:xfrm flipH="1">
            <a:off x="1406435" y="2803501"/>
            <a:ext cx="2412458" cy="475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  <a:p>
            <a:pPr algn="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이렇게 적어보면 어떨까요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AB0AE4-FB2E-F70A-A196-0029592A357C}"/>
              </a:ext>
            </a:extLst>
          </p:cNvPr>
          <p:cNvSpPr txBox="1"/>
          <p:nvPr/>
        </p:nvSpPr>
        <p:spPr>
          <a:xfrm flipH="1">
            <a:off x="3078430" y="2404835"/>
            <a:ext cx="739626" cy="2503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r"/>
            <a:r>
              <a:rPr lang="ko-KR" altLang="en-US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키워드 </a:t>
            </a:r>
            <a:r>
              <a:rPr lang="en-US" altLang="ko-KR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id-ID" altLang="ko-KR" dirty="0"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12B30A8-AC6D-6CB4-6B3A-13A72192FBCA}"/>
              </a:ext>
            </a:extLst>
          </p:cNvPr>
          <p:cNvSpPr/>
          <p:nvPr/>
        </p:nvSpPr>
        <p:spPr>
          <a:xfrm>
            <a:off x="4001486" y="5015137"/>
            <a:ext cx="188686" cy="18868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27FB49-72D8-2CA1-C116-04427AA03D9E}"/>
              </a:ext>
            </a:extLst>
          </p:cNvPr>
          <p:cNvSpPr txBox="1"/>
          <p:nvPr/>
        </p:nvSpPr>
        <p:spPr>
          <a:xfrm flipH="1">
            <a:off x="1426313" y="5336080"/>
            <a:ext cx="2412458" cy="475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r" latinLnBrk="0">
              <a:lnSpc>
                <a:spcPct val="130000"/>
              </a:lnSpc>
              <a:defRPr sz="125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defRPr>
            </a:lvl1pPr>
          </a:lstStyle>
          <a:p>
            <a:r>
              <a:rPr lang="ko-KR" altLang="en-US" dirty="0"/>
              <a:t>본문 내용을 잘 정리 해서 입력해주세요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이렇게 적어보면 어떨까요</a:t>
            </a:r>
            <a:r>
              <a:rPr lang="en-US" altLang="ko-KR" dirty="0"/>
              <a:t>.</a:t>
            </a:r>
            <a:endParaRPr lang="id-ID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0AE5DB-7D06-7BBB-7EF0-258333D70660}"/>
              </a:ext>
            </a:extLst>
          </p:cNvPr>
          <p:cNvSpPr txBox="1"/>
          <p:nvPr/>
        </p:nvSpPr>
        <p:spPr>
          <a:xfrm flipH="1">
            <a:off x="3066446" y="4937414"/>
            <a:ext cx="739625" cy="2503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r"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키워드 </a:t>
            </a:r>
            <a:r>
              <a:rPr lang="en-US" altLang="ko-KR" dirty="0"/>
              <a:t>03</a:t>
            </a:r>
            <a:endParaRPr lang="id-ID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F3694-1331-5B09-5ED7-C60513ACEF31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cxnSp>
        <p:nvCxnSpPr>
          <p:cNvPr id="5" name="직선 연결선 7">
            <a:extLst>
              <a:ext uri="{FF2B5EF4-FFF2-40B4-BE49-F238E27FC236}">
                <a16:creationId xmlns:a16="http://schemas.microsoft.com/office/drawing/2014/main" id="{22C89255-E8C5-4771-1B16-104A90AACC2C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2F5ECE-EA8E-A903-1513-F037AA8EB040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3BCCD-9293-E9D2-716F-AB9C4009B07E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7EA79-85D1-6217-DAED-DBC8503953B3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F82A66-40F6-27C7-5C26-841D8B3CF07E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A32BF22A-5061-785D-9992-9D7CA7B5798C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F0B63-BB5E-C9E2-6FB2-033B5195AD53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267425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21" descr="양초, 밤, 빛, 레이저이(가) 표시된 사진&#10;&#10;자동 생성된 설명">
            <a:extLst>
              <a:ext uri="{FF2B5EF4-FFF2-40B4-BE49-F238E27FC236}">
                <a16:creationId xmlns:a16="http://schemas.microsoft.com/office/drawing/2014/main" id="{23CE43BF-BCAE-90A4-B49B-6C7D437C223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0200" y="1482725"/>
            <a:ext cx="8991600" cy="1400175"/>
          </a:xfrm>
          <a:custGeom>
            <a:avLst/>
            <a:gdLst>
              <a:gd name="connsiteX0" fmla="*/ 233261 w 8991564"/>
              <a:gd name="connsiteY0" fmla="*/ 0 h 1399541"/>
              <a:gd name="connsiteX1" fmla="*/ 8758339 w 8991564"/>
              <a:gd name="connsiteY1" fmla="*/ 0 h 1399541"/>
              <a:gd name="connsiteX2" fmla="*/ 8973269 w 8991564"/>
              <a:gd name="connsiteY2" fmla="*/ 142466 h 1399541"/>
              <a:gd name="connsiteX3" fmla="*/ 8991564 w 8991564"/>
              <a:gd name="connsiteY3" fmla="*/ 233083 h 1399541"/>
              <a:gd name="connsiteX4" fmla="*/ 8991564 w 8991564"/>
              <a:gd name="connsiteY4" fmla="*/ 1166458 h 1399541"/>
              <a:gd name="connsiteX5" fmla="*/ 8973269 w 8991564"/>
              <a:gd name="connsiteY5" fmla="*/ 1257076 h 1399541"/>
              <a:gd name="connsiteX6" fmla="*/ 8758339 w 8991564"/>
              <a:gd name="connsiteY6" fmla="*/ 1399541 h 1399541"/>
              <a:gd name="connsiteX7" fmla="*/ 233261 w 8991564"/>
              <a:gd name="connsiteY7" fmla="*/ 1399541 h 1399541"/>
              <a:gd name="connsiteX8" fmla="*/ 0 w 8991564"/>
              <a:gd name="connsiteY8" fmla="*/ 1166280 h 1399541"/>
              <a:gd name="connsiteX9" fmla="*/ 0 w 8991564"/>
              <a:gd name="connsiteY9" fmla="*/ 233261 h 1399541"/>
              <a:gd name="connsiteX10" fmla="*/ 233261 w 8991564"/>
              <a:gd name="connsiteY10" fmla="*/ 0 h 139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91564" h="1399541">
                <a:moveTo>
                  <a:pt x="233261" y="0"/>
                </a:moveTo>
                <a:lnTo>
                  <a:pt x="8758339" y="0"/>
                </a:lnTo>
                <a:cubicBezTo>
                  <a:pt x="8854958" y="0"/>
                  <a:pt x="8937858" y="58745"/>
                  <a:pt x="8973269" y="142466"/>
                </a:cubicBezTo>
                <a:lnTo>
                  <a:pt x="8991564" y="233083"/>
                </a:lnTo>
                <a:lnTo>
                  <a:pt x="8991564" y="1166458"/>
                </a:lnTo>
                <a:lnTo>
                  <a:pt x="8973269" y="1257076"/>
                </a:lnTo>
                <a:cubicBezTo>
                  <a:pt x="8937858" y="1340796"/>
                  <a:pt x="8854958" y="1399541"/>
                  <a:pt x="8758339" y="1399541"/>
                </a:cubicBezTo>
                <a:lnTo>
                  <a:pt x="233261" y="1399541"/>
                </a:lnTo>
                <a:cubicBezTo>
                  <a:pt x="104435" y="1399541"/>
                  <a:pt x="0" y="1295106"/>
                  <a:pt x="0" y="1166280"/>
                </a:cubicBezTo>
                <a:lnTo>
                  <a:pt x="0" y="233261"/>
                </a:lnTo>
                <a:cubicBezTo>
                  <a:pt x="0" y="104435"/>
                  <a:pt x="104435" y="0"/>
                  <a:pt x="233261" y="0"/>
                </a:cubicBezTo>
                <a:close/>
              </a:path>
            </a:pathLst>
          </a:custGeom>
          <a:solidFill>
            <a:schemeClr val="accent3"/>
          </a:solidFill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584009C-8773-0FA4-C61F-72CC2DDDC42F}"/>
              </a:ext>
            </a:extLst>
          </p:cNvPr>
          <p:cNvSpPr/>
          <p:nvPr/>
        </p:nvSpPr>
        <p:spPr>
          <a:xfrm>
            <a:off x="1600200" y="1483360"/>
            <a:ext cx="8991600" cy="1399541"/>
          </a:xfrm>
          <a:prstGeom prst="roundRect">
            <a:avLst/>
          </a:prstGeom>
          <a:solidFill>
            <a:schemeClr val="accent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개체 틀 5" descr="텍스트, 사무용품, 사무 장비, 컴퓨터이(가) 표시된 사진&#10;&#10;자동 생성된 설명">
            <a:extLst>
              <a:ext uri="{FF2B5EF4-FFF2-40B4-BE49-F238E27FC236}">
                <a16:creationId xmlns:a16="http://schemas.microsoft.com/office/drawing/2014/main" id="{CA23FDFF-304A-C6D9-AA50-5510A84A79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" r="40"/>
          <a:stretch/>
        </p:blipFill>
        <p:spPr>
          <a:custGeom>
            <a:avLst/>
            <a:gdLst>
              <a:gd name="connsiteX0" fmla="*/ 331416 w 1988459"/>
              <a:gd name="connsiteY0" fmla="*/ 0 h 2324100"/>
              <a:gd name="connsiteX1" fmla="*/ 1657043 w 1988459"/>
              <a:gd name="connsiteY1" fmla="*/ 0 h 2324100"/>
              <a:gd name="connsiteX2" fmla="*/ 1988459 w 1988459"/>
              <a:gd name="connsiteY2" fmla="*/ 331416 h 2324100"/>
              <a:gd name="connsiteX3" fmla="*/ 1988459 w 1988459"/>
              <a:gd name="connsiteY3" fmla="*/ 1992684 h 2324100"/>
              <a:gd name="connsiteX4" fmla="*/ 1657043 w 1988459"/>
              <a:gd name="connsiteY4" fmla="*/ 2324100 h 2324100"/>
              <a:gd name="connsiteX5" fmla="*/ 331416 w 1988459"/>
              <a:gd name="connsiteY5" fmla="*/ 2324100 h 2324100"/>
              <a:gd name="connsiteX6" fmla="*/ 0 w 1988459"/>
              <a:gd name="connsiteY6" fmla="*/ 1992684 h 2324100"/>
              <a:gd name="connsiteX7" fmla="*/ 0 w 1988459"/>
              <a:gd name="connsiteY7" fmla="*/ 331416 h 2324100"/>
              <a:gd name="connsiteX8" fmla="*/ 331416 w 1988459"/>
              <a:gd name="connsiteY8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8459" h="2324100">
                <a:moveTo>
                  <a:pt x="331416" y="0"/>
                </a:moveTo>
                <a:lnTo>
                  <a:pt x="1657043" y="0"/>
                </a:lnTo>
                <a:cubicBezTo>
                  <a:pt x="1840079" y="0"/>
                  <a:pt x="1988459" y="148380"/>
                  <a:pt x="1988459" y="331416"/>
                </a:cubicBezTo>
                <a:lnTo>
                  <a:pt x="1988459" y="1992684"/>
                </a:lnTo>
                <a:cubicBezTo>
                  <a:pt x="1988459" y="2175720"/>
                  <a:pt x="1840079" y="2324100"/>
                  <a:pt x="1657043" y="2324100"/>
                </a:cubicBezTo>
                <a:lnTo>
                  <a:pt x="331416" y="2324100"/>
                </a:lnTo>
                <a:cubicBezTo>
                  <a:pt x="148380" y="2324100"/>
                  <a:pt x="0" y="2175720"/>
                  <a:pt x="0" y="1992684"/>
                </a:cubicBez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  <a:close/>
              </a:path>
            </a:pathLst>
          </a:custGeom>
        </p:spPr>
      </p:pic>
      <p:pic>
        <p:nvPicPr>
          <p:cNvPr id="7" name="그림 개체 틀 6" descr="텍스트, 사람, 실내, 컴퓨터이(가) 표시된 사진&#10;&#10;자동 생성된 설명">
            <a:extLst>
              <a:ext uri="{FF2B5EF4-FFF2-40B4-BE49-F238E27FC236}">
                <a16:creationId xmlns:a16="http://schemas.microsoft.com/office/drawing/2014/main" id="{863D3A05-D908-247E-A35E-BFB03EFEC0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" r="80"/>
          <a:stretch/>
        </p:blipFill>
        <p:spPr>
          <a:custGeom>
            <a:avLst/>
            <a:gdLst>
              <a:gd name="connsiteX0" fmla="*/ 331416 w 1988459"/>
              <a:gd name="connsiteY0" fmla="*/ 0 h 2324100"/>
              <a:gd name="connsiteX1" fmla="*/ 1657043 w 1988459"/>
              <a:gd name="connsiteY1" fmla="*/ 0 h 2324100"/>
              <a:gd name="connsiteX2" fmla="*/ 1988459 w 1988459"/>
              <a:gd name="connsiteY2" fmla="*/ 331416 h 2324100"/>
              <a:gd name="connsiteX3" fmla="*/ 1988459 w 1988459"/>
              <a:gd name="connsiteY3" fmla="*/ 1992684 h 2324100"/>
              <a:gd name="connsiteX4" fmla="*/ 1657043 w 1988459"/>
              <a:gd name="connsiteY4" fmla="*/ 2324100 h 2324100"/>
              <a:gd name="connsiteX5" fmla="*/ 331416 w 1988459"/>
              <a:gd name="connsiteY5" fmla="*/ 2324100 h 2324100"/>
              <a:gd name="connsiteX6" fmla="*/ 0 w 1988459"/>
              <a:gd name="connsiteY6" fmla="*/ 1992684 h 2324100"/>
              <a:gd name="connsiteX7" fmla="*/ 0 w 1988459"/>
              <a:gd name="connsiteY7" fmla="*/ 331416 h 2324100"/>
              <a:gd name="connsiteX8" fmla="*/ 331416 w 1988459"/>
              <a:gd name="connsiteY8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8459" h="2324100">
                <a:moveTo>
                  <a:pt x="331416" y="0"/>
                </a:moveTo>
                <a:lnTo>
                  <a:pt x="1657043" y="0"/>
                </a:lnTo>
                <a:cubicBezTo>
                  <a:pt x="1840079" y="0"/>
                  <a:pt x="1988459" y="148380"/>
                  <a:pt x="1988459" y="331416"/>
                </a:cubicBezTo>
                <a:lnTo>
                  <a:pt x="1988459" y="1992684"/>
                </a:lnTo>
                <a:cubicBezTo>
                  <a:pt x="1988459" y="2175720"/>
                  <a:pt x="1840079" y="2324100"/>
                  <a:pt x="1657043" y="2324100"/>
                </a:cubicBezTo>
                <a:lnTo>
                  <a:pt x="331416" y="2324100"/>
                </a:lnTo>
                <a:cubicBezTo>
                  <a:pt x="148380" y="2324100"/>
                  <a:pt x="0" y="2175720"/>
                  <a:pt x="0" y="1992684"/>
                </a:cubicBez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1F65323-ACAF-34A5-2B5C-3EE3281B66BC}"/>
              </a:ext>
            </a:extLst>
          </p:cNvPr>
          <p:cNvSpPr txBox="1"/>
          <p:nvPr/>
        </p:nvSpPr>
        <p:spPr>
          <a:xfrm>
            <a:off x="6838121" y="1788471"/>
            <a:ext cx="3218513" cy="8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E640C8-13E1-9688-5E1C-F188FAD673F6}"/>
              </a:ext>
            </a:extLst>
          </p:cNvPr>
          <p:cNvSpPr txBox="1"/>
          <p:nvPr/>
        </p:nvSpPr>
        <p:spPr>
          <a:xfrm>
            <a:off x="2193234" y="1769517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BUSINESS GOAL</a:t>
            </a:r>
            <a:endParaRPr lang="id-ID" altLang="ko-KR" sz="2000" dirty="0">
              <a:solidFill>
                <a:schemeClr val="bg1"/>
              </a:solidFill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0BD468-B940-53A2-06D0-80391F03DFE7}"/>
              </a:ext>
            </a:extLst>
          </p:cNvPr>
          <p:cNvSpPr txBox="1"/>
          <p:nvPr/>
        </p:nvSpPr>
        <p:spPr>
          <a:xfrm>
            <a:off x="2217118" y="2187367"/>
            <a:ext cx="1285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EA9008B-F559-7796-099B-81C5B3DEE51A}"/>
              </a:ext>
            </a:extLst>
          </p:cNvPr>
          <p:cNvSpPr/>
          <p:nvPr/>
        </p:nvSpPr>
        <p:spPr>
          <a:xfrm>
            <a:off x="1600200" y="5567677"/>
            <a:ext cx="8897260" cy="539612"/>
          </a:xfrm>
          <a:prstGeom prst="roundRect">
            <a:avLst>
              <a:gd name="adj" fmla="val 3078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B1F314-B210-660A-4FEF-9C345C835668}"/>
              </a:ext>
            </a:extLst>
          </p:cNvPr>
          <p:cNvSpPr txBox="1"/>
          <p:nvPr/>
        </p:nvSpPr>
        <p:spPr>
          <a:xfrm>
            <a:off x="3075049" y="3359971"/>
            <a:ext cx="2410628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제안서를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BF9CA0-2EF7-C5B3-D2D5-35B589A6297D}"/>
              </a:ext>
            </a:extLst>
          </p:cNvPr>
          <p:cNvSpPr txBox="1"/>
          <p:nvPr/>
        </p:nvSpPr>
        <p:spPr>
          <a:xfrm>
            <a:off x="1755318" y="3728149"/>
            <a:ext cx="1143825" cy="3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1" name="Graphic 21" descr="Marketing">
            <a:extLst>
              <a:ext uri="{FF2B5EF4-FFF2-40B4-BE49-F238E27FC236}">
                <a16:creationId xmlns:a16="http://schemas.microsoft.com/office/drawing/2014/main" id="{217AC7B2-4AA1-7AC6-E32A-497441BEF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0621" y="3192241"/>
            <a:ext cx="473219" cy="47321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E9199ED-469E-DEF9-6F34-ADE3D0B0B2E1}"/>
              </a:ext>
            </a:extLst>
          </p:cNvPr>
          <p:cNvSpPr txBox="1"/>
          <p:nvPr/>
        </p:nvSpPr>
        <p:spPr>
          <a:xfrm>
            <a:off x="3075049" y="4531833"/>
            <a:ext cx="2410628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좋은 제안서를 멋지게 그리고 멋지게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A99724-0182-D001-8CA9-284B8FDAD078}"/>
              </a:ext>
            </a:extLst>
          </p:cNvPr>
          <p:cNvSpPr txBox="1"/>
          <p:nvPr/>
        </p:nvSpPr>
        <p:spPr>
          <a:xfrm>
            <a:off x="1755318" y="4909533"/>
            <a:ext cx="1143825" cy="3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6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키워드입력</a:t>
            </a:r>
            <a:endParaRPr lang="id-ID" altLang="ko-KR" sz="16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3" name="グラフィックス 57" descr="Megaphone">
            <a:extLst>
              <a:ext uri="{FF2B5EF4-FFF2-40B4-BE49-F238E27FC236}">
                <a16:creationId xmlns:a16="http://schemas.microsoft.com/office/drawing/2014/main" id="{1781B039-A28D-86C1-6B08-DA49B07F51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0621" y="4373625"/>
            <a:ext cx="473219" cy="473219"/>
          </a:xfrm>
          <a:prstGeom prst="rect">
            <a:avLst/>
          </a:prstGeom>
        </p:spPr>
      </p:pic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8CE462F-F5BC-5F45-44A4-B27250647512}"/>
              </a:ext>
            </a:extLst>
          </p:cNvPr>
          <p:cNvSpPr/>
          <p:nvPr/>
        </p:nvSpPr>
        <p:spPr>
          <a:xfrm>
            <a:off x="8448223" y="4077795"/>
            <a:ext cx="1988459" cy="13095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EAF1979-4712-F91A-F3A2-8833D6B76531}"/>
              </a:ext>
            </a:extLst>
          </p:cNvPr>
          <p:cNvSpPr/>
          <p:nvPr/>
        </p:nvSpPr>
        <p:spPr>
          <a:xfrm>
            <a:off x="6313977" y="4077795"/>
            <a:ext cx="1988459" cy="13095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B95F89D-397E-81D9-3B9C-DBBC9BD034FD}"/>
              </a:ext>
            </a:extLst>
          </p:cNvPr>
          <p:cNvSpPr txBox="1"/>
          <p:nvPr/>
        </p:nvSpPr>
        <p:spPr>
          <a:xfrm>
            <a:off x="4195256" y="5650541"/>
            <a:ext cx="370714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여기에 중요한 내용을 입력해주세요 </a:t>
            </a:r>
            <a:endParaRPr lang="id-ID" altLang="ko-KR" sz="1800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11" name="직선 연결선 7">
            <a:extLst>
              <a:ext uri="{FF2B5EF4-FFF2-40B4-BE49-F238E27FC236}">
                <a16:creationId xmlns:a16="http://schemas.microsoft.com/office/drawing/2014/main" id="{B4510E5B-9728-DD2A-D226-587C2E63376F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F26087-18C9-051F-76FA-83857455D2C1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EFE85-11A1-A837-B261-2F8FD8323C28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031D8-B4D2-3A94-891C-45C1CBC82948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9F4FD-443A-21F2-8F2D-518479E75597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73DA1DF2-348D-C7D2-69BC-3088E984732F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E0475-7564-E0D3-3E0F-467C3D9A5C59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880180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1E9581CC-CC2C-A84D-9CC8-B38D2773D967}"/>
              </a:ext>
            </a:extLst>
          </p:cNvPr>
          <p:cNvSpPr/>
          <p:nvPr/>
        </p:nvSpPr>
        <p:spPr>
          <a:xfrm>
            <a:off x="1257299" y="2139807"/>
            <a:ext cx="4212007" cy="1441830"/>
          </a:xfrm>
          <a:prstGeom prst="roundRect">
            <a:avLst>
              <a:gd name="adj" fmla="val 1409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3ECE7FEC-7E2F-9DC0-76A2-FFA647B1FE08}"/>
              </a:ext>
            </a:extLst>
          </p:cNvPr>
          <p:cNvSpPr/>
          <p:nvPr/>
        </p:nvSpPr>
        <p:spPr>
          <a:xfrm>
            <a:off x="6722696" y="4678409"/>
            <a:ext cx="4212007" cy="1441830"/>
          </a:xfrm>
          <a:prstGeom prst="roundRect">
            <a:avLst>
              <a:gd name="adj" fmla="val 1409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7546DAB3-0C6A-2CC9-DAFE-7C632B700DFB}"/>
              </a:ext>
            </a:extLst>
          </p:cNvPr>
          <p:cNvSpPr/>
          <p:nvPr/>
        </p:nvSpPr>
        <p:spPr>
          <a:xfrm>
            <a:off x="6722696" y="2123856"/>
            <a:ext cx="4212007" cy="1441830"/>
          </a:xfrm>
          <a:prstGeom prst="roundRect">
            <a:avLst>
              <a:gd name="adj" fmla="val 1409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6465B5B0-DA7A-C806-0B80-0F00D138936C}"/>
              </a:ext>
            </a:extLst>
          </p:cNvPr>
          <p:cNvSpPr/>
          <p:nvPr/>
        </p:nvSpPr>
        <p:spPr>
          <a:xfrm>
            <a:off x="1257299" y="4678409"/>
            <a:ext cx="4212007" cy="1441830"/>
          </a:xfrm>
          <a:prstGeom prst="roundRect">
            <a:avLst>
              <a:gd name="adj" fmla="val 1409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0" name="막힌 원호 19">
            <a:extLst>
              <a:ext uri="{FF2B5EF4-FFF2-40B4-BE49-F238E27FC236}">
                <a16:creationId xmlns:a16="http://schemas.microsoft.com/office/drawing/2014/main" id="{2625986D-BD97-7E4B-0FA1-1D7B19D7423B}"/>
              </a:ext>
            </a:extLst>
          </p:cNvPr>
          <p:cNvSpPr/>
          <p:nvPr/>
        </p:nvSpPr>
        <p:spPr>
          <a:xfrm flipV="1">
            <a:off x="4572000" y="2664717"/>
            <a:ext cx="2984500" cy="2984500"/>
          </a:xfrm>
          <a:prstGeom prst="blockArc">
            <a:avLst>
              <a:gd name="adj1" fmla="val 10800000"/>
              <a:gd name="adj2" fmla="val 16189557"/>
              <a:gd name="adj3" fmla="val 237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막힌 원호 25">
            <a:extLst>
              <a:ext uri="{FF2B5EF4-FFF2-40B4-BE49-F238E27FC236}">
                <a16:creationId xmlns:a16="http://schemas.microsoft.com/office/drawing/2014/main" id="{DA1CADF7-8863-D08D-64DF-07F90D93C22A}"/>
              </a:ext>
            </a:extLst>
          </p:cNvPr>
          <p:cNvSpPr/>
          <p:nvPr/>
        </p:nvSpPr>
        <p:spPr>
          <a:xfrm flipH="1" flipV="1">
            <a:off x="4641850" y="2664717"/>
            <a:ext cx="2984500" cy="2984500"/>
          </a:xfrm>
          <a:prstGeom prst="blockArc">
            <a:avLst>
              <a:gd name="adj1" fmla="val 10800000"/>
              <a:gd name="adj2" fmla="val 16189620"/>
              <a:gd name="adj3" fmla="val 2359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막힌 원호 33">
            <a:extLst>
              <a:ext uri="{FF2B5EF4-FFF2-40B4-BE49-F238E27FC236}">
                <a16:creationId xmlns:a16="http://schemas.microsoft.com/office/drawing/2014/main" id="{28DA20CB-05F5-5F74-53F4-F7B909744173}"/>
              </a:ext>
            </a:extLst>
          </p:cNvPr>
          <p:cNvSpPr/>
          <p:nvPr/>
        </p:nvSpPr>
        <p:spPr>
          <a:xfrm>
            <a:off x="4572000" y="2594867"/>
            <a:ext cx="2984500" cy="2984500"/>
          </a:xfrm>
          <a:prstGeom prst="blockArc">
            <a:avLst>
              <a:gd name="adj1" fmla="val 10800000"/>
              <a:gd name="adj2" fmla="val 16189557"/>
              <a:gd name="adj3" fmla="val 237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막힌 원호 35">
            <a:extLst>
              <a:ext uri="{FF2B5EF4-FFF2-40B4-BE49-F238E27FC236}">
                <a16:creationId xmlns:a16="http://schemas.microsoft.com/office/drawing/2014/main" id="{C1BAF84F-7196-1834-592B-4381C3081B48}"/>
              </a:ext>
            </a:extLst>
          </p:cNvPr>
          <p:cNvSpPr/>
          <p:nvPr/>
        </p:nvSpPr>
        <p:spPr>
          <a:xfrm flipH="1">
            <a:off x="4641850" y="2594867"/>
            <a:ext cx="2984500" cy="2984500"/>
          </a:xfrm>
          <a:prstGeom prst="blockArc">
            <a:avLst>
              <a:gd name="adj1" fmla="val 10800000"/>
              <a:gd name="adj2" fmla="val 16189620"/>
              <a:gd name="adj3" fmla="val 2359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346A8A-C217-882E-B856-44E19DD574C3}"/>
              </a:ext>
            </a:extLst>
          </p:cNvPr>
          <p:cNvSpPr txBox="1"/>
          <p:nvPr/>
        </p:nvSpPr>
        <p:spPr>
          <a:xfrm>
            <a:off x="4800008" y="3058417"/>
            <a:ext cx="856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S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30DEB0-9FDB-910B-EC3A-591EF848AE26}"/>
              </a:ext>
            </a:extLst>
          </p:cNvPr>
          <p:cNvSpPr txBox="1"/>
          <p:nvPr/>
        </p:nvSpPr>
        <p:spPr>
          <a:xfrm>
            <a:off x="6535020" y="3058417"/>
            <a:ext cx="856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W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AC2922-B1E7-2EDA-C0E6-351BDC80EB6B}"/>
              </a:ext>
            </a:extLst>
          </p:cNvPr>
          <p:cNvSpPr txBox="1"/>
          <p:nvPr/>
        </p:nvSpPr>
        <p:spPr>
          <a:xfrm>
            <a:off x="4800008" y="4663380"/>
            <a:ext cx="856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O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A292B5-4AE6-6D3E-2A17-22D3BD662004}"/>
              </a:ext>
            </a:extLst>
          </p:cNvPr>
          <p:cNvSpPr txBox="1"/>
          <p:nvPr/>
        </p:nvSpPr>
        <p:spPr>
          <a:xfrm>
            <a:off x="6535020" y="4663380"/>
            <a:ext cx="856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T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1" name="그래픽 100" descr="도시 단색으로 채워진">
            <a:extLst>
              <a:ext uri="{FF2B5EF4-FFF2-40B4-BE49-F238E27FC236}">
                <a16:creationId xmlns:a16="http://schemas.microsoft.com/office/drawing/2014/main" id="{766784C7-ED8E-DC19-A99C-0A09099E4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250" y="3674367"/>
            <a:ext cx="825500" cy="8255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978E6E6-2FBB-B230-25F0-8F81CE76B97F}"/>
              </a:ext>
            </a:extLst>
          </p:cNvPr>
          <p:cNvSpPr txBox="1"/>
          <p:nvPr/>
        </p:nvSpPr>
        <p:spPr>
          <a:xfrm>
            <a:off x="1431924" y="4787429"/>
            <a:ext cx="2331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800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Opportunity</a:t>
            </a:r>
            <a:endParaRPr lang="ko-KR" altLang="en-US" sz="2800" dirty="0"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B25930-7A2D-5026-E9E6-0C2C6610AB9F}"/>
              </a:ext>
            </a:extLst>
          </p:cNvPr>
          <p:cNvSpPr txBox="1"/>
          <p:nvPr/>
        </p:nvSpPr>
        <p:spPr>
          <a:xfrm>
            <a:off x="8784007" y="2244000"/>
            <a:ext cx="197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2800" dirty="0"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Weakness</a:t>
            </a:r>
            <a:endParaRPr lang="ko-KR" altLang="en-US" sz="2800" dirty="0">
              <a:solidFill>
                <a:schemeClr val="accent2">
                  <a:lumMod val="85000"/>
                  <a:lumOff val="15000"/>
                </a:schemeClr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BE51CF8-70A7-028E-52B4-D84561AE7ACB}"/>
              </a:ext>
            </a:extLst>
          </p:cNvPr>
          <p:cNvSpPr txBox="1"/>
          <p:nvPr/>
        </p:nvSpPr>
        <p:spPr>
          <a:xfrm>
            <a:off x="8944083" y="4787429"/>
            <a:ext cx="1815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2800" dirty="0"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Threat</a:t>
            </a:r>
            <a:endParaRPr lang="ko-KR" altLang="en-US" sz="2800" dirty="0">
              <a:solidFill>
                <a:schemeClr val="accent2">
                  <a:lumMod val="85000"/>
                  <a:lumOff val="15000"/>
                </a:schemeClr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F3D6C8E-567F-4E51-1707-F79BBD27AB0E}"/>
              </a:ext>
            </a:extLst>
          </p:cNvPr>
          <p:cNvGrpSpPr/>
          <p:nvPr/>
        </p:nvGrpSpPr>
        <p:grpSpPr>
          <a:xfrm>
            <a:off x="1449283" y="5368784"/>
            <a:ext cx="3058239" cy="336887"/>
            <a:chOff x="735695" y="3728577"/>
            <a:chExt cx="3058239" cy="33688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71A7E41-67D9-7B4F-735F-39CCBF5BE7CF}"/>
                </a:ext>
              </a:extLst>
            </p:cNvPr>
            <p:cNvSpPr txBox="1"/>
            <p:nvPr/>
          </p:nvSpPr>
          <p:spPr>
            <a:xfrm>
              <a:off x="790768" y="3728577"/>
              <a:ext cx="3003166" cy="336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전하고자 하는 내용을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 입력해주세요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!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 </a:t>
              </a: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1575CC3-E6A8-60C0-296E-FE5A52B7D290}"/>
                </a:ext>
              </a:extLst>
            </p:cNvPr>
            <p:cNvSpPr/>
            <p:nvPr/>
          </p:nvSpPr>
          <p:spPr>
            <a:xfrm>
              <a:off x="735695" y="3897020"/>
              <a:ext cx="49695" cy="496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6BBB799-FA65-9607-BD0D-2726D0C6D485}"/>
              </a:ext>
            </a:extLst>
          </p:cNvPr>
          <p:cNvGrpSpPr/>
          <p:nvPr/>
        </p:nvGrpSpPr>
        <p:grpSpPr>
          <a:xfrm>
            <a:off x="1449283" y="5649217"/>
            <a:ext cx="3058239" cy="336887"/>
            <a:chOff x="735695" y="3728577"/>
            <a:chExt cx="3058239" cy="33688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0439D-4AC1-D394-4976-BABCBD8350C5}"/>
                </a:ext>
              </a:extLst>
            </p:cNvPr>
            <p:cNvSpPr txBox="1"/>
            <p:nvPr/>
          </p:nvSpPr>
          <p:spPr>
            <a:xfrm>
              <a:off x="790768" y="3728577"/>
              <a:ext cx="3003166" cy="336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전하고자 하는 내용을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 입력해주세요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!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 </a:t>
              </a: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8389A57-1A6B-0860-1A49-182FC6CB8C6F}"/>
                </a:ext>
              </a:extLst>
            </p:cNvPr>
            <p:cNvSpPr/>
            <p:nvPr/>
          </p:nvSpPr>
          <p:spPr>
            <a:xfrm>
              <a:off x="735695" y="3897020"/>
              <a:ext cx="49695" cy="496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C38A3707-9682-897A-6D14-1D14CA731171}"/>
              </a:ext>
            </a:extLst>
          </p:cNvPr>
          <p:cNvSpPr txBox="1"/>
          <p:nvPr/>
        </p:nvSpPr>
        <p:spPr>
          <a:xfrm>
            <a:off x="1431925" y="2248827"/>
            <a:ext cx="1815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800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Strength</a:t>
            </a:r>
            <a:endParaRPr lang="ko-KR" altLang="en-US" sz="2800" dirty="0"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0C19B2D-3B6D-070F-A328-208429DC2E29}"/>
              </a:ext>
            </a:extLst>
          </p:cNvPr>
          <p:cNvGrpSpPr/>
          <p:nvPr/>
        </p:nvGrpSpPr>
        <p:grpSpPr>
          <a:xfrm>
            <a:off x="1449283" y="2830182"/>
            <a:ext cx="3058239" cy="336887"/>
            <a:chOff x="735695" y="3728577"/>
            <a:chExt cx="3058239" cy="336887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E7AD3B1-C3EF-FB89-EEE1-FBA03225CFAD}"/>
                </a:ext>
              </a:extLst>
            </p:cNvPr>
            <p:cNvSpPr txBox="1"/>
            <p:nvPr/>
          </p:nvSpPr>
          <p:spPr>
            <a:xfrm>
              <a:off x="790768" y="3728577"/>
              <a:ext cx="3003166" cy="336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전하고자 하는 내용을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 입력해주세요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!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 </a:t>
              </a: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91C9CDF-C9B2-DADF-3E25-0F7A279560E3}"/>
                </a:ext>
              </a:extLst>
            </p:cNvPr>
            <p:cNvSpPr/>
            <p:nvPr/>
          </p:nvSpPr>
          <p:spPr>
            <a:xfrm>
              <a:off x="735695" y="3897020"/>
              <a:ext cx="49695" cy="496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A18ECC1-BD58-BB3B-8244-37A709B3A1F2}"/>
              </a:ext>
            </a:extLst>
          </p:cNvPr>
          <p:cNvGrpSpPr/>
          <p:nvPr/>
        </p:nvGrpSpPr>
        <p:grpSpPr>
          <a:xfrm>
            <a:off x="1449283" y="3110615"/>
            <a:ext cx="3058239" cy="336887"/>
            <a:chOff x="735695" y="3728577"/>
            <a:chExt cx="3058239" cy="33688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DFCAB53-4E10-3961-41B8-D9E24C9B6128}"/>
                </a:ext>
              </a:extLst>
            </p:cNvPr>
            <p:cNvSpPr txBox="1"/>
            <p:nvPr/>
          </p:nvSpPr>
          <p:spPr>
            <a:xfrm>
              <a:off x="790768" y="3728577"/>
              <a:ext cx="3003166" cy="336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전하고자 하는 내용을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 입력해주세요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!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 </a:t>
              </a: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EC109A8-0509-C9D1-8E55-B970FC346B5D}"/>
                </a:ext>
              </a:extLst>
            </p:cNvPr>
            <p:cNvSpPr/>
            <p:nvPr/>
          </p:nvSpPr>
          <p:spPr>
            <a:xfrm>
              <a:off x="735695" y="3897020"/>
              <a:ext cx="49695" cy="496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AB4CF9E-2025-4035-8C1B-3A8DD8313928}"/>
              </a:ext>
            </a:extLst>
          </p:cNvPr>
          <p:cNvGrpSpPr/>
          <p:nvPr/>
        </p:nvGrpSpPr>
        <p:grpSpPr>
          <a:xfrm>
            <a:off x="7721284" y="2830182"/>
            <a:ext cx="3058239" cy="336887"/>
            <a:chOff x="735695" y="3728577"/>
            <a:chExt cx="3058239" cy="336887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66DDF42-4A02-021F-3821-0DC1F7788BD2}"/>
                </a:ext>
              </a:extLst>
            </p:cNvPr>
            <p:cNvSpPr txBox="1"/>
            <p:nvPr/>
          </p:nvSpPr>
          <p:spPr>
            <a:xfrm>
              <a:off x="790768" y="3728577"/>
              <a:ext cx="3003166" cy="336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전하고자 하는 내용을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 입력해주세요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!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 </a:t>
              </a: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010360E1-00A9-E8EE-10B4-E4C2C26D8F98}"/>
                </a:ext>
              </a:extLst>
            </p:cNvPr>
            <p:cNvSpPr/>
            <p:nvPr/>
          </p:nvSpPr>
          <p:spPr>
            <a:xfrm>
              <a:off x="735695" y="3897020"/>
              <a:ext cx="49695" cy="496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D4BDB952-B94E-4EED-598A-51402A5B7612}"/>
              </a:ext>
            </a:extLst>
          </p:cNvPr>
          <p:cNvGrpSpPr/>
          <p:nvPr/>
        </p:nvGrpSpPr>
        <p:grpSpPr>
          <a:xfrm>
            <a:off x="7721284" y="3110615"/>
            <a:ext cx="3058239" cy="336887"/>
            <a:chOff x="735695" y="3728577"/>
            <a:chExt cx="3058239" cy="336887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1F67483-9406-6D80-C1F6-83C6A54AF901}"/>
                </a:ext>
              </a:extLst>
            </p:cNvPr>
            <p:cNvSpPr txBox="1"/>
            <p:nvPr/>
          </p:nvSpPr>
          <p:spPr>
            <a:xfrm>
              <a:off x="790768" y="3728577"/>
              <a:ext cx="3003166" cy="336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전하고자 하는 내용을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 입력해주세요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!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 </a:t>
              </a: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6C3D5-D7E4-4D0C-6DFA-9D9F85F287A3}"/>
                </a:ext>
              </a:extLst>
            </p:cNvPr>
            <p:cNvSpPr/>
            <p:nvPr/>
          </p:nvSpPr>
          <p:spPr>
            <a:xfrm>
              <a:off x="735695" y="3897020"/>
              <a:ext cx="49695" cy="496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1AAE2A70-6F48-475A-3E48-20FF3E8A1483}"/>
              </a:ext>
            </a:extLst>
          </p:cNvPr>
          <p:cNvGrpSpPr/>
          <p:nvPr/>
        </p:nvGrpSpPr>
        <p:grpSpPr>
          <a:xfrm>
            <a:off x="7721284" y="5368783"/>
            <a:ext cx="3058239" cy="336887"/>
            <a:chOff x="735695" y="3728577"/>
            <a:chExt cx="3058239" cy="336887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2AB714C-5806-6697-663B-46AECFD642F1}"/>
                </a:ext>
              </a:extLst>
            </p:cNvPr>
            <p:cNvSpPr txBox="1"/>
            <p:nvPr/>
          </p:nvSpPr>
          <p:spPr>
            <a:xfrm>
              <a:off x="790768" y="3728577"/>
              <a:ext cx="3003166" cy="336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전하고자 하는 내용을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 입력해주세요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!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 </a:t>
              </a: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B6EA56BB-DE6B-8D3C-7D89-7E1027B537E9}"/>
                </a:ext>
              </a:extLst>
            </p:cNvPr>
            <p:cNvSpPr/>
            <p:nvPr/>
          </p:nvSpPr>
          <p:spPr>
            <a:xfrm>
              <a:off x="735695" y="3897020"/>
              <a:ext cx="49695" cy="496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248AC0B-473C-8694-5940-BB8FCB5694F4}"/>
              </a:ext>
            </a:extLst>
          </p:cNvPr>
          <p:cNvGrpSpPr/>
          <p:nvPr/>
        </p:nvGrpSpPr>
        <p:grpSpPr>
          <a:xfrm>
            <a:off x="7721284" y="5649216"/>
            <a:ext cx="3058239" cy="336887"/>
            <a:chOff x="735695" y="3728577"/>
            <a:chExt cx="3058239" cy="33688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52744F1-7286-6E5B-D0F0-A38CE63A6170}"/>
                </a:ext>
              </a:extLst>
            </p:cNvPr>
            <p:cNvSpPr txBox="1"/>
            <p:nvPr/>
          </p:nvSpPr>
          <p:spPr>
            <a:xfrm>
              <a:off x="790768" y="3728577"/>
              <a:ext cx="3003166" cy="336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전하고자 하는 내용을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 입력해주세요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!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 </a:t>
              </a: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844023A3-4638-B23C-0854-7D2C45A4EBE4}"/>
                </a:ext>
              </a:extLst>
            </p:cNvPr>
            <p:cNvSpPr/>
            <p:nvPr/>
          </p:nvSpPr>
          <p:spPr>
            <a:xfrm>
              <a:off x="735695" y="3897020"/>
              <a:ext cx="49695" cy="496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8F73E4-E080-72D2-BE43-2F6E946D1096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cxnSp>
        <p:nvCxnSpPr>
          <p:cNvPr id="11" name="직선 연결선 7">
            <a:extLst>
              <a:ext uri="{FF2B5EF4-FFF2-40B4-BE49-F238E27FC236}">
                <a16:creationId xmlns:a16="http://schemas.microsoft.com/office/drawing/2014/main" id="{71D35DA6-C8F2-764B-6983-5E2D4B30BB5E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0C8161-AB8C-AAED-7894-1A6C55B20B2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65A1-D718-9AC4-65A8-8EBDB93A8BB2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D00AB-5D68-C699-E758-FEB8895AF0F6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1039F-C11D-3652-DF91-D7C7F190683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339377FF-CF32-BDC4-7D86-CA45A6801F56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2D4F1-A88B-C8CE-64BA-F2E72FD27906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37166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B5633F-2B57-3463-171C-3235AD266C40}"/>
              </a:ext>
            </a:extLst>
          </p:cNvPr>
          <p:cNvSpPr/>
          <p:nvPr/>
        </p:nvSpPr>
        <p:spPr>
          <a:xfrm>
            <a:off x="8996571" y="3203824"/>
            <a:ext cx="2564295" cy="3190461"/>
          </a:xfrm>
          <a:prstGeom prst="roundRect">
            <a:avLst>
              <a:gd name="adj" fmla="val 7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9E9915-EE10-E193-3F42-A54050FF3996}"/>
              </a:ext>
            </a:extLst>
          </p:cNvPr>
          <p:cNvSpPr/>
          <p:nvPr/>
        </p:nvSpPr>
        <p:spPr>
          <a:xfrm flipV="1">
            <a:off x="6208092" y="463715"/>
            <a:ext cx="2564295" cy="3190461"/>
          </a:xfrm>
          <a:prstGeom prst="roundRect">
            <a:avLst>
              <a:gd name="adj" fmla="val 7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C11788C-46D3-0F8E-9772-4846511C4508}"/>
              </a:ext>
            </a:extLst>
          </p:cNvPr>
          <p:cNvSpPr/>
          <p:nvPr/>
        </p:nvSpPr>
        <p:spPr>
          <a:xfrm>
            <a:off x="3419614" y="3203824"/>
            <a:ext cx="2564295" cy="3190461"/>
          </a:xfrm>
          <a:prstGeom prst="roundRect">
            <a:avLst>
              <a:gd name="adj" fmla="val 7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1CECBD-D62F-E53F-329A-A302D82A5734}"/>
              </a:ext>
            </a:extLst>
          </p:cNvPr>
          <p:cNvSpPr/>
          <p:nvPr/>
        </p:nvSpPr>
        <p:spPr>
          <a:xfrm flipH="1" flipV="1">
            <a:off x="631135" y="463715"/>
            <a:ext cx="2564295" cy="3190461"/>
          </a:xfrm>
          <a:prstGeom prst="roundRect">
            <a:avLst>
              <a:gd name="adj" fmla="val 7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33CDB-960D-EB9E-AB27-2237992A6288}"/>
              </a:ext>
            </a:extLst>
          </p:cNvPr>
          <p:cNvSpPr txBox="1"/>
          <p:nvPr/>
        </p:nvSpPr>
        <p:spPr>
          <a:xfrm>
            <a:off x="795129" y="2595883"/>
            <a:ext cx="2027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목차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입력해주세요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5EC09AA-A808-B24F-429A-FDA1953F2DD8}"/>
              </a:ext>
            </a:extLst>
          </p:cNvPr>
          <p:cNvSpPr/>
          <p:nvPr/>
        </p:nvSpPr>
        <p:spPr>
          <a:xfrm>
            <a:off x="795129" y="592669"/>
            <a:ext cx="327991" cy="3279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866A1B-80F1-E0CD-9002-239D017BB88D}"/>
              </a:ext>
            </a:extLst>
          </p:cNvPr>
          <p:cNvSpPr txBox="1"/>
          <p:nvPr/>
        </p:nvSpPr>
        <p:spPr>
          <a:xfrm>
            <a:off x="821105" y="587387"/>
            <a:ext cx="27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44C64D-A409-035E-A1C6-B699593BADB7}"/>
              </a:ext>
            </a:extLst>
          </p:cNvPr>
          <p:cNvSpPr txBox="1"/>
          <p:nvPr/>
        </p:nvSpPr>
        <p:spPr>
          <a:xfrm>
            <a:off x="3581398" y="5342396"/>
            <a:ext cx="2027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목차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입력해주세요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0A526F7-B912-DDF5-3414-9A69F01ACA6E}"/>
              </a:ext>
            </a:extLst>
          </p:cNvPr>
          <p:cNvSpPr/>
          <p:nvPr/>
        </p:nvSpPr>
        <p:spPr>
          <a:xfrm>
            <a:off x="3581398" y="3339182"/>
            <a:ext cx="327991" cy="3279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21525-1046-F52F-F3A6-6D5BBC83C7F8}"/>
              </a:ext>
            </a:extLst>
          </p:cNvPr>
          <p:cNvSpPr txBox="1"/>
          <p:nvPr/>
        </p:nvSpPr>
        <p:spPr>
          <a:xfrm>
            <a:off x="3607374" y="3333900"/>
            <a:ext cx="27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803E32-ED2C-761D-7E71-2CDD4601A9FA}"/>
              </a:ext>
            </a:extLst>
          </p:cNvPr>
          <p:cNvSpPr txBox="1"/>
          <p:nvPr/>
        </p:nvSpPr>
        <p:spPr>
          <a:xfrm>
            <a:off x="6400799" y="2595883"/>
            <a:ext cx="2027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목차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입력해주세요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2E4C209-CB8C-D55F-BFCF-3EC505602AF7}"/>
              </a:ext>
            </a:extLst>
          </p:cNvPr>
          <p:cNvSpPr/>
          <p:nvPr/>
        </p:nvSpPr>
        <p:spPr>
          <a:xfrm>
            <a:off x="6400799" y="592669"/>
            <a:ext cx="327991" cy="3279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D46936-1063-0B5F-073E-0B7E1C7C8518}"/>
              </a:ext>
            </a:extLst>
          </p:cNvPr>
          <p:cNvSpPr txBox="1"/>
          <p:nvPr/>
        </p:nvSpPr>
        <p:spPr>
          <a:xfrm>
            <a:off x="6426775" y="587387"/>
            <a:ext cx="27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637291-1522-B1E4-B6AE-B5252A336B3B}"/>
              </a:ext>
            </a:extLst>
          </p:cNvPr>
          <p:cNvSpPr txBox="1"/>
          <p:nvPr/>
        </p:nvSpPr>
        <p:spPr>
          <a:xfrm>
            <a:off x="9216885" y="5342396"/>
            <a:ext cx="2027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목차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입력해주세요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2C11A2B-8F1E-2D90-F355-B24CC4A6CD26}"/>
              </a:ext>
            </a:extLst>
          </p:cNvPr>
          <p:cNvSpPr/>
          <p:nvPr/>
        </p:nvSpPr>
        <p:spPr>
          <a:xfrm>
            <a:off x="9216885" y="3339182"/>
            <a:ext cx="327991" cy="3279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2EAEA6-B6C9-41FA-4262-D51700D1C046}"/>
              </a:ext>
            </a:extLst>
          </p:cNvPr>
          <p:cNvSpPr txBox="1"/>
          <p:nvPr/>
        </p:nvSpPr>
        <p:spPr>
          <a:xfrm>
            <a:off x="9242861" y="3333900"/>
            <a:ext cx="27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8" name="グラフィックス 57" descr="Lightbulb">
            <a:extLst>
              <a:ext uri="{FF2B5EF4-FFF2-40B4-BE49-F238E27FC236}">
                <a16:creationId xmlns:a16="http://schemas.microsoft.com/office/drawing/2014/main" id="{5EC52E61-63E9-E2D5-3870-4F387190D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723" y="1072618"/>
            <a:ext cx="1287118" cy="1287118"/>
          </a:xfrm>
          <a:prstGeom prst="rect">
            <a:avLst/>
          </a:prstGeom>
        </p:spPr>
      </p:pic>
      <p:pic>
        <p:nvPicPr>
          <p:cNvPr id="31" name="그래픽 47" descr="Bullseye">
            <a:extLst>
              <a:ext uri="{FF2B5EF4-FFF2-40B4-BE49-F238E27FC236}">
                <a16:creationId xmlns:a16="http://schemas.microsoft.com/office/drawing/2014/main" id="{529326DD-5DD4-F7E4-EE9B-8B121DD6D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6679" y="1072618"/>
            <a:ext cx="1287118" cy="1287118"/>
          </a:xfrm>
          <a:prstGeom prst="rect">
            <a:avLst/>
          </a:prstGeom>
        </p:spPr>
      </p:pic>
      <p:pic>
        <p:nvPicPr>
          <p:cNvPr id="32" name="그래픽 31" descr="Checklist">
            <a:extLst>
              <a:ext uri="{FF2B5EF4-FFF2-40B4-BE49-F238E27FC236}">
                <a16:creationId xmlns:a16="http://schemas.microsoft.com/office/drawing/2014/main" id="{4B02C32C-4BC2-E0CB-6731-6A3EBE984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5158" y="3814388"/>
            <a:ext cx="1287118" cy="1287118"/>
          </a:xfrm>
          <a:prstGeom prst="rect">
            <a:avLst/>
          </a:prstGeom>
        </p:spPr>
      </p:pic>
      <p:pic>
        <p:nvPicPr>
          <p:cNvPr id="33" name="그래픽 32" descr="Magnifying glass">
            <a:extLst>
              <a:ext uri="{FF2B5EF4-FFF2-40B4-BE49-F238E27FC236}">
                <a16:creationId xmlns:a16="http://schemas.microsoft.com/office/drawing/2014/main" id="{460A900A-4F19-A5ED-40D9-C969074F9B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8201" y="3814388"/>
            <a:ext cx="1287118" cy="12871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B40C2E-197B-C3E2-760C-BCCDD8205640}"/>
              </a:ext>
            </a:extLst>
          </p:cNvPr>
          <p:cNvSpPr txBox="1"/>
          <p:nvPr/>
        </p:nvSpPr>
        <p:spPr>
          <a:xfrm>
            <a:off x="795129" y="3121223"/>
            <a:ext cx="2027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입력해주세요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968C8B-B23E-C822-F673-F4F910B89A44}"/>
              </a:ext>
            </a:extLst>
          </p:cNvPr>
          <p:cNvSpPr txBox="1"/>
          <p:nvPr/>
        </p:nvSpPr>
        <p:spPr>
          <a:xfrm>
            <a:off x="6426775" y="3121223"/>
            <a:ext cx="2027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입력해주세요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0B9125-F6C7-1DA2-65E8-6D6626AC975B}"/>
              </a:ext>
            </a:extLst>
          </p:cNvPr>
          <p:cNvSpPr txBox="1"/>
          <p:nvPr/>
        </p:nvSpPr>
        <p:spPr>
          <a:xfrm>
            <a:off x="3581398" y="5872477"/>
            <a:ext cx="2027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입력해주세요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87A0C2-50B8-6C4D-61A5-14CE3C9C6F21}"/>
              </a:ext>
            </a:extLst>
          </p:cNvPr>
          <p:cNvSpPr txBox="1"/>
          <p:nvPr/>
        </p:nvSpPr>
        <p:spPr>
          <a:xfrm>
            <a:off x="9216885" y="5872477"/>
            <a:ext cx="2027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입력해주세요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7FAC10-7A07-3A6A-FCD3-AAED6C1F16D5}"/>
              </a:ext>
            </a:extLst>
          </p:cNvPr>
          <p:cNvSpPr txBox="1"/>
          <p:nvPr/>
        </p:nvSpPr>
        <p:spPr>
          <a:xfrm>
            <a:off x="5301551" y="6507619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8000"/>
                  </a:prstClr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14" name="그림 개체 틀 13" descr="흑백, 건물, 하늘, 창문이(가) 표시된 사진&#10;&#10;자동 생성된 설명">
            <a:extLst>
              <a:ext uri="{FF2B5EF4-FFF2-40B4-BE49-F238E27FC236}">
                <a16:creationId xmlns:a16="http://schemas.microsoft.com/office/drawing/2014/main" id="{14BA8DE8-A438-918C-2707-7BE530A2C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 cstate="email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" r="92"/>
          <a:stretch>
            <a:fillRect/>
          </a:stretch>
        </p:blipFill>
        <p:spPr>
          <a:xfrm>
            <a:off x="631825" y="3806825"/>
            <a:ext cx="2563813" cy="2587625"/>
          </a:xfrm>
          <a:custGeom>
            <a:avLst/>
            <a:gdLst>
              <a:gd name="connsiteX0" fmla="*/ 198784 w 2564295"/>
              <a:gd name="connsiteY0" fmla="*/ 0 h 2588151"/>
              <a:gd name="connsiteX1" fmla="*/ 2365511 w 2564295"/>
              <a:gd name="connsiteY1" fmla="*/ 0 h 2588151"/>
              <a:gd name="connsiteX2" fmla="*/ 2564295 w 2564295"/>
              <a:gd name="connsiteY2" fmla="*/ 198784 h 2588151"/>
              <a:gd name="connsiteX3" fmla="*/ 2564295 w 2564295"/>
              <a:gd name="connsiteY3" fmla="*/ 2389367 h 2588151"/>
              <a:gd name="connsiteX4" fmla="*/ 2365511 w 2564295"/>
              <a:gd name="connsiteY4" fmla="*/ 2588151 h 2588151"/>
              <a:gd name="connsiteX5" fmla="*/ 198784 w 2564295"/>
              <a:gd name="connsiteY5" fmla="*/ 2588151 h 2588151"/>
              <a:gd name="connsiteX6" fmla="*/ 0 w 2564295"/>
              <a:gd name="connsiteY6" fmla="*/ 2389367 h 2588151"/>
              <a:gd name="connsiteX7" fmla="*/ 0 w 2564295"/>
              <a:gd name="connsiteY7" fmla="*/ 198784 h 2588151"/>
              <a:gd name="connsiteX8" fmla="*/ 198784 w 2564295"/>
              <a:gd name="connsiteY8" fmla="*/ 0 h 258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4295" h="2588151">
                <a:moveTo>
                  <a:pt x="198784" y="0"/>
                </a:moveTo>
                <a:lnTo>
                  <a:pt x="2365511" y="0"/>
                </a:lnTo>
                <a:cubicBezTo>
                  <a:pt x="2475296" y="0"/>
                  <a:pt x="2564295" y="88999"/>
                  <a:pt x="2564295" y="198784"/>
                </a:cubicBezTo>
                <a:lnTo>
                  <a:pt x="2564295" y="2389367"/>
                </a:lnTo>
                <a:cubicBezTo>
                  <a:pt x="2564295" y="2499152"/>
                  <a:pt x="2475296" y="2588151"/>
                  <a:pt x="2365511" y="2588151"/>
                </a:cubicBezTo>
                <a:lnTo>
                  <a:pt x="198784" y="2588151"/>
                </a:lnTo>
                <a:cubicBezTo>
                  <a:pt x="88999" y="2588151"/>
                  <a:pt x="0" y="2499152"/>
                  <a:pt x="0" y="2389367"/>
                </a:cubicBezTo>
                <a:lnTo>
                  <a:pt x="0" y="198784"/>
                </a:lnTo>
                <a:cubicBezTo>
                  <a:pt x="0" y="88999"/>
                  <a:pt x="88999" y="0"/>
                  <a:pt x="198784" y="0"/>
                </a:cubicBezTo>
                <a:close/>
              </a:path>
            </a:pathLst>
          </a:custGeom>
        </p:spPr>
      </p:pic>
      <p:pic>
        <p:nvPicPr>
          <p:cNvPr id="27" name="그림 개체 틀 26" descr="사람, 실내, 흑백, 사무용품이(가) 표시된 사진&#10;&#10;자동 생성된 설명">
            <a:extLst>
              <a:ext uri="{FF2B5EF4-FFF2-40B4-BE49-F238E27FC236}">
                <a16:creationId xmlns:a16="http://schemas.microsoft.com/office/drawing/2014/main" id="{8DB28F95-3B07-C10E-68A2-047C42BA18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1" cstate="email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" b="92"/>
          <a:stretch>
            <a:fillRect/>
          </a:stretch>
        </p:blipFill>
        <p:spPr>
          <a:xfrm>
            <a:off x="3419475" y="463550"/>
            <a:ext cx="2563813" cy="2587625"/>
          </a:xfrm>
          <a:custGeom>
            <a:avLst/>
            <a:gdLst>
              <a:gd name="connsiteX0" fmla="*/ 198784 w 2564295"/>
              <a:gd name="connsiteY0" fmla="*/ 0 h 2588151"/>
              <a:gd name="connsiteX1" fmla="*/ 2365511 w 2564295"/>
              <a:gd name="connsiteY1" fmla="*/ 0 h 2588151"/>
              <a:gd name="connsiteX2" fmla="*/ 2564295 w 2564295"/>
              <a:gd name="connsiteY2" fmla="*/ 198784 h 2588151"/>
              <a:gd name="connsiteX3" fmla="*/ 2564295 w 2564295"/>
              <a:gd name="connsiteY3" fmla="*/ 2389367 h 2588151"/>
              <a:gd name="connsiteX4" fmla="*/ 2365511 w 2564295"/>
              <a:gd name="connsiteY4" fmla="*/ 2588151 h 2588151"/>
              <a:gd name="connsiteX5" fmla="*/ 198784 w 2564295"/>
              <a:gd name="connsiteY5" fmla="*/ 2588151 h 2588151"/>
              <a:gd name="connsiteX6" fmla="*/ 0 w 2564295"/>
              <a:gd name="connsiteY6" fmla="*/ 2389367 h 2588151"/>
              <a:gd name="connsiteX7" fmla="*/ 0 w 2564295"/>
              <a:gd name="connsiteY7" fmla="*/ 198784 h 2588151"/>
              <a:gd name="connsiteX8" fmla="*/ 198784 w 2564295"/>
              <a:gd name="connsiteY8" fmla="*/ 0 h 258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4295" h="2588151">
                <a:moveTo>
                  <a:pt x="198784" y="0"/>
                </a:moveTo>
                <a:lnTo>
                  <a:pt x="2365511" y="0"/>
                </a:lnTo>
                <a:cubicBezTo>
                  <a:pt x="2475296" y="0"/>
                  <a:pt x="2564295" y="88999"/>
                  <a:pt x="2564295" y="198784"/>
                </a:cubicBezTo>
                <a:lnTo>
                  <a:pt x="2564295" y="2389367"/>
                </a:lnTo>
                <a:cubicBezTo>
                  <a:pt x="2564295" y="2499152"/>
                  <a:pt x="2475296" y="2588151"/>
                  <a:pt x="2365511" y="2588151"/>
                </a:cubicBezTo>
                <a:lnTo>
                  <a:pt x="198784" y="2588151"/>
                </a:lnTo>
                <a:cubicBezTo>
                  <a:pt x="88999" y="2588151"/>
                  <a:pt x="0" y="2499152"/>
                  <a:pt x="0" y="2389367"/>
                </a:cubicBezTo>
                <a:lnTo>
                  <a:pt x="0" y="198784"/>
                </a:lnTo>
                <a:cubicBezTo>
                  <a:pt x="0" y="88999"/>
                  <a:pt x="88999" y="0"/>
                  <a:pt x="198784" y="0"/>
                </a:cubicBezTo>
                <a:close/>
              </a:path>
            </a:pathLst>
          </a:custGeom>
        </p:spPr>
      </p:pic>
      <p:pic>
        <p:nvPicPr>
          <p:cNvPr id="29" name="그림 개체 틀 28" descr="컴퓨터, 사람, 노트북, 실내이(가) 표시된 사진&#10;&#10;자동 생성된 설명">
            <a:extLst>
              <a:ext uri="{FF2B5EF4-FFF2-40B4-BE49-F238E27FC236}">
                <a16:creationId xmlns:a16="http://schemas.microsoft.com/office/drawing/2014/main" id="{E08CD8A1-FDE0-A68B-0435-B04B6F646A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2" cstate="email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" b="92"/>
          <a:stretch>
            <a:fillRect/>
          </a:stretch>
        </p:blipFill>
        <p:spPr>
          <a:xfrm>
            <a:off x="6216650" y="3806825"/>
            <a:ext cx="2563813" cy="2587625"/>
          </a:xfrm>
          <a:custGeom>
            <a:avLst/>
            <a:gdLst>
              <a:gd name="connsiteX0" fmla="*/ 198784 w 2564295"/>
              <a:gd name="connsiteY0" fmla="*/ 0 h 2588151"/>
              <a:gd name="connsiteX1" fmla="*/ 2365511 w 2564295"/>
              <a:gd name="connsiteY1" fmla="*/ 0 h 2588151"/>
              <a:gd name="connsiteX2" fmla="*/ 2564295 w 2564295"/>
              <a:gd name="connsiteY2" fmla="*/ 198784 h 2588151"/>
              <a:gd name="connsiteX3" fmla="*/ 2564295 w 2564295"/>
              <a:gd name="connsiteY3" fmla="*/ 2389367 h 2588151"/>
              <a:gd name="connsiteX4" fmla="*/ 2365511 w 2564295"/>
              <a:gd name="connsiteY4" fmla="*/ 2588151 h 2588151"/>
              <a:gd name="connsiteX5" fmla="*/ 198784 w 2564295"/>
              <a:gd name="connsiteY5" fmla="*/ 2588151 h 2588151"/>
              <a:gd name="connsiteX6" fmla="*/ 0 w 2564295"/>
              <a:gd name="connsiteY6" fmla="*/ 2389367 h 2588151"/>
              <a:gd name="connsiteX7" fmla="*/ 0 w 2564295"/>
              <a:gd name="connsiteY7" fmla="*/ 198784 h 2588151"/>
              <a:gd name="connsiteX8" fmla="*/ 198784 w 2564295"/>
              <a:gd name="connsiteY8" fmla="*/ 0 h 258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4295" h="2588151">
                <a:moveTo>
                  <a:pt x="198784" y="0"/>
                </a:moveTo>
                <a:lnTo>
                  <a:pt x="2365511" y="0"/>
                </a:lnTo>
                <a:cubicBezTo>
                  <a:pt x="2475296" y="0"/>
                  <a:pt x="2564295" y="88999"/>
                  <a:pt x="2564295" y="198784"/>
                </a:cubicBezTo>
                <a:lnTo>
                  <a:pt x="2564295" y="2389367"/>
                </a:lnTo>
                <a:cubicBezTo>
                  <a:pt x="2564295" y="2499152"/>
                  <a:pt x="2475296" y="2588151"/>
                  <a:pt x="2365511" y="2588151"/>
                </a:cubicBezTo>
                <a:lnTo>
                  <a:pt x="198784" y="2588151"/>
                </a:lnTo>
                <a:cubicBezTo>
                  <a:pt x="88999" y="2588151"/>
                  <a:pt x="0" y="2499152"/>
                  <a:pt x="0" y="2389367"/>
                </a:cubicBezTo>
                <a:lnTo>
                  <a:pt x="0" y="198784"/>
                </a:lnTo>
                <a:cubicBezTo>
                  <a:pt x="0" y="88999"/>
                  <a:pt x="88999" y="0"/>
                  <a:pt x="198784" y="0"/>
                </a:cubicBezTo>
                <a:close/>
              </a:path>
            </a:pathLst>
          </a:custGeom>
        </p:spPr>
      </p:pic>
      <p:pic>
        <p:nvPicPr>
          <p:cNvPr id="30" name="그림 개체 틀 29" descr="하늘, 건물, 타워, 상업용 건물이(가) 표시된 사진&#10;&#10;자동 생성된 설명">
            <a:extLst>
              <a:ext uri="{FF2B5EF4-FFF2-40B4-BE49-F238E27FC236}">
                <a16:creationId xmlns:a16="http://schemas.microsoft.com/office/drawing/2014/main" id="{3F32025A-3F95-6700-1D38-538BCD7F68B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3" cstate="email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" r="92"/>
          <a:stretch>
            <a:fillRect/>
          </a:stretch>
        </p:blipFill>
        <p:spPr>
          <a:xfrm>
            <a:off x="8996363" y="463550"/>
            <a:ext cx="2563812" cy="2587625"/>
          </a:xfrm>
          <a:custGeom>
            <a:avLst/>
            <a:gdLst>
              <a:gd name="connsiteX0" fmla="*/ 198784 w 2564295"/>
              <a:gd name="connsiteY0" fmla="*/ 0 h 2588151"/>
              <a:gd name="connsiteX1" fmla="*/ 2365511 w 2564295"/>
              <a:gd name="connsiteY1" fmla="*/ 0 h 2588151"/>
              <a:gd name="connsiteX2" fmla="*/ 2564295 w 2564295"/>
              <a:gd name="connsiteY2" fmla="*/ 198784 h 2588151"/>
              <a:gd name="connsiteX3" fmla="*/ 2564295 w 2564295"/>
              <a:gd name="connsiteY3" fmla="*/ 2389367 h 2588151"/>
              <a:gd name="connsiteX4" fmla="*/ 2365511 w 2564295"/>
              <a:gd name="connsiteY4" fmla="*/ 2588151 h 2588151"/>
              <a:gd name="connsiteX5" fmla="*/ 198784 w 2564295"/>
              <a:gd name="connsiteY5" fmla="*/ 2588151 h 2588151"/>
              <a:gd name="connsiteX6" fmla="*/ 0 w 2564295"/>
              <a:gd name="connsiteY6" fmla="*/ 2389367 h 2588151"/>
              <a:gd name="connsiteX7" fmla="*/ 0 w 2564295"/>
              <a:gd name="connsiteY7" fmla="*/ 198784 h 2588151"/>
              <a:gd name="connsiteX8" fmla="*/ 198784 w 2564295"/>
              <a:gd name="connsiteY8" fmla="*/ 0 h 258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4295" h="2588151">
                <a:moveTo>
                  <a:pt x="198784" y="0"/>
                </a:moveTo>
                <a:lnTo>
                  <a:pt x="2365511" y="0"/>
                </a:lnTo>
                <a:cubicBezTo>
                  <a:pt x="2475296" y="0"/>
                  <a:pt x="2564295" y="88999"/>
                  <a:pt x="2564295" y="198784"/>
                </a:cubicBezTo>
                <a:lnTo>
                  <a:pt x="2564295" y="2389367"/>
                </a:lnTo>
                <a:cubicBezTo>
                  <a:pt x="2564295" y="2499152"/>
                  <a:pt x="2475296" y="2588151"/>
                  <a:pt x="2365511" y="2588151"/>
                </a:cubicBezTo>
                <a:lnTo>
                  <a:pt x="198784" y="2588151"/>
                </a:lnTo>
                <a:cubicBezTo>
                  <a:pt x="88999" y="2588151"/>
                  <a:pt x="0" y="2499152"/>
                  <a:pt x="0" y="2389367"/>
                </a:cubicBezTo>
                <a:lnTo>
                  <a:pt x="0" y="198784"/>
                </a:lnTo>
                <a:cubicBezTo>
                  <a:pt x="0" y="88999"/>
                  <a:pt x="88999" y="0"/>
                  <a:pt x="1987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9340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325666A-59DA-A706-8FB8-B75AD742A24C}"/>
              </a:ext>
            </a:extLst>
          </p:cNvPr>
          <p:cNvSpPr/>
          <p:nvPr/>
        </p:nvSpPr>
        <p:spPr>
          <a:xfrm>
            <a:off x="1195600" y="3276332"/>
            <a:ext cx="9626600" cy="13969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C26678-E528-595B-8FE3-7D844E60836D}"/>
              </a:ext>
            </a:extLst>
          </p:cNvPr>
          <p:cNvSpPr/>
          <p:nvPr/>
        </p:nvSpPr>
        <p:spPr>
          <a:xfrm>
            <a:off x="7681933" y="2527299"/>
            <a:ext cx="2298700" cy="2298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래픽 41" descr="과녁 윤곽선">
            <a:extLst>
              <a:ext uri="{FF2B5EF4-FFF2-40B4-BE49-F238E27FC236}">
                <a16:creationId xmlns:a16="http://schemas.microsoft.com/office/drawing/2014/main" id="{5592D96D-9EDF-FC2F-8A8E-EA6E2CA4D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79816" y="2888001"/>
            <a:ext cx="784653" cy="7846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0CD4E36-97A4-0C8F-0A64-CC5B2CE3D682}"/>
              </a:ext>
            </a:extLst>
          </p:cNvPr>
          <p:cNvSpPr txBox="1"/>
          <p:nvPr/>
        </p:nvSpPr>
        <p:spPr>
          <a:xfrm>
            <a:off x="8392290" y="3672654"/>
            <a:ext cx="94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85000"/>
                    <a:lumOff val="15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85000"/>
                  <a:lumOff val="15000"/>
                </a:scheme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7AF8E7-7510-3CB2-0862-BE06CBE498E6}"/>
              </a:ext>
            </a:extLst>
          </p:cNvPr>
          <p:cNvSpPr txBox="1"/>
          <p:nvPr/>
        </p:nvSpPr>
        <p:spPr>
          <a:xfrm>
            <a:off x="8143845" y="4033356"/>
            <a:ext cx="146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85000"/>
                    <a:lumOff val="15000"/>
                  </a:scheme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</a:p>
        </p:txBody>
      </p:sp>
      <p:pic>
        <p:nvPicPr>
          <p:cNvPr id="20" name="그림 개체 틀 19" descr="건물, 신발류, 야외, 사람이(가) 표시된 사진&#10;&#10;자동 생성된 설명">
            <a:extLst>
              <a:ext uri="{FF2B5EF4-FFF2-40B4-BE49-F238E27FC236}">
                <a16:creationId xmlns:a16="http://schemas.microsoft.com/office/drawing/2014/main" id="{030FA73D-008B-1473-D9CB-BA8EE459F1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" b="138"/>
          <a:stretch>
            <a:fillRect/>
          </a:stretch>
        </p:blipFill>
        <p:spPr>
          <a:xfrm>
            <a:off x="5689600" y="2527300"/>
            <a:ext cx="2305050" cy="2298700"/>
          </a:xfrm>
          <a:custGeom>
            <a:avLst/>
            <a:gdLst>
              <a:gd name="connsiteX0" fmla="*/ 1149350 w 2298700"/>
              <a:gd name="connsiteY0" fmla="*/ 0 h 2298700"/>
              <a:gd name="connsiteX1" fmla="*/ 2298700 w 2298700"/>
              <a:gd name="connsiteY1" fmla="*/ 1149350 h 2298700"/>
              <a:gd name="connsiteX2" fmla="*/ 1149350 w 2298700"/>
              <a:gd name="connsiteY2" fmla="*/ 2298700 h 2298700"/>
              <a:gd name="connsiteX3" fmla="*/ 0 w 2298700"/>
              <a:gd name="connsiteY3" fmla="*/ 1149350 h 2298700"/>
              <a:gd name="connsiteX4" fmla="*/ 1149350 w 2298700"/>
              <a:gd name="connsiteY4" fmla="*/ 0 h 22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8700" h="2298700">
                <a:moveTo>
                  <a:pt x="1149350" y="0"/>
                </a:moveTo>
                <a:cubicBezTo>
                  <a:pt x="1784118" y="0"/>
                  <a:pt x="2298700" y="514582"/>
                  <a:pt x="2298700" y="1149350"/>
                </a:cubicBezTo>
                <a:cubicBezTo>
                  <a:pt x="2298700" y="1784118"/>
                  <a:pt x="1784118" y="2298700"/>
                  <a:pt x="1149350" y="2298700"/>
                </a:cubicBezTo>
                <a:cubicBezTo>
                  <a:pt x="514582" y="2298700"/>
                  <a:pt x="0" y="1784118"/>
                  <a:pt x="0" y="1149350"/>
                </a:cubicBezTo>
                <a:cubicBezTo>
                  <a:pt x="0" y="514582"/>
                  <a:pt x="514582" y="0"/>
                  <a:pt x="1149350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4FF391E-C027-6C6E-D7F0-AD61F753DC30}"/>
              </a:ext>
            </a:extLst>
          </p:cNvPr>
          <p:cNvSpPr txBox="1"/>
          <p:nvPr/>
        </p:nvSpPr>
        <p:spPr>
          <a:xfrm>
            <a:off x="6109530" y="4033356"/>
            <a:ext cx="146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88434E3-9416-0410-57EE-AF828E87FE2B}"/>
              </a:ext>
            </a:extLst>
          </p:cNvPr>
          <p:cNvSpPr/>
          <p:nvPr/>
        </p:nvSpPr>
        <p:spPr>
          <a:xfrm>
            <a:off x="5695950" y="2527299"/>
            <a:ext cx="2298700" cy="2298700"/>
          </a:xfrm>
          <a:prstGeom prst="ellipse">
            <a:avLst/>
          </a:prstGeom>
          <a:solidFill>
            <a:schemeClr val="accent2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46B57A-46AD-0319-8FF2-DB24EB740F9E}"/>
              </a:ext>
            </a:extLst>
          </p:cNvPr>
          <p:cNvSpPr txBox="1"/>
          <p:nvPr/>
        </p:nvSpPr>
        <p:spPr>
          <a:xfrm>
            <a:off x="1618151" y="1763456"/>
            <a:ext cx="28344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FF81F-65F0-ABD2-7CA8-6C572611F672}"/>
              </a:ext>
            </a:extLst>
          </p:cNvPr>
          <p:cNvSpPr txBox="1"/>
          <p:nvPr/>
        </p:nvSpPr>
        <p:spPr>
          <a:xfrm flipH="1">
            <a:off x="1618151" y="1495253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B0CD18-94A2-396A-2F44-6C84162EE511}"/>
              </a:ext>
            </a:extLst>
          </p:cNvPr>
          <p:cNvSpPr txBox="1"/>
          <p:nvPr/>
        </p:nvSpPr>
        <p:spPr>
          <a:xfrm>
            <a:off x="5994927" y="1763456"/>
            <a:ext cx="28344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C58996-F42B-8CFB-F6AB-E42A6ED16987}"/>
              </a:ext>
            </a:extLst>
          </p:cNvPr>
          <p:cNvSpPr txBox="1"/>
          <p:nvPr/>
        </p:nvSpPr>
        <p:spPr>
          <a:xfrm flipH="1">
            <a:off x="5994927" y="1495253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4F93A53-D8CD-693C-AC5C-82704EAD5096}"/>
              </a:ext>
            </a:extLst>
          </p:cNvPr>
          <p:cNvSpPr txBox="1"/>
          <p:nvPr/>
        </p:nvSpPr>
        <p:spPr>
          <a:xfrm>
            <a:off x="3785127" y="5454904"/>
            <a:ext cx="28344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1426D7-6E99-0581-8B79-BD58DCFCB659}"/>
              </a:ext>
            </a:extLst>
          </p:cNvPr>
          <p:cNvSpPr txBox="1"/>
          <p:nvPr/>
        </p:nvSpPr>
        <p:spPr>
          <a:xfrm flipH="1">
            <a:off x="3785127" y="518670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59ADC2-1C34-C370-545B-95B83E6B9E30}"/>
              </a:ext>
            </a:extLst>
          </p:cNvPr>
          <p:cNvSpPr txBox="1"/>
          <p:nvPr/>
        </p:nvSpPr>
        <p:spPr>
          <a:xfrm>
            <a:off x="8161903" y="5454904"/>
            <a:ext cx="28344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31A42F-4F82-6C7B-5579-D08D8BC958B2}"/>
              </a:ext>
            </a:extLst>
          </p:cNvPr>
          <p:cNvSpPr txBox="1"/>
          <p:nvPr/>
        </p:nvSpPr>
        <p:spPr>
          <a:xfrm flipH="1">
            <a:off x="8161903" y="5186701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D6239A25-E3EA-68FB-7A1E-501B5E83770D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BF4C6-EB1A-E1F9-CA78-608E19BA0512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34C4DFB-1B98-7FD0-62D4-CDDA5A506631}"/>
              </a:ext>
            </a:extLst>
          </p:cNvPr>
          <p:cNvSpPr/>
          <p:nvPr/>
        </p:nvSpPr>
        <p:spPr>
          <a:xfrm>
            <a:off x="3696227" y="2527299"/>
            <a:ext cx="2298700" cy="22987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래픽 32" descr="블록체인 윤곽선">
            <a:extLst>
              <a:ext uri="{FF2B5EF4-FFF2-40B4-BE49-F238E27FC236}">
                <a16:creationId xmlns:a16="http://schemas.microsoft.com/office/drawing/2014/main" id="{478F16AA-3DD9-2B1C-FA18-138109F63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52648" y="2888001"/>
            <a:ext cx="784653" cy="7846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E060E07-B9D7-0F07-6C53-419075D1DD22}"/>
              </a:ext>
            </a:extLst>
          </p:cNvPr>
          <p:cNvSpPr txBox="1"/>
          <p:nvPr/>
        </p:nvSpPr>
        <p:spPr>
          <a:xfrm>
            <a:off x="4365122" y="3672654"/>
            <a:ext cx="94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268EE0-9828-F4DB-85BF-25C70A377A7E}"/>
              </a:ext>
            </a:extLst>
          </p:cNvPr>
          <p:cNvSpPr txBox="1"/>
          <p:nvPr/>
        </p:nvSpPr>
        <p:spPr>
          <a:xfrm>
            <a:off x="4116677" y="4033356"/>
            <a:ext cx="146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</a:p>
        </p:txBody>
      </p:sp>
      <p:pic>
        <p:nvPicPr>
          <p:cNvPr id="19" name="그림 개체 틀 18" descr="실내, 가구, 사무실 건물, 책상이(가) 표시된 사진&#10;&#10;자동 생성된 설명">
            <a:extLst>
              <a:ext uri="{FF2B5EF4-FFF2-40B4-BE49-F238E27FC236}">
                <a16:creationId xmlns:a16="http://schemas.microsoft.com/office/drawing/2014/main" id="{6F54E555-5247-CC93-77E5-68FC45A6E8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" b="138"/>
          <a:stretch/>
        </p:blipFill>
        <p:spPr>
          <a:xfrm>
            <a:off x="1692275" y="2527300"/>
            <a:ext cx="2305050" cy="2298700"/>
          </a:xfrm>
          <a:custGeom>
            <a:avLst/>
            <a:gdLst>
              <a:gd name="connsiteX0" fmla="*/ 1149350 w 2298700"/>
              <a:gd name="connsiteY0" fmla="*/ 0 h 2298700"/>
              <a:gd name="connsiteX1" fmla="*/ 2298700 w 2298700"/>
              <a:gd name="connsiteY1" fmla="*/ 1149350 h 2298700"/>
              <a:gd name="connsiteX2" fmla="*/ 1149350 w 2298700"/>
              <a:gd name="connsiteY2" fmla="*/ 2298700 h 2298700"/>
              <a:gd name="connsiteX3" fmla="*/ 0 w 2298700"/>
              <a:gd name="connsiteY3" fmla="*/ 1149350 h 2298700"/>
              <a:gd name="connsiteX4" fmla="*/ 1149350 w 2298700"/>
              <a:gd name="connsiteY4" fmla="*/ 0 h 229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8700" h="2298700">
                <a:moveTo>
                  <a:pt x="1149350" y="0"/>
                </a:moveTo>
                <a:cubicBezTo>
                  <a:pt x="1784118" y="0"/>
                  <a:pt x="2298700" y="514582"/>
                  <a:pt x="2298700" y="1149350"/>
                </a:cubicBezTo>
                <a:cubicBezTo>
                  <a:pt x="2298700" y="1784118"/>
                  <a:pt x="1784118" y="2298700"/>
                  <a:pt x="1149350" y="2298700"/>
                </a:cubicBezTo>
                <a:cubicBezTo>
                  <a:pt x="514582" y="2298700"/>
                  <a:pt x="0" y="1784118"/>
                  <a:pt x="0" y="1149350"/>
                </a:cubicBezTo>
                <a:cubicBezTo>
                  <a:pt x="0" y="514582"/>
                  <a:pt x="514582" y="0"/>
                  <a:pt x="1149350" y="0"/>
                </a:cubicBezTo>
                <a:close/>
              </a:path>
            </a:pathLst>
          </a:cu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9D41395-FCE5-6052-6738-3A29A19B8FF5}"/>
              </a:ext>
            </a:extLst>
          </p:cNvPr>
          <p:cNvSpPr/>
          <p:nvPr/>
        </p:nvSpPr>
        <p:spPr>
          <a:xfrm>
            <a:off x="1695599" y="2527299"/>
            <a:ext cx="2304529" cy="2298700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막대 그래프 상향 추세 윤곽선">
            <a:extLst>
              <a:ext uri="{FF2B5EF4-FFF2-40B4-BE49-F238E27FC236}">
                <a16:creationId xmlns:a16="http://schemas.microsoft.com/office/drawing/2014/main" id="{36B0EB6E-A748-01A3-9D07-F3306BD2E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0398" y="2888001"/>
            <a:ext cx="784653" cy="7846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1624DD-58D3-CF17-5FB6-E084D69D7450}"/>
              </a:ext>
            </a:extLst>
          </p:cNvPr>
          <p:cNvSpPr txBox="1"/>
          <p:nvPr/>
        </p:nvSpPr>
        <p:spPr>
          <a:xfrm>
            <a:off x="2372872" y="3672654"/>
            <a:ext cx="94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356D41-521D-A5D3-62BB-0354A795692B}"/>
              </a:ext>
            </a:extLst>
          </p:cNvPr>
          <p:cNvSpPr txBox="1"/>
          <p:nvPr/>
        </p:nvSpPr>
        <p:spPr>
          <a:xfrm>
            <a:off x="2124427" y="4033356"/>
            <a:ext cx="146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</a:p>
        </p:txBody>
      </p:sp>
      <p:pic>
        <p:nvPicPr>
          <p:cNvPr id="38" name="그래픽 37" descr="자전거 타기 윤곽선">
            <a:extLst>
              <a:ext uri="{FF2B5EF4-FFF2-40B4-BE49-F238E27FC236}">
                <a16:creationId xmlns:a16="http://schemas.microsoft.com/office/drawing/2014/main" id="{EEDCA9C4-FF49-CA8E-254A-6FE3C5FC63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445501" y="2888001"/>
            <a:ext cx="784653" cy="7846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304DF98-ADB0-53E3-7EA3-5C0089B09E07}"/>
              </a:ext>
            </a:extLst>
          </p:cNvPr>
          <p:cNvSpPr txBox="1"/>
          <p:nvPr/>
        </p:nvSpPr>
        <p:spPr>
          <a:xfrm>
            <a:off x="6357975" y="3672654"/>
            <a:ext cx="94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254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 descr="천장, 실내, 가구, 테이블이(가) 표시된 사진&#10;&#10;자동 생성된 설명">
            <a:extLst>
              <a:ext uri="{FF2B5EF4-FFF2-40B4-BE49-F238E27FC236}">
                <a16:creationId xmlns:a16="http://schemas.microsoft.com/office/drawing/2014/main" id="{C8C77383-84DF-FF18-5065-967695A0F6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" r="148"/>
          <a:stretch/>
        </p:blipFill>
        <p:spPr>
          <a:xfrm>
            <a:off x="598488" y="971550"/>
            <a:ext cx="10960100" cy="33845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F0E94F-7D3A-6FBA-9A7A-34C2C0D6EEA7}"/>
              </a:ext>
            </a:extLst>
          </p:cNvPr>
          <p:cNvSpPr txBox="1"/>
          <p:nvPr/>
        </p:nvSpPr>
        <p:spPr>
          <a:xfrm>
            <a:off x="951623" y="159446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7F4FB6-2A7A-C136-7DC4-B6FA9E0DD3B8}"/>
              </a:ext>
            </a:extLst>
          </p:cNvPr>
          <p:cNvSpPr txBox="1"/>
          <p:nvPr/>
        </p:nvSpPr>
        <p:spPr>
          <a:xfrm>
            <a:off x="964323" y="134238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2FD42-32CB-13A6-2035-C447CA1D9FD7}"/>
              </a:ext>
            </a:extLst>
          </p:cNvPr>
          <p:cNvSpPr txBox="1"/>
          <p:nvPr/>
        </p:nvSpPr>
        <p:spPr>
          <a:xfrm>
            <a:off x="964323" y="2349736"/>
            <a:ext cx="2834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1FDDEAB-EA82-B35A-625C-7F64EEF636A1}"/>
              </a:ext>
            </a:extLst>
          </p:cNvPr>
          <p:cNvSpPr/>
          <p:nvPr/>
        </p:nvSpPr>
        <p:spPr>
          <a:xfrm>
            <a:off x="2166831" y="4163060"/>
            <a:ext cx="363538" cy="3635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F7DEF27-1FB8-C391-0445-7AD5BB61D36D}"/>
              </a:ext>
            </a:extLst>
          </p:cNvPr>
          <p:cNvSpPr/>
          <p:nvPr/>
        </p:nvSpPr>
        <p:spPr>
          <a:xfrm>
            <a:off x="4686998" y="4163060"/>
            <a:ext cx="363538" cy="3635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C054113-D79A-16D0-ED32-05ECA9F91DB3}"/>
              </a:ext>
            </a:extLst>
          </p:cNvPr>
          <p:cNvSpPr/>
          <p:nvPr/>
        </p:nvSpPr>
        <p:spPr>
          <a:xfrm>
            <a:off x="7207165" y="4163060"/>
            <a:ext cx="363538" cy="3635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20B2C7-6D2E-D596-ED18-F722B2947AEF}"/>
              </a:ext>
            </a:extLst>
          </p:cNvPr>
          <p:cNvSpPr/>
          <p:nvPr/>
        </p:nvSpPr>
        <p:spPr>
          <a:xfrm>
            <a:off x="9727331" y="4163060"/>
            <a:ext cx="363538" cy="3635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87F47-CB62-C9E5-E30C-F953FECD6FDC}"/>
              </a:ext>
            </a:extLst>
          </p:cNvPr>
          <p:cNvSpPr txBox="1"/>
          <p:nvPr/>
        </p:nvSpPr>
        <p:spPr>
          <a:xfrm>
            <a:off x="2044670" y="365401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분기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7AB4C9-C4D4-AD59-9D18-11827D282392}"/>
              </a:ext>
            </a:extLst>
          </p:cNvPr>
          <p:cNvSpPr txBox="1"/>
          <p:nvPr/>
        </p:nvSpPr>
        <p:spPr>
          <a:xfrm>
            <a:off x="4564837" y="365401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분기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7DB7E1-6E8E-7770-45A1-73F7D51F1054}"/>
              </a:ext>
            </a:extLst>
          </p:cNvPr>
          <p:cNvSpPr txBox="1"/>
          <p:nvPr/>
        </p:nvSpPr>
        <p:spPr>
          <a:xfrm>
            <a:off x="7085005" y="365401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분기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48854-CE92-EB57-707A-BDA1ABFA074D}"/>
              </a:ext>
            </a:extLst>
          </p:cNvPr>
          <p:cNvSpPr txBox="1"/>
          <p:nvPr/>
        </p:nvSpPr>
        <p:spPr>
          <a:xfrm>
            <a:off x="9605170" y="365401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분기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CBC8FA-ED31-F93C-12B7-45B755EEF0C0}"/>
              </a:ext>
            </a:extLst>
          </p:cNvPr>
          <p:cNvSpPr txBox="1"/>
          <p:nvPr/>
        </p:nvSpPr>
        <p:spPr>
          <a:xfrm>
            <a:off x="1662911" y="5491471"/>
            <a:ext cx="137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116341-12DC-C616-D425-BF804470CDE6}"/>
              </a:ext>
            </a:extLst>
          </p:cNvPr>
          <p:cNvSpPr txBox="1"/>
          <p:nvPr/>
        </p:nvSpPr>
        <p:spPr>
          <a:xfrm>
            <a:off x="1054364" y="5827999"/>
            <a:ext cx="265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2D1A19-1052-2AC4-63C0-9D4DBC52A1A6}"/>
              </a:ext>
            </a:extLst>
          </p:cNvPr>
          <p:cNvSpPr txBox="1"/>
          <p:nvPr/>
        </p:nvSpPr>
        <p:spPr>
          <a:xfrm>
            <a:off x="4182129" y="5491471"/>
            <a:ext cx="137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6456B1-4C68-F85F-067A-45F0D1334FF1}"/>
              </a:ext>
            </a:extLst>
          </p:cNvPr>
          <p:cNvSpPr txBox="1"/>
          <p:nvPr/>
        </p:nvSpPr>
        <p:spPr>
          <a:xfrm>
            <a:off x="3541559" y="5827999"/>
            <a:ext cx="265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C97C59-CF3A-44EF-C89B-0CB4C568DDAD}"/>
              </a:ext>
            </a:extLst>
          </p:cNvPr>
          <p:cNvSpPr txBox="1"/>
          <p:nvPr/>
        </p:nvSpPr>
        <p:spPr>
          <a:xfrm>
            <a:off x="6701347" y="5491471"/>
            <a:ext cx="137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A72BC6-F429-8769-3FE0-4BDE9F5A9970}"/>
              </a:ext>
            </a:extLst>
          </p:cNvPr>
          <p:cNvSpPr txBox="1"/>
          <p:nvPr/>
        </p:nvSpPr>
        <p:spPr>
          <a:xfrm>
            <a:off x="6060777" y="5827999"/>
            <a:ext cx="265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D472DB-437E-EBC7-F592-720DEB9EAD9D}"/>
              </a:ext>
            </a:extLst>
          </p:cNvPr>
          <p:cNvSpPr txBox="1"/>
          <p:nvPr/>
        </p:nvSpPr>
        <p:spPr>
          <a:xfrm>
            <a:off x="9220565" y="5491471"/>
            <a:ext cx="137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A3FCA4-AFB9-B0B9-6262-5AECD6A5AF00}"/>
              </a:ext>
            </a:extLst>
          </p:cNvPr>
          <p:cNvSpPr txBox="1"/>
          <p:nvPr/>
        </p:nvSpPr>
        <p:spPr>
          <a:xfrm>
            <a:off x="8579995" y="5827999"/>
            <a:ext cx="265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pic>
        <p:nvPicPr>
          <p:cNvPr id="65" name="그래픽 64" descr="자전거 타기 단색으로 채워진">
            <a:extLst>
              <a:ext uri="{FF2B5EF4-FFF2-40B4-BE49-F238E27FC236}">
                <a16:creationId xmlns:a16="http://schemas.microsoft.com/office/drawing/2014/main" id="{FF0783D0-C9AA-F6D5-E3CA-ADD056D38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0928" y="4784685"/>
            <a:ext cx="612547" cy="612547"/>
          </a:xfrm>
          <a:prstGeom prst="rect">
            <a:avLst/>
          </a:prstGeom>
        </p:spPr>
      </p:pic>
      <p:pic>
        <p:nvPicPr>
          <p:cNvPr id="67" name="그래픽 66" descr="자동차 정비사 단색으로 채워진">
            <a:extLst>
              <a:ext uri="{FF2B5EF4-FFF2-40B4-BE49-F238E27FC236}">
                <a16:creationId xmlns:a16="http://schemas.microsoft.com/office/drawing/2014/main" id="{E6B8EB91-A6E0-02A3-1158-34CD65DBD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1710" y="4784685"/>
            <a:ext cx="612547" cy="612547"/>
          </a:xfrm>
          <a:prstGeom prst="rect">
            <a:avLst/>
          </a:prstGeom>
        </p:spPr>
      </p:pic>
      <p:pic>
        <p:nvPicPr>
          <p:cNvPr id="69" name="그래픽 68" descr="법원 단색으로 채워진">
            <a:extLst>
              <a:ext uri="{FF2B5EF4-FFF2-40B4-BE49-F238E27FC236}">
                <a16:creationId xmlns:a16="http://schemas.microsoft.com/office/drawing/2014/main" id="{9285F5C0-5A9E-161E-1EAE-C58B8EE19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2492" y="4784685"/>
            <a:ext cx="612547" cy="612547"/>
          </a:xfrm>
          <a:prstGeom prst="rect">
            <a:avLst/>
          </a:prstGeom>
        </p:spPr>
      </p:pic>
      <p:pic>
        <p:nvPicPr>
          <p:cNvPr id="71" name="그래픽 70" descr="기중기 단색으로 채워진">
            <a:extLst>
              <a:ext uri="{FF2B5EF4-FFF2-40B4-BE49-F238E27FC236}">
                <a16:creationId xmlns:a16="http://schemas.microsoft.com/office/drawing/2014/main" id="{7FBE9B10-9AB7-D915-B051-4800423B70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8112" y="4784685"/>
            <a:ext cx="612547" cy="612547"/>
          </a:xfrm>
          <a:prstGeom prst="rect">
            <a:avLst/>
          </a:prstGeom>
        </p:spPr>
      </p:pic>
      <p:sp>
        <p:nvSpPr>
          <p:cNvPr id="3" name="직사각형 5">
            <a:extLst>
              <a:ext uri="{FF2B5EF4-FFF2-40B4-BE49-F238E27FC236}">
                <a16:creationId xmlns:a16="http://schemas.microsoft.com/office/drawing/2014/main" id="{755C11CC-64FD-30B1-DEC0-822A0E0EE071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AA2CF-7F0F-5ED7-2047-F992652F74ED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963733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건물, 의류, 상업용 건물, 신발류이(가) 표시된 사진&#10;&#10;자동 생성된 설명">
            <a:extLst>
              <a:ext uri="{FF2B5EF4-FFF2-40B4-BE49-F238E27FC236}">
                <a16:creationId xmlns:a16="http://schemas.microsoft.com/office/drawing/2014/main" id="{6AD5B623-246F-559E-97A7-2B25FC6C1F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" r="137"/>
          <a:stretch/>
        </p:blipFill>
        <p:spPr>
          <a:xfrm>
            <a:off x="0" y="2114550"/>
            <a:ext cx="12192000" cy="29559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834C638-E071-6495-8867-E3D0046D563B}"/>
              </a:ext>
            </a:extLst>
          </p:cNvPr>
          <p:cNvSpPr/>
          <p:nvPr/>
        </p:nvSpPr>
        <p:spPr>
          <a:xfrm>
            <a:off x="1461983" y="2324673"/>
            <a:ext cx="2199279" cy="11429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A701A13-3A81-AE79-7CA0-32358C1D3DCA}"/>
              </a:ext>
            </a:extLst>
          </p:cNvPr>
          <p:cNvSpPr/>
          <p:nvPr/>
        </p:nvSpPr>
        <p:spPr>
          <a:xfrm>
            <a:off x="3822239" y="2324673"/>
            <a:ext cx="2199279" cy="11429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ED2DC27-105D-A2B1-8F79-43B27B0C7886}"/>
              </a:ext>
            </a:extLst>
          </p:cNvPr>
          <p:cNvSpPr/>
          <p:nvPr/>
        </p:nvSpPr>
        <p:spPr>
          <a:xfrm>
            <a:off x="6188562" y="2324673"/>
            <a:ext cx="2199279" cy="11429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EA39A3-9C4A-F9E9-1C06-A8E2A2BA226E}"/>
              </a:ext>
            </a:extLst>
          </p:cNvPr>
          <p:cNvSpPr/>
          <p:nvPr/>
        </p:nvSpPr>
        <p:spPr>
          <a:xfrm>
            <a:off x="8548818" y="2324673"/>
            <a:ext cx="2199279" cy="11429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9F0191-0FA5-6F89-D446-7E751B048EDC}"/>
              </a:ext>
            </a:extLst>
          </p:cNvPr>
          <p:cNvSpPr/>
          <p:nvPr/>
        </p:nvSpPr>
        <p:spPr>
          <a:xfrm>
            <a:off x="1461983" y="3607373"/>
            <a:ext cx="2199279" cy="11429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947DC58-2AE9-3D98-D173-D2278957E3AA}"/>
              </a:ext>
            </a:extLst>
          </p:cNvPr>
          <p:cNvSpPr/>
          <p:nvPr/>
        </p:nvSpPr>
        <p:spPr>
          <a:xfrm>
            <a:off x="3822239" y="3607373"/>
            <a:ext cx="2199279" cy="11429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E0EEB91-7C1A-C161-F340-BF94E947807C}"/>
              </a:ext>
            </a:extLst>
          </p:cNvPr>
          <p:cNvSpPr/>
          <p:nvPr/>
        </p:nvSpPr>
        <p:spPr>
          <a:xfrm>
            <a:off x="6188562" y="3607373"/>
            <a:ext cx="2199279" cy="11429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8D8B3B8-98A2-9150-E88C-2FEB332B9BCF}"/>
              </a:ext>
            </a:extLst>
          </p:cNvPr>
          <p:cNvSpPr/>
          <p:nvPr/>
        </p:nvSpPr>
        <p:spPr>
          <a:xfrm>
            <a:off x="8548818" y="3607373"/>
            <a:ext cx="2199279" cy="11429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AC8193-19D2-0BE4-4466-D372233B20F8}"/>
              </a:ext>
            </a:extLst>
          </p:cNvPr>
          <p:cNvSpPr txBox="1"/>
          <p:nvPr/>
        </p:nvSpPr>
        <p:spPr>
          <a:xfrm>
            <a:off x="1650851" y="5458851"/>
            <a:ext cx="183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5,000,000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C25B77-C3F0-60B0-D380-D3BF3952D79E}"/>
              </a:ext>
            </a:extLst>
          </p:cNvPr>
          <p:cNvSpPr txBox="1"/>
          <p:nvPr/>
        </p:nvSpPr>
        <p:spPr>
          <a:xfrm>
            <a:off x="4011107" y="5458851"/>
            <a:ext cx="183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40,000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21ABA6-8CF4-1FAB-1FA1-784EA2FF21D8}"/>
              </a:ext>
            </a:extLst>
          </p:cNvPr>
          <p:cNvSpPr txBox="1"/>
          <p:nvPr/>
        </p:nvSpPr>
        <p:spPr>
          <a:xfrm>
            <a:off x="6371363" y="5458851"/>
            <a:ext cx="183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2,000</a:t>
            </a:r>
            <a:endParaRPr lang="ko-KR" altLang="en-US" sz="2400" dirty="0">
              <a:solidFill>
                <a:schemeClr val="accent2">
                  <a:lumMod val="85000"/>
                  <a:lumOff val="15000"/>
                </a:schemeClr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194AA1-FED8-4D19-3387-17D881148158}"/>
              </a:ext>
            </a:extLst>
          </p:cNvPr>
          <p:cNvSpPr txBox="1"/>
          <p:nvPr/>
        </p:nvSpPr>
        <p:spPr>
          <a:xfrm>
            <a:off x="8731619" y="5458851"/>
            <a:ext cx="183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150</a:t>
            </a:r>
            <a:endParaRPr lang="ko-KR" altLang="en-US" sz="2400" dirty="0">
              <a:solidFill>
                <a:schemeClr val="accent2">
                  <a:lumMod val="85000"/>
                  <a:lumOff val="15000"/>
                </a:schemeClr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052C41-62C7-7305-5CA9-518BFD866CFD}"/>
              </a:ext>
            </a:extLst>
          </p:cNvPr>
          <p:cNvSpPr/>
          <p:nvPr/>
        </p:nvSpPr>
        <p:spPr>
          <a:xfrm>
            <a:off x="1556331" y="5980706"/>
            <a:ext cx="2022714" cy="3869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98C3A18-0DD4-1DEA-6CFA-83C945CA26CE}"/>
              </a:ext>
            </a:extLst>
          </p:cNvPr>
          <p:cNvSpPr/>
          <p:nvPr/>
        </p:nvSpPr>
        <p:spPr>
          <a:xfrm>
            <a:off x="3910521" y="5980706"/>
            <a:ext cx="2022714" cy="38696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D1FC7AB-8BA2-1AC9-91BB-7E3FC72A6E90}"/>
              </a:ext>
            </a:extLst>
          </p:cNvPr>
          <p:cNvSpPr/>
          <p:nvPr/>
        </p:nvSpPr>
        <p:spPr>
          <a:xfrm>
            <a:off x="6276843" y="5980706"/>
            <a:ext cx="2022714" cy="38696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E5C53F7-9F0B-5F51-1933-7B598E0C4517}"/>
              </a:ext>
            </a:extLst>
          </p:cNvPr>
          <p:cNvSpPr/>
          <p:nvPr/>
        </p:nvSpPr>
        <p:spPr>
          <a:xfrm>
            <a:off x="8638079" y="5980706"/>
            <a:ext cx="2022714" cy="38696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542BFDF-63F7-A24E-319B-58C20A6AB8CE}"/>
              </a:ext>
            </a:extLst>
          </p:cNvPr>
          <p:cNvCxnSpPr/>
          <p:nvPr/>
        </p:nvCxnSpPr>
        <p:spPr>
          <a:xfrm>
            <a:off x="3741849" y="5678264"/>
            <a:ext cx="0" cy="48450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3765E3-940D-2311-8AA2-D6BC7F19738E}"/>
              </a:ext>
            </a:extLst>
          </p:cNvPr>
          <p:cNvCxnSpPr/>
          <p:nvPr/>
        </p:nvCxnSpPr>
        <p:spPr>
          <a:xfrm>
            <a:off x="6096000" y="5678264"/>
            <a:ext cx="0" cy="48450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9D79954-F0F3-D06A-8E7B-31A3FFC93F2E}"/>
              </a:ext>
            </a:extLst>
          </p:cNvPr>
          <p:cNvCxnSpPr/>
          <p:nvPr/>
        </p:nvCxnSpPr>
        <p:spPr>
          <a:xfrm>
            <a:off x="8472618" y="5678264"/>
            <a:ext cx="0" cy="48450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텍스트, 스크린샷, 그래픽, 다채로움이(가) 표시된 사진&#10;&#10;자동 생성된 설명">
            <a:extLst>
              <a:ext uri="{FF2B5EF4-FFF2-40B4-BE49-F238E27FC236}">
                <a16:creationId xmlns:a16="http://schemas.microsoft.com/office/drawing/2014/main" id="{58F2EB8D-F859-7118-7449-0F13177427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708" y="2475233"/>
            <a:ext cx="867827" cy="841878"/>
          </a:xfrm>
          <a:prstGeom prst="rect">
            <a:avLst/>
          </a:prstGeom>
        </p:spPr>
      </p:pic>
      <p:pic>
        <p:nvPicPr>
          <p:cNvPr id="45" name="그림 44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A426E607-9F24-F2E7-FEA3-68018B09EB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832" y="2386397"/>
            <a:ext cx="1031465" cy="930714"/>
          </a:xfrm>
          <a:prstGeom prst="rect">
            <a:avLst/>
          </a:prstGeom>
        </p:spPr>
      </p:pic>
      <p:pic>
        <p:nvPicPr>
          <p:cNvPr id="47" name="그림 46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5CE5CD4C-808D-A7DD-6397-13D4849C5C4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5299" y="2465073"/>
            <a:ext cx="945802" cy="876164"/>
          </a:xfrm>
          <a:prstGeom prst="rect">
            <a:avLst/>
          </a:prstGeom>
        </p:spPr>
      </p:pic>
      <p:pic>
        <p:nvPicPr>
          <p:cNvPr id="49" name="그림 4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757AC980-5E5D-F0DB-DF7C-FD40340472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6078" y="2430766"/>
            <a:ext cx="1344756" cy="944778"/>
          </a:xfrm>
          <a:prstGeom prst="rect">
            <a:avLst/>
          </a:prstGeom>
        </p:spPr>
      </p:pic>
      <p:pic>
        <p:nvPicPr>
          <p:cNvPr id="51" name="그림 50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F00D80FE-7F08-C275-557C-391B991D4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4538" y="3705454"/>
            <a:ext cx="1055063" cy="966165"/>
          </a:xfrm>
          <a:prstGeom prst="rect">
            <a:avLst/>
          </a:prstGeom>
        </p:spPr>
      </p:pic>
      <p:pic>
        <p:nvPicPr>
          <p:cNvPr id="53" name="그림 5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1EA11FA9-AD30-01EA-DC62-AE89360848B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2317" y="3770519"/>
            <a:ext cx="1235043" cy="789437"/>
          </a:xfrm>
          <a:prstGeom prst="rect">
            <a:avLst/>
          </a:prstGeom>
        </p:spPr>
      </p:pic>
      <p:pic>
        <p:nvPicPr>
          <p:cNvPr id="55" name="그림 54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B5375F21-8718-3F20-14C4-1450C0E6C1A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1465" y="3920494"/>
            <a:ext cx="1653469" cy="515764"/>
          </a:xfrm>
          <a:prstGeom prst="rect">
            <a:avLst/>
          </a:prstGeom>
        </p:spPr>
      </p:pic>
      <p:pic>
        <p:nvPicPr>
          <p:cNvPr id="57" name="그림 56" descr="그래픽, 폰트, 로고, 디자인이(가) 표시된 사진&#10;&#10;자동 생성된 설명">
            <a:extLst>
              <a:ext uri="{FF2B5EF4-FFF2-40B4-BE49-F238E27FC236}">
                <a16:creationId xmlns:a16="http://schemas.microsoft.com/office/drawing/2014/main" id="{347C369F-07A5-DA2C-A176-DF25D2B446C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2984" y="3930654"/>
            <a:ext cx="1660090" cy="523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62FEBC-B976-AC01-CC3C-2FFBF70FADA3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24740DA5-DCD1-7653-4828-94F60BDC6301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74395-90B0-7964-F92A-FBF1700FDF8E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250261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D1245A-4A3E-CE12-C639-861A930EECB8}"/>
              </a:ext>
            </a:extLst>
          </p:cNvPr>
          <p:cNvSpPr/>
          <p:nvPr/>
        </p:nvSpPr>
        <p:spPr>
          <a:xfrm rot="18900000">
            <a:off x="7662855" y="2459596"/>
            <a:ext cx="2638333" cy="263833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58D342-B879-317E-B839-C324C71902C5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815594-FAEB-ABAD-178A-A556B0968FE0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77459F-06A7-8217-EF8C-AF7FCD31CF47}"/>
              </a:ext>
            </a:extLst>
          </p:cNvPr>
          <p:cNvSpPr txBox="1"/>
          <p:nvPr/>
        </p:nvSpPr>
        <p:spPr>
          <a:xfrm>
            <a:off x="626606" y="3963397"/>
            <a:ext cx="2900365" cy="521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5551AB-6D6E-B948-2902-529B930CB64F}"/>
              </a:ext>
            </a:extLst>
          </p:cNvPr>
          <p:cNvSpPr txBox="1"/>
          <p:nvPr/>
        </p:nvSpPr>
        <p:spPr>
          <a:xfrm flipH="1">
            <a:off x="626606" y="3655620"/>
            <a:ext cx="6412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944634-7CD2-FB51-5297-877F0FC5EEB9}"/>
              </a:ext>
            </a:extLst>
          </p:cNvPr>
          <p:cNvSpPr/>
          <p:nvPr/>
        </p:nvSpPr>
        <p:spPr>
          <a:xfrm>
            <a:off x="8310547" y="1294623"/>
            <a:ext cx="1342950" cy="13429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5ED0E1C-69AA-31E3-CEE7-5D95457E7534}"/>
              </a:ext>
            </a:extLst>
          </p:cNvPr>
          <p:cNvSpPr/>
          <p:nvPr/>
        </p:nvSpPr>
        <p:spPr>
          <a:xfrm>
            <a:off x="8310547" y="4836066"/>
            <a:ext cx="1342950" cy="13429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A236AE-E11D-EDA3-FC17-09FE0825551C}"/>
              </a:ext>
            </a:extLst>
          </p:cNvPr>
          <p:cNvSpPr txBox="1"/>
          <p:nvPr/>
        </p:nvSpPr>
        <p:spPr>
          <a:xfrm>
            <a:off x="8310546" y="5226296"/>
            <a:ext cx="134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입력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56DEA55-0F79-3968-33D3-B902EE605C00}"/>
              </a:ext>
            </a:extLst>
          </p:cNvPr>
          <p:cNvSpPr txBox="1"/>
          <p:nvPr/>
        </p:nvSpPr>
        <p:spPr>
          <a:xfrm>
            <a:off x="8310545" y="1673710"/>
            <a:ext cx="134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입력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A04314-B657-584F-A5AF-EBF850F8187E}"/>
              </a:ext>
            </a:extLst>
          </p:cNvPr>
          <p:cNvSpPr txBox="1"/>
          <p:nvPr/>
        </p:nvSpPr>
        <p:spPr>
          <a:xfrm>
            <a:off x="626606" y="5488740"/>
            <a:ext cx="2900365" cy="521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0D794D-0C58-E942-8216-CC8A436D0D9B}"/>
              </a:ext>
            </a:extLst>
          </p:cNvPr>
          <p:cNvSpPr txBox="1"/>
          <p:nvPr/>
        </p:nvSpPr>
        <p:spPr>
          <a:xfrm flipH="1">
            <a:off x="626606" y="5199764"/>
            <a:ext cx="6412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lang="en-US" altLang="ko-KR" sz="14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3E028C8-3673-8464-D8EB-BB60AFD5DE78}"/>
              </a:ext>
            </a:extLst>
          </p:cNvPr>
          <p:cNvSpPr/>
          <p:nvPr/>
        </p:nvSpPr>
        <p:spPr>
          <a:xfrm>
            <a:off x="10149245" y="3119232"/>
            <a:ext cx="1342950" cy="1342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AFDBB9-B655-5F43-2C1C-1FE722D38476}"/>
              </a:ext>
            </a:extLst>
          </p:cNvPr>
          <p:cNvSpPr txBox="1"/>
          <p:nvPr/>
        </p:nvSpPr>
        <p:spPr>
          <a:xfrm>
            <a:off x="10164407" y="3498317"/>
            <a:ext cx="1327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입력 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459D007-94B3-42CB-C9C8-6D05378C7FE6}"/>
              </a:ext>
            </a:extLst>
          </p:cNvPr>
          <p:cNvSpPr/>
          <p:nvPr/>
        </p:nvSpPr>
        <p:spPr>
          <a:xfrm>
            <a:off x="6444963" y="3119232"/>
            <a:ext cx="1342950" cy="1342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9EA923-C56B-1988-4047-185B53B46F77}"/>
              </a:ext>
            </a:extLst>
          </p:cNvPr>
          <p:cNvSpPr txBox="1"/>
          <p:nvPr/>
        </p:nvSpPr>
        <p:spPr>
          <a:xfrm>
            <a:off x="6444963" y="3498317"/>
            <a:ext cx="134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입력 </a:t>
            </a:r>
          </a:p>
        </p:txBody>
      </p:sp>
      <p:pic>
        <p:nvPicPr>
          <p:cNvPr id="73" name="그래픽 72" descr="농업 단색으로 채워진">
            <a:extLst>
              <a:ext uri="{FF2B5EF4-FFF2-40B4-BE49-F238E27FC236}">
                <a16:creationId xmlns:a16="http://schemas.microsoft.com/office/drawing/2014/main" id="{CEF3CCB0-3CA8-C3D4-6AF8-1F639B8D7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4820" y="3256129"/>
            <a:ext cx="914400" cy="9144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289164B-02E9-A812-6D20-26A2AD60D5B6}"/>
              </a:ext>
            </a:extLst>
          </p:cNvPr>
          <p:cNvSpPr txBox="1"/>
          <p:nvPr/>
        </p:nvSpPr>
        <p:spPr>
          <a:xfrm>
            <a:off x="3426986" y="3963397"/>
            <a:ext cx="2900365" cy="521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8A6B74-223B-392B-1C7F-84B85CCF1E7A}"/>
              </a:ext>
            </a:extLst>
          </p:cNvPr>
          <p:cNvSpPr txBox="1"/>
          <p:nvPr/>
        </p:nvSpPr>
        <p:spPr>
          <a:xfrm flipH="1">
            <a:off x="3426986" y="3655620"/>
            <a:ext cx="6412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lang="en-US" altLang="ko-KR" sz="14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DFAA360-B9CB-1086-4D58-CDBF00762B7D}"/>
              </a:ext>
            </a:extLst>
          </p:cNvPr>
          <p:cNvSpPr txBox="1"/>
          <p:nvPr/>
        </p:nvSpPr>
        <p:spPr>
          <a:xfrm>
            <a:off x="3426986" y="5488740"/>
            <a:ext cx="2900365" cy="521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E599E2-5338-642C-9860-56F9D7538EDC}"/>
              </a:ext>
            </a:extLst>
          </p:cNvPr>
          <p:cNvSpPr txBox="1"/>
          <p:nvPr/>
        </p:nvSpPr>
        <p:spPr>
          <a:xfrm flipH="1">
            <a:off x="3426986" y="5199764"/>
            <a:ext cx="6412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</a:t>
            </a:r>
            <a:r>
              <a:rPr lang="en-US" altLang="ko-KR" sz="14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0D4FBCFF-73DD-A2C1-2E20-6F6F95434519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84A6E-DF05-CF8B-81E6-EE22D8906E2C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623604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AEF40F7-6D64-BBA8-F9CA-77C733697D09}"/>
              </a:ext>
            </a:extLst>
          </p:cNvPr>
          <p:cNvSpPr/>
          <p:nvPr/>
        </p:nvSpPr>
        <p:spPr>
          <a:xfrm>
            <a:off x="8115847" y="2394647"/>
            <a:ext cx="2869551" cy="3707979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F41795-54D7-C813-FF0C-BE52942C3BAD}"/>
              </a:ext>
            </a:extLst>
          </p:cNvPr>
          <p:cNvSpPr/>
          <p:nvPr/>
        </p:nvSpPr>
        <p:spPr>
          <a:xfrm>
            <a:off x="4670460" y="2394647"/>
            <a:ext cx="2869551" cy="3707979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196EFD9-E6EE-0D8A-8511-C079A596AD18}"/>
              </a:ext>
            </a:extLst>
          </p:cNvPr>
          <p:cNvSpPr/>
          <p:nvPr/>
        </p:nvSpPr>
        <p:spPr>
          <a:xfrm>
            <a:off x="1225073" y="2394647"/>
            <a:ext cx="2869551" cy="3707979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EA52-F3AA-9368-80A2-4D6E796807F3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1C1C7-84E0-E2D3-1D6B-A99D1A5AB3D8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8CB80E-6279-A017-8558-BE3E3AE56830}"/>
              </a:ext>
            </a:extLst>
          </p:cNvPr>
          <p:cNvSpPr txBox="1"/>
          <p:nvPr/>
        </p:nvSpPr>
        <p:spPr>
          <a:xfrm>
            <a:off x="1679031" y="3659244"/>
            <a:ext cx="196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입력하세요</a:t>
            </a:r>
            <a:r>
              <a:rPr lang="en-US" altLang="ko-KR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1-2</a:t>
            </a:r>
            <a:r>
              <a:rPr lang="ko-KR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거 같아요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A80095-20A3-3C28-46FE-0854A2CE6EA2}"/>
              </a:ext>
            </a:extLst>
          </p:cNvPr>
          <p:cNvSpPr txBox="1"/>
          <p:nvPr/>
        </p:nvSpPr>
        <p:spPr>
          <a:xfrm>
            <a:off x="1568143" y="3270590"/>
            <a:ext cx="218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E29AD0CC-1A81-0A2B-5EC9-E32CA8519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5680" y="2639983"/>
            <a:ext cx="328329" cy="40537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3E4E22F-3074-EE26-0628-D3BAEF7E3EC9}"/>
              </a:ext>
            </a:extLst>
          </p:cNvPr>
          <p:cNvSpPr txBox="1"/>
          <p:nvPr/>
        </p:nvSpPr>
        <p:spPr>
          <a:xfrm>
            <a:off x="5008500" y="3270590"/>
            <a:ext cx="218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5528A4CC-3B79-B8F5-3E3D-CE3ADBFDA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6037" y="2652683"/>
            <a:ext cx="328329" cy="405379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47860E0-AA63-DEE2-015D-8A1A79C6B692}"/>
              </a:ext>
            </a:extLst>
          </p:cNvPr>
          <p:cNvSpPr txBox="1"/>
          <p:nvPr/>
        </p:nvSpPr>
        <p:spPr>
          <a:xfrm>
            <a:off x="8444234" y="3270590"/>
            <a:ext cx="218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B6396354-44C5-639B-82CB-F05C84847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1771" y="2665383"/>
            <a:ext cx="328329" cy="4053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9B8E8-7496-9F31-5ADE-11F8D34278E1}"/>
              </a:ext>
            </a:extLst>
          </p:cNvPr>
          <p:cNvSpPr txBox="1"/>
          <p:nvPr/>
        </p:nvSpPr>
        <p:spPr>
          <a:xfrm>
            <a:off x="5124417" y="3659244"/>
            <a:ext cx="196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입력하세요</a:t>
            </a:r>
            <a:r>
              <a:rPr lang="en-US" altLang="ko-KR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1-2</a:t>
            </a:r>
            <a:r>
              <a:rPr lang="ko-KR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거 같아요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AB2C4-9089-3ADD-C74A-FB02858AA61D}"/>
              </a:ext>
            </a:extLst>
          </p:cNvPr>
          <p:cNvSpPr txBox="1"/>
          <p:nvPr/>
        </p:nvSpPr>
        <p:spPr>
          <a:xfrm>
            <a:off x="8569804" y="3659244"/>
            <a:ext cx="196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입력하세요</a:t>
            </a:r>
            <a:r>
              <a:rPr lang="en-US" altLang="ko-KR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1-2</a:t>
            </a:r>
            <a:r>
              <a:rPr lang="ko-KR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거 같아요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5B0DB1-302F-1B3E-9E48-84FCF9B0A842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DF978C-D232-964E-08DA-51E640A9C3A7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19" name="그림 개체 틀 18" descr="하늘, 건물, 타워 블록, 상업용 건물이(가) 표시된 사진&#10;&#10;자동 생성된 설명">
            <a:extLst>
              <a:ext uri="{FF2B5EF4-FFF2-40B4-BE49-F238E27FC236}">
                <a16:creationId xmlns:a16="http://schemas.microsoft.com/office/drawing/2014/main" id="{FAFCC322-AC8B-A123-B33C-093AC81BED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1225550" y="4405313"/>
            <a:ext cx="2868613" cy="1697037"/>
          </a:xfrm>
          <a:custGeom>
            <a:avLst/>
            <a:gdLst>
              <a:gd name="connsiteX0" fmla="*/ 0 w 2869551"/>
              <a:gd name="connsiteY0" fmla="*/ 0 h 1696881"/>
              <a:gd name="connsiteX1" fmla="*/ 2869551 w 2869551"/>
              <a:gd name="connsiteY1" fmla="*/ 0 h 1696881"/>
              <a:gd name="connsiteX2" fmla="*/ 2869551 w 2869551"/>
              <a:gd name="connsiteY2" fmla="*/ 1572658 h 1696881"/>
              <a:gd name="connsiteX3" fmla="*/ 2745328 w 2869551"/>
              <a:gd name="connsiteY3" fmla="*/ 1696881 h 1696881"/>
              <a:gd name="connsiteX4" fmla="*/ 124223 w 2869551"/>
              <a:gd name="connsiteY4" fmla="*/ 1696881 h 1696881"/>
              <a:gd name="connsiteX5" fmla="*/ 0 w 2869551"/>
              <a:gd name="connsiteY5" fmla="*/ 1572658 h 169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9551" h="1696881">
                <a:moveTo>
                  <a:pt x="0" y="0"/>
                </a:moveTo>
                <a:lnTo>
                  <a:pt x="2869551" y="0"/>
                </a:lnTo>
                <a:lnTo>
                  <a:pt x="2869551" y="1572658"/>
                </a:lnTo>
                <a:cubicBezTo>
                  <a:pt x="2869551" y="1641264"/>
                  <a:pt x="2813934" y="1696881"/>
                  <a:pt x="2745328" y="1696881"/>
                </a:cubicBezTo>
                <a:lnTo>
                  <a:pt x="124223" y="1696881"/>
                </a:lnTo>
                <a:cubicBezTo>
                  <a:pt x="55617" y="1696881"/>
                  <a:pt x="0" y="1641264"/>
                  <a:pt x="0" y="1572658"/>
                </a:cubicBezTo>
                <a:close/>
              </a:path>
            </a:pathLst>
          </a:custGeom>
        </p:spPr>
      </p:pic>
      <p:pic>
        <p:nvPicPr>
          <p:cNvPr id="20" name="그림 개체 틀 19" descr="사람, 의류, 실내, 테이블이(가) 표시된 사진&#10;&#10;자동 생성된 설명">
            <a:extLst>
              <a:ext uri="{FF2B5EF4-FFF2-40B4-BE49-F238E27FC236}">
                <a16:creationId xmlns:a16="http://schemas.microsoft.com/office/drawing/2014/main" id="{E79F927F-A261-A037-D641-972786E963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>
          <a:xfrm>
            <a:off x="4660900" y="4405313"/>
            <a:ext cx="2870200" cy="1697037"/>
          </a:xfrm>
          <a:custGeom>
            <a:avLst/>
            <a:gdLst>
              <a:gd name="connsiteX0" fmla="*/ 0 w 2869551"/>
              <a:gd name="connsiteY0" fmla="*/ 0 h 1696881"/>
              <a:gd name="connsiteX1" fmla="*/ 2869551 w 2869551"/>
              <a:gd name="connsiteY1" fmla="*/ 0 h 1696881"/>
              <a:gd name="connsiteX2" fmla="*/ 2869551 w 2869551"/>
              <a:gd name="connsiteY2" fmla="*/ 1572658 h 1696881"/>
              <a:gd name="connsiteX3" fmla="*/ 2745328 w 2869551"/>
              <a:gd name="connsiteY3" fmla="*/ 1696881 h 1696881"/>
              <a:gd name="connsiteX4" fmla="*/ 124223 w 2869551"/>
              <a:gd name="connsiteY4" fmla="*/ 1696881 h 1696881"/>
              <a:gd name="connsiteX5" fmla="*/ 0 w 2869551"/>
              <a:gd name="connsiteY5" fmla="*/ 1572658 h 169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9551" h="1696881">
                <a:moveTo>
                  <a:pt x="0" y="0"/>
                </a:moveTo>
                <a:lnTo>
                  <a:pt x="2869551" y="0"/>
                </a:lnTo>
                <a:lnTo>
                  <a:pt x="2869551" y="1572658"/>
                </a:lnTo>
                <a:cubicBezTo>
                  <a:pt x="2869551" y="1641264"/>
                  <a:pt x="2813934" y="1696881"/>
                  <a:pt x="2745328" y="1696881"/>
                </a:cubicBezTo>
                <a:lnTo>
                  <a:pt x="124223" y="1696881"/>
                </a:lnTo>
                <a:cubicBezTo>
                  <a:pt x="55617" y="1696881"/>
                  <a:pt x="0" y="1641264"/>
                  <a:pt x="0" y="1572658"/>
                </a:cubicBezTo>
                <a:close/>
              </a:path>
            </a:pathLst>
          </a:custGeom>
        </p:spPr>
      </p:pic>
      <p:pic>
        <p:nvPicPr>
          <p:cNvPr id="21" name="그림 개체 틀 20" descr="사람, 지상, 비닐 봉투, 야외이(가) 표시된 사진&#10;&#10;자동 생성된 설명">
            <a:extLst>
              <a:ext uri="{FF2B5EF4-FFF2-40B4-BE49-F238E27FC236}">
                <a16:creationId xmlns:a16="http://schemas.microsoft.com/office/drawing/2014/main" id="{CDB24B11-47CF-5A8C-28BD-19484FD500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>
            <a:fillRect/>
          </a:stretch>
        </p:blipFill>
        <p:spPr>
          <a:xfrm>
            <a:off x="8115300" y="4405313"/>
            <a:ext cx="2870200" cy="1697037"/>
          </a:xfrm>
          <a:custGeom>
            <a:avLst/>
            <a:gdLst>
              <a:gd name="connsiteX0" fmla="*/ 0 w 2869551"/>
              <a:gd name="connsiteY0" fmla="*/ 0 h 1696881"/>
              <a:gd name="connsiteX1" fmla="*/ 2869551 w 2869551"/>
              <a:gd name="connsiteY1" fmla="*/ 0 h 1696881"/>
              <a:gd name="connsiteX2" fmla="*/ 2869551 w 2869551"/>
              <a:gd name="connsiteY2" fmla="*/ 1572658 h 1696881"/>
              <a:gd name="connsiteX3" fmla="*/ 2745328 w 2869551"/>
              <a:gd name="connsiteY3" fmla="*/ 1696881 h 1696881"/>
              <a:gd name="connsiteX4" fmla="*/ 124223 w 2869551"/>
              <a:gd name="connsiteY4" fmla="*/ 1696881 h 1696881"/>
              <a:gd name="connsiteX5" fmla="*/ 0 w 2869551"/>
              <a:gd name="connsiteY5" fmla="*/ 1572658 h 169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9551" h="1696881">
                <a:moveTo>
                  <a:pt x="0" y="0"/>
                </a:moveTo>
                <a:lnTo>
                  <a:pt x="2869551" y="0"/>
                </a:lnTo>
                <a:lnTo>
                  <a:pt x="2869551" y="1572658"/>
                </a:lnTo>
                <a:cubicBezTo>
                  <a:pt x="2869551" y="1641264"/>
                  <a:pt x="2813934" y="1696881"/>
                  <a:pt x="2745328" y="1696881"/>
                </a:cubicBezTo>
                <a:lnTo>
                  <a:pt x="124223" y="1696881"/>
                </a:lnTo>
                <a:cubicBezTo>
                  <a:pt x="55617" y="1696881"/>
                  <a:pt x="0" y="1641264"/>
                  <a:pt x="0" y="1572658"/>
                </a:cubicBezTo>
                <a:close/>
              </a:path>
            </a:pathLst>
          </a:cu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A894F1D-3E38-0FAB-DFB2-B1D098D239F4}"/>
              </a:ext>
            </a:extLst>
          </p:cNvPr>
          <p:cNvSpPr txBox="1"/>
          <p:nvPr/>
        </p:nvSpPr>
        <p:spPr>
          <a:xfrm>
            <a:off x="1241657" y="5831363"/>
            <a:ext cx="1753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lang="en-US" altLang="ko-KR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lang="en-US" altLang="ko-KR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5542079-9232-A51C-E305-6DE36727DCA3}"/>
              </a:ext>
            </a:extLst>
          </p:cNvPr>
          <p:cNvSpPr txBox="1"/>
          <p:nvPr/>
        </p:nvSpPr>
        <p:spPr>
          <a:xfrm>
            <a:off x="4685756" y="5831363"/>
            <a:ext cx="1753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lang="en-US" altLang="ko-KR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lang="en-US" altLang="ko-KR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3FD970C-B63D-60CC-FC07-CE1C04AEAB00}"/>
              </a:ext>
            </a:extLst>
          </p:cNvPr>
          <p:cNvSpPr txBox="1"/>
          <p:nvPr/>
        </p:nvSpPr>
        <p:spPr>
          <a:xfrm>
            <a:off x="8146326" y="5831363"/>
            <a:ext cx="1753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lang="en-US" altLang="ko-KR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lang="en-US" altLang="ko-KR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641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B54DA25A-8EA5-4E4E-60CA-1208391465CE}"/>
              </a:ext>
            </a:extLst>
          </p:cNvPr>
          <p:cNvGrpSpPr/>
          <p:nvPr/>
        </p:nvGrpSpPr>
        <p:grpSpPr>
          <a:xfrm>
            <a:off x="2090928" y="2067646"/>
            <a:ext cx="8496355" cy="3740857"/>
            <a:chOff x="2542227" y="2336800"/>
            <a:chExt cx="8496355" cy="347170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E5B7A43-E86B-63C4-7FCF-EE5025B509BE}"/>
                </a:ext>
              </a:extLst>
            </p:cNvPr>
            <p:cNvCxnSpPr/>
            <p:nvPr/>
          </p:nvCxnSpPr>
          <p:spPr>
            <a:xfrm>
              <a:off x="2542227" y="2336800"/>
              <a:ext cx="0" cy="3471703"/>
            </a:xfrm>
            <a:prstGeom prst="line">
              <a:avLst/>
            </a:prstGeom>
            <a:ln w="12700">
              <a:solidFill>
                <a:schemeClr val="accent4">
                  <a:lumMod val="9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321A686-F753-8B7B-2456-8F0F2AAD9D44}"/>
                </a:ext>
              </a:extLst>
            </p:cNvPr>
            <p:cNvCxnSpPr/>
            <p:nvPr/>
          </p:nvCxnSpPr>
          <p:spPr>
            <a:xfrm>
              <a:off x="3958286" y="2336800"/>
              <a:ext cx="0" cy="3471703"/>
            </a:xfrm>
            <a:prstGeom prst="line">
              <a:avLst/>
            </a:prstGeom>
            <a:ln w="12700">
              <a:solidFill>
                <a:schemeClr val="accent4">
                  <a:lumMod val="9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EFD2BF4-F54F-CEC9-F368-513970FFD810}"/>
                </a:ext>
              </a:extLst>
            </p:cNvPr>
            <p:cNvCxnSpPr/>
            <p:nvPr/>
          </p:nvCxnSpPr>
          <p:spPr>
            <a:xfrm>
              <a:off x="5374345" y="2336800"/>
              <a:ext cx="0" cy="3471703"/>
            </a:xfrm>
            <a:prstGeom prst="line">
              <a:avLst/>
            </a:prstGeom>
            <a:ln w="12700">
              <a:solidFill>
                <a:schemeClr val="accent4">
                  <a:lumMod val="9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C75DC39-7D71-8C3A-E7BE-A28E273BEE4F}"/>
                </a:ext>
              </a:extLst>
            </p:cNvPr>
            <p:cNvCxnSpPr/>
            <p:nvPr/>
          </p:nvCxnSpPr>
          <p:spPr>
            <a:xfrm>
              <a:off x="6790404" y="2336800"/>
              <a:ext cx="0" cy="3471703"/>
            </a:xfrm>
            <a:prstGeom prst="line">
              <a:avLst/>
            </a:prstGeom>
            <a:ln w="12700">
              <a:solidFill>
                <a:schemeClr val="accent4">
                  <a:lumMod val="9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46F190D-CA0E-32C1-01B2-F05272DA0C53}"/>
                </a:ext>
              </a:extLst>
            </p:cNvPr>
            <p:cNvCxnSpPr/>
            <p:nvPr/>
          </p:nvCxnSpPr>
          <p:spPr>
            <a:xfrm>
              <a:off x="8206463" y="2336800"/>
              <a:ext cx="0" cy="3471703"/>
            </a:xfrm>
            <a:prstGeom prst="line">
              <a:avLst/>
            </a:prstGeom>
            <a:ln w="12700">
              <a:solidFill>
                <a:schemeClr val="accent4">
                  <a:lumMod val="9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603F42D-B0A5-933B-218E-0A2B853BE296}"/>
                </a:ext>
              </a:extLst>
            </p:cNvPr>
            <p:cNvCxnSpPr/>
            <p:nvPr/>
          </p:nvCxnSpPr>
          <p:spPr>
            <a:xfrm>
              <a:off x="9622522" y="2336800"/>
              <a:ext cx="0" cy="3471703"/>
            </a:xfrm>
            <a:prstGeom prst="line">
              <a:avLst/>
            </a:prstGeom>
            <a:ln w="12700">
              <a:solidFill>
                <a:schemeClr val="accent4">
                  <a:lumMod val="9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94FFC1F-E190-D56E-F62F-A666AA3DE7BD}"/>
                </a:ext>
              </a:extLst>
            </p:cNvPr>
            <p:cNvCxnSpPr/>
            <p:nvPr/>
          </p:nvCxnSpPr>
          <p:spPr>
            <a:xfrm>
              <a:off x="11038582" y="2336800"/>
              <a:ext cx="0" cy="3471703"/>
            </a:xfrm>
            <a:prstGeom prst="line">
              <a:avLst/>
            </a:prstGeom>
            <a:ln w="12700">
              <a:solidFill>
                <a:schemeClr val="accent4">
                  <a:lumMod val="9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EA52-F3AA-9368-80A2-4D6E796807F3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1C1C7-84E0-E2D3-1D6B-A99D1A5AB3D8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44A9EDA-3293-C1FC-9CCD-A0BFA547D7F2}"/>
              </a:ext>
            </a:extLst>
          </p:cNvPr>
          <p:cNvSpPr/>
          <p:nvPr/>
        </p:nvSpPr>
        <p:spPr>
          <a:xfrm flipV="1">
            <a:off x="4879371" y="2343163"/>
            <a:ext cx="87349" cy="87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514917-DE64-E8B3-8F01-2B4DD7DF2DAA}"/>
              </a:ext>
            </a:extLst>
          </p:cNvPr>
          <p:cNvSpPr txBox="1"/>
          <p:nvPr/>
        </p:nvSpPr>
        <p:spPr>
          <a:xfrm>
            <a:off x="4966720" y="2256032"/>
            <a:ext cx="1197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2019.03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40D392D-02C6-F7FC-A3F9-1EE1E9484245}"/>
              </a:ext>
            </a:extLst>
          </p:cNvPr>
          <p:cNvSpPr/>
          <p:nvPr/>
        </p:nvSpPr>
        <p:spPr>
          <a:xfrm flipV="1">
            <a:off x="4879371" y="3029156"/>
            <a:ext cx="87349" cy="87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47AB57-6006-2D57-1AC5-9D3FC28F4072}"/>
              </a:ext>
            </a:extLst>
          </p:cNvPr>
          <p:cNvSpPr txBox="1"/>
          <p:nvPr/>
        </p:nvSpPr>
        <p:spPr>
          <a:xfrm>
            <a:off x="4966720" y="2942025"/>
            <a:ext cx="1197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2019.05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CAA8F03-F65E-FCDD-89C3-1584D876BA4D}"/>
              </a:ext>
            </a:extLst>
          </p:cNvPr>
          <p:cNvSpPr/>
          <p:nvPr/>
        </p:nvSpPr>
        <p:spPr>
          <a:xfrm flipV="1">
            <a:off x="6295429" y="3735713"/>
            <a:ext cx="87349" cy="87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DD224A-7862-0CA6-E47E-D046878BFDEE}"/>
              </a:ext>
            </a:extLst>
          </p:cNvPr>
          <p:cNvSpPr txBox="1"/>
          <p:nvPr/>
        </p:nvSpPr>
        <p:spPr>
          <a:xfrm>
            <a:off x="6382778" y="3648582"/>
            <a:ext cx="1197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2020.07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0A68EE-AA2C-5A32-CF3C-9766A882244E}"/>
              </a:ext>
            </a:extLst>
          </p:cNvPr>
          <p:cNvSpPr/>
          <p:nvPr/>
        </p:nvSpPr>
        <p:spPr>
          <a:xfrm flipV="1">
            <a:off x="2050006" y="2685968"/>
            <a:ext cx="87349" cy="87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F38C2F-07B5-B8F9-9A8E-26F0BAEF541A}"/>
              </a:ext>
            </a:extLst>
          </p:cNvPr>
          <p:cNvSpPr txBox="1"/>
          <p:nvPr/>
        </p:nvSpPr>
        <p:spPr>
          <a:xfrm>
            <a:off x="2137355" y="2598837"/>
            <a:ext cx="1197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2017.04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B7C1DF-6496-EFDE-337D-E6B05387686C}"/>
              </a:ext>
            </a:extLst>
          </p:cNvPr>
          <p:cNvSpPr/>
          <p:nvPr/>
        </p:nvSpPr>
        <p:spPr>
          <a:xfrm flipV="1">
            <a:off x="3463315" y="4069741"/>
            <a:ext cx="87349" cy="87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87B2B1-63CF-3B7A-037C-93670E52DB06}"/>
              </a:ext>
            </a:extLst>
          </p:cNvPr>
          <p:cNvSpPr txBox="1"/>
          <p:nvPr/>
        </p:nvSpPr>
        <p:spPr>
          <a:xfrm>
            <a:off x="3550664" y="3982610"/>
            <a:ext cx="1197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2018.08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E16F3F1-8A3A-8DA6-FCE5-E78EFCC1A67D}"/>
              </a:ext>
            </a:extLst>
          </p:cNvPr>
          <p:cNvSpPr/>
          <p:nvPr/>
        </p:nvSpPr>
        <p:spPr>
          <a:xfrm flipV="1">
            <a:off x="7711861" y="4431352"/>
            <a:ext cx="87349" cy="87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A0D4874-E387-5806-A477-81991B8B04B8}"/>
              </a:ext>
            </a:extLst>
          </p:cNvPr>
          <p:cNvSpPr txBox="1"/>
          <p:nvPr/>
        </p:nvSpPr>
        <p:spPr>
          <a:xfrm>
            <a:off x="7799210" y="4344221"/>
            <a:ext cx="1197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2021.09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E44D32D-D036-0833-248D-965FB1783C43}"/>
              </a:ext>
            </a:extLst>
          </p:cNvPr>
          <p:cNvSpPr/>
          <p:nvPr/>
        </p:nvSpPr>
        <p:spPr>
          <a:xfrm flipV="1">
            <a:off x="9127921" y="2690200"/>
            <a:ext cx="87349" cy="87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B13414D-413B-B89C-C3C5-5B5F8441B972}"/>
              </a:ext>
            </a:extLst>
          </p:cNvPr>
          <p:cNvSpPr txBox="1"/>
          <p:nvPr/>
        </p:nvSpPr>
        <p:spPr>
          <a:xfrm>
            <a:off x="9215270" y="2603069"/>
            <a:ext cx="1197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2022.04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2417BDC-1EE6-0BAA-8A05-A6D070F01FB6}"/>
              </a:ext>
            </a:extLst>
          </p:cNvPr>
          <p:cNvSpPr/>
          <p:nvPr/>
        </p:nvSpPr>
        <p:spPr>
          <a:xfrm flipV="1">
            <a:off x="10543979" y="4780093"/>
            <a:ext cx="87349" cy="87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39D1FF-0BD1-C01F-EE34-93DB3BAD713E}"/>
              </a:ext>
            </a:extLst>
          </p:cNvPr>
          <p:cNvSpPr txBox="1"/>
          <p:nvPr/>
        </p:nvSpPr>
        <p:spPr>
          <a:xfrm>
            <a:off x="10631328" y="4692962"/>
            <a:ext cx="1197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2023.10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B8B2DA2-7099-B376-A477-1BECCC67E8A2}"/>
              </a:ext>
            </a:extLst>
          </p:cNvPr>
          <p:cNvSpPr/>
          <p:nvPr/>
        </p:nvSpPr>
        <p:spPr>
          <a:xfrm flipV="1">
            <a:off x="9127921" y="3384749"/>
            <a:ext cx="87349" cy="87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41C96B9-34AC-0999-98D0-215D085E7661}"/>
              </a:ext>
            </a:extLst>
          </p:cNvPr>
          <p:cNvSpPr txBox="1"/>
          <p:nvPr/>
        </p:nvSpPr>
        <p:spPr>
          <a:xfrm>
            <a:off x="9215270" y="3297618"/>
            <a:ext cx="1197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2022.06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DEACEDF-B839-2565-9224-C65487562B8D}"/>
              </a:ext>
            </a:extLst>
          </p:cNvPr>
          <p:cNvSpPr/>
          <p:nvPr/>
        </p:nvSpPr>
        <p:spPr>
          <a:xfrm flipV="1">
            <a:off x="2050006" y="3735713"/>
            <a:ext cx="87349" cy="87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6D67EE-3918-1EBE-586F-A9C5E2CA0209}"/>
              </a:ext>
            </a:extLst>
          </p:cNvPr>
          <p:cNvSpPr txBox="1"/>
          <p:nvPr/>
        </p:nvSpPr>
        <p:spPr>
          <a:xfrm>
            <a:off x="2137355" y="3648582"/>
            <a:ext cx="1197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2017.06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12E8316-F365-3596-6911-3CB1DEE03CF2}"/>
              </a:ext>
            </a:extLst>
          </p:cNvPr>
          <p:cNvSpPr/>
          <p:nvPr/>
        </p:nvSpPr>
        <p:spPr>
          <a:xfrm flipV="1">
            <a:off x="10543979" y="2343163"/>
            <a:ext cx="87349" cy="873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E11485A-C9DF-3F1D-ED33-183898356A8B}"/>
              </a:ext>
            </a:extLst>
          </p:cNvPr>
          <p:cNvSpPr txBox="1"/>
          <p:nvPr/>
        </p:nvSpPr>
        <p:spPr>
          <a:xfrm>
            <a:off x="10631328" y="2256032"/>
            <a:ext cx="1197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2017.03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61AE747-31A6-D114-1E2C-7F03EBFD8A07}"/>
              </a:ext>
            </a:extLst>
          </p:cNvPr>
          <p:cNvSpPr txBox="1"/>
          <p:nvPr/>
        </p:nvSpPr>
        <p:spPr>
          <a:xfrm>
            <a:off x="2138731" y="2793037"/>
            <a:ext cx="119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</a:t>
            </a:r>
            <a:endParaRPr lang="en-US" altLang="ko-KR" sz="1100" dirty="0">
              <a:solidFill>
                <a:srgbClr val="000000">
                  <a:lumMod val="50000"/>
                  <a:lumOff val="50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581EB9-2535-6236-57C3-8569E74F8E11}"/>
              </a:ext>
            </a:extLst>
          </p:cNvPr>
          <p:cNvSpPr txBox="1"/>
          <p:nvPr/>
        </p:nvSpPr>
        <p:spPr>
          <a:xfrm>
            <a:off x="2138731" y="3841893"/>
            <a:ext cx="119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</a:t>
            </a:r>
            <a:endParaRPr lang="en-US" altLang="ko-KR" sz="1100" dirty="0">
              <a:solidFill>
                <a:srgbClr val="000000">
                  <a:lumMod val="50000"/>
                  <a:lumOff val="50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B09454A-4CE7-A7BA-6D39-5673A52F7BA4}"/>
              </a:ext>
            </a:extLst>
          </p:cNvPr>
          <p:cNvSpPr txBox="1"/>
          <p:nvPr/>
        </p:nvSpPr>
        <p:spPr>
          <a:xfrm>
            <a:off x="3553082" y="4174791"/>
            <a:ext cx="119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</a:t>
            </a:r>
            <a:endParaRPr lang="en-US" altLang="ko-KR" sz="1100" dirty="0">
              <a:solidFill>
                <a:srgbClr val="000000">
                  <a:lumMod val="50000"/>
                  <a:lumOff val="50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1DAE9F8-2ECA-F515-44C6-9AC19A930FA6}"/>
              </a:ext>
            </a:extLst>
          </p:cNvPr>
          <p:cNvSpPr txBox="1"/>
          <p:nvPr/>
        </p:nvSpPr>
        <p:spPr>
          <a:xfrm>
            <a:off x="4969473" y="3128263"/>
            <a:ext cx="119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</a:t>
            </a:r>
            <a:endParaRPr lang="en-US" altLang="ko-KR" sz="1100" dirty="0">
              <a:solidFill>
                <a:srgbClr val="000000">
                  <a:lumMod val="50000"/>
                  <a:lumOff val="50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029FA0E-075F-1998-AFD8-02459F1027E9}"/>
              </a:ext>
            </a:extLst>
          </p:cNvPr>
          <p:cNvSpPr txBox="1"/>
          <p:nvPr/>
        </p:nvSpPr>
        <p:spPr>
          <a:xfrm>
            <a:off x="4969473" y="2436474"/>
            <a:ext cx="119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</a:t>
            </a:r>
            <a:endParaRPr lang="en-US" altLang="ko-KR" sz="1100" dirty="0">
              <a:solidFill>
                <a:srgbClr val="000000">
                  <a:lumMod val="50000"/>
                  <a:lumOff val="50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9CE089-7CA2-43FB-302B-704679C1C761}"/>
              </a:ext>
            </a:extLst>
          </p:cNvPr>
          <p:cNvSpPr txBox="1"/>
          <p:nvPr/>
        </p:nvSpPr>
        <p:spPr>
          <a:xfrm>
            <a:off x="6382408" y="3843093"/>
            <a:ext cx="119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</a:t>
            </a:r>
            <a:endParaRPr lang="en-US" altLang="ko-KR" sz="1100" dirty="0">
              <a:solidFill>
                <a:srgbClr val="000000">
                  <a:lumMod val="50000"/>
                  <a:lumOff val="50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6462D8B-93F2-9AFD-B89A-BB0A27DDB416}"/>
              </a:ext>
            </a:extLst>
          </p:cNvPr>
          <p:cNvSpPr txBox="1"/>
          <p:nvPr/>
        </p:nvSpPr>
        <p:spPr>
          <a:xfrm>
            <a:off x="9218023" y="3486223"/>
            <a:ext cx="119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</a:t>
            </a:r>
            <a:endParaRPr lang="en-US" altLang="ko-KR" sz="1100" dirty="0">
              <a:solidFill>
                <a:srgbClr val="000000">
                  <a:lumMod val="50000"/>
                  <a:lumOff val="50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715FD8-2098-596B-7198-E032D20D675E}"/>
              </a:ext>
            </a:extLst>
          </p:cNvPr>
          <p:cNvSpPr txBox="1"/>
          <p:nvPr/>
        </p:nvSpPr>
        <p:spPr>
          <a:xfrm>
            <a:off x="9218023" y="2787761"/>
            <a:ext cx="119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</a:t>
            </a:r>
            <a:endParaRPr lang="en-US" altLang="ko-KR" sz="1100" dirty="0">
              <a:solidFill>
                <a:srgbClr val="000000">
                  <a:lumMod val="50000"/>
                  <a:lumOff val="50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AA675D7-2801-8A4A-14A0-E5FBC609C810}"/>
              </a:ext>
            </a:extLst>
          </p:cNvPr>
          <p:cNvSpPr txBox="1"/>
          <p:nvPr/>
        </p:nvSpPr>
        <p:spPr>
          <a:xfrm>
            <a:off x="10630588" y="2446166"/>
            <a:ext cx="119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</a:t>
            </a:r>
            <a:endParaRPr lang="en-US" altLang="ko-KR" sz="1100" dirty="0">
              <a:solidFill>
                <a:srgbClr val="000000">
                  <a:lumMod val="50000"/>
                  <a:lumOff val="50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424192-3AA5-8F85-ED7F-9C3A945DB8D9}"/>
              </a:ext>
            </a:extLst>
          </p:cNvPr>
          <p:cNvSpPr txBox="1"/>
          <p:nvPr/>
        </p:nvSpPr>
        <p:spPr>
          <a:xfrm>
            <a:off x="10630588" y="4884571"/>
            <a:ext cx="119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</a:t>
            </a:r>
            <a:endParaRPr lang="en-US" altLang="ko-KR" sz="1100" dirty="0">
              <a:solidFill>
                <a:srgbClr val="000000">
                  <a:lumMod val="50000"/>
                  <a:lumOff val="50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299A7AE-592F-C2FF-7DA9-82E2AB3E3B77}"/>
              </a:ext>
            </a:extLst>
          </p:cNvPr>
          <p:cNvSpPr txBox="1"/>
          <p:nvPr/>
        </p:nvSpPr>
        <p:spPr>
          <a:xfrm>
            <a:off x="7799531" y="4533941"/>
            <a:ext cx="119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</a:t>
            </a:r>
            <a:endParaRPr lang="en-US" altLang="ko-KR" sz="1100" dirty="0">
              <a:solidFill>
                <a:srgbClr val="000000">
                  <a:lumMod val="50000"/>
                  <a:lumOff val="50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0F67C180-7B7E-555A-AB70-74C13240F0C1}"/>
              </a:ext>
            </a:extLst>
          </p:cNvPr>
          <p:cNvSpPr/>
          <p:nvPr/>
        </p:nvSpPr>
        <p:spPr>
          <a:xfrm>
            <a:off x="0" y="5391295"/>
            <a:ext cx="12191999" cy="845978"/>
          </a:xfrm>
          <a:prstGeom prst="rightArrow">
            <a:avLst>
              <a:gd name="adj1" fmla="val 50000"/>
              <a:gd name="adj2" fmla="val 40993"/>
            </a:avLst>
          </a:prstGeom>
          <a:gradFill>
            <a:gsLst>
              <a:gs pos="0">
                <a:schemeClr val="accent3"/>
              </a:gs>
              <a:gs pos="70000">
                <a:schemeClr val="accent3">
                  <a:lumMod val="40000"/>
                  <a:lumOff val="6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F5921B-803A-A197-E1EA-7FB35B59A5ED}"/>
              </a:ext>
            </a:extLst>
          </p:cNvPr>
          <p:cNvSpPr txBox="1"/>
          <p:nvPr/>
        </p:nvSpPr>
        <p:spPr>
          <a:xfrm>
            <a:off x="1701842" y="5677698"/>
            <a:ext cx="771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2017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E887DC-4078-C7B5-400C-66BED4956284}"/>
              </a:ext>
            </a:extLst>
          </p:cNvPr>
          <p:cNvSpPr txBox="1"/>
          <p:nvPr/>
        </p:nvSpPr>
        <p:spPr>
          <a:xfrm>
            <a:off x="3117900" y="5677698"/>
            <a:ext cx="771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2018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3C50E2-AD41-8931-5AA0-B3F82F2D37A1}"/>
              </a:ext>
            </a:extLst>
          </p:cNvPr>
          <p:cNvSpPr txBox="1"/>
          <p:nvPr/>
        </p:nvSpPr>
        <p:spPr>
          <a:xfrm>
            <a:off x="4537299" y="5677698"/>
            <a:ext cx="771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2019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6C2D2C-DD03-15B6-D969-3F318FCF4927}"/>
              </a:ext>
            </a:extLst>
          </p:cNvPr>
          <p:cNvSpPr txBox="1"/>
          <p:nvPr/>
        </p:nvSpPr>
        <p:spPr>
          <a:xfrm>
            <a:off x="5948109" y="5677698"/>
            <a:ext cx="771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2020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C8DDC5-FD45-A483-F6E6-46AA40D24FE1}"/>
              </a:ext>
            </a:extLst>
          </p:cNvPr>
          <p:cNvSpPr txBox="1"/>
          <p:nvPr/>
        </p:nvSpPr>
        <p:spPr>
          <a:xfrm>
            <a:off x="7369420" y="5677698"/>
            <a:ext cx="771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2021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F41F74-080A-1E0B-EB7D-BB5FF09CE940}"/>
              </a:ext>
            </a:extLst>
          </p:cNvPr>
          <p:cNvSpPr txBox="1"/>
          <p:nvPr/>
        </p:nvSpPr>
        <p:spPr>
          <a:xfrm>
            <a:off x="8783569" y="5677698"/>
            <a:ext cx="771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2022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A47E07-45AE-A790-6D23-0018BE80AB1B}"/>
              </a:ext>
            </a:extLst>
          </p:cNvPr>
          <p:cNvSpPr txBox="1"/>
          <p:nvPr/>
        </p:nvSpPr>
        <p:spPr>
          <a:xfrm>
            <a:off x="10199627" y="5677698"/>
            <a:ext cx="771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2023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E049C0-0129-9704-A057-99A9C137C2DF}"/>
              </a:ext>
            </a:extLst>
          </p:cNvPr>
          <p:cNvSpPr/>
          <p:nvPr/>
        </p:nvSpPr>
        <p:spPr>
          <a:xfrm>
            <a:off x="375212" y="4368474"/>
            <a:ext cx="1391802" cy="1391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sx="110000" sy="110000" algn="ctr" rotWithShape="0">
              <a:schemeClr val="accent3">
                <a:lumMod val="60000"/>
                <a:lumOff val="40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4749D-00E5-1991-E990-294E227EEAA7}"/>
              </a:ext>
            </a:extLst>
          </p:cNvPr>
          <p:cNvSpPr txBox="1"/>
          <p:nvPr/>
        </p:nvSpPr>
        <p:spPr>
          <a:xfrm>
            <a:off x="426647" y="4741209"/>
            <a:ext cx="128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Pretendard Medium" panose="02000603000000020004" pitchFamily="2" charset="-127"/>
              </a:rPr>
              <a:t>키워드를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Pretendard Medium" panose="020006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7 Bold" pitchFamily="2" charset="-127"/>
                <a:ea typeface="프리젠테이션 7 Bold" pitchFamily="2" charset="-127"/>
                <a:cs typeface="Pretendard Medium" panose="02000603000000020004" pitchFamily="2" charset="-127"/>
              </a:rPr>
              <a:t>입력하세요</a:t>
            </a: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8BB49405-F26E-9547-8578-DE0383102925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582BE-EDA4-C735-BD48-A4955D726A07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844220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EA52-F3AA-9368-80A2-4D6E796807F3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1C1C7-84E0-E2D3-1D6B-A99D1A5AB3D8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FF22E6-FCE4-ACD0-FB9A-87A09FAEB4B0}"/>
              </a:ext>
            </a:extLst>
          </p:cNvPr>
          <p:cNvSpPr/>
          <p:nvPr/>
        </p:nvSpPr>
        <p:spPr>
          <a:xfrm>
            <a:off x="4414450" y="4143828"/>
            <a:ext cx="2307772" cy="271417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61000">
                <a:srgbClr val="414141"/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A932BE-8427-5302-2FAA-51202D5ED760}"/>
              </a:ext>
            </a:extLst>
          </p:cNvPr>
          <p:cNvSpPr/>
          <p:nvPr/>
        </p:nvSpPr>
        <p:spPr>
          <a:xfrm>
            <a:off x="6836036" y="3429000"/>
            <a:ext cx="2307772" cy="3429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61000">
                <a:srgbClr val="414141"/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C1752A-EC37-A162-5842-83355A30DE46}"/>
              </a:ext>
            </a:extLst>
          </p:cNvPr>
          <p:cNvSpPr/>
          <p:nvPr/>
        </p:nvSpPr>
        <p:spPr>
          <a:xfrm>
            <a:off x="9257622" y="2714171"/>
            <a:ext cx="2307772" cy="414382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61000">
                <a:srgbClr val="414141"/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DC3F2989-3856-F23B-CF4B-B07F26D40DAA}"/>
              </a:ext>
            </a:extLst>
          </p:cNvPr>
          <p:cNvSpPr/>
          <p:nvPr/>
        </p:nvSpPr>
        <p:spPr>
          <a:xfrm>
            <a:off x="4411704" y="2584450"/>
            <a:ext cx="7150100" cy="1428750"/>
          </a:xfrm>
          <a:custGeom>
            <a:avLst/>
            <a:gdLst>
              <a:gd name="connsiteX0" fmla="*/ 0 w 7150100"/>
              <a:gd name="connsiteY0" fmla="*/ 1428750 h 1428750"/>
              <a:gd name="connsiteX1" fmla="*/ 2311400 w 7150100"/>
              <a:gd name="connsiteY1" fmla="*/ 1428750 h 1428750"/>
              <a:gd name="connsiteX2" fmla="*/ 2311400 w 7150100"/>
              <a:gd name="connsiteY2" fmla="*/ 723900 h 1428750"/>
              <a:gd name="connsiteX3" fmla="*/ 4730750 w 7150100"/>
              <a:gd name="connsiteY3" fmla="*/ 723900 h 1428750"/>
              <a:gd name="connsiteX4" fmla="*/ 4730750 w 7150100"/>
              <a:gd name="connsiteY4" fmla="*/ 0 h 1428750"/>
              <a:gd name="connsiteX5" fmla="*/ 7150100 w 7150100"/>
              <a:gd name="connsiteY5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0100" h="1428750">
                <a:moveTo>
                  <a:pt x="0" y="1428750"/>
                </a:moveTo>
                <a:lnTo>
                  <a:pt x="2311400" y="1428750"/>
                </a:lnTo>
                <a:lnTo>
                  <a:pt x="2311400" y="723900"/>
                </a:lnTo>
                <a:lnTo>
                  <a:pt x="4730750" y="723900"/>
                </a:lnTo>
                <a:lnTo>
                  <a:pt x="4730750" y="0"/>
                </a:lnTo>
                <a:lnTo>
                  <a:pt x="7150100" y="0"/>
                </a:lnTo>
              </a:path>
            </a:pathLst>
          </a:custGeom>
          <a:noFill/>
          <a:ln w="127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F0555E-FFBC-A7E0-E45F-252B5A1BEE4F}"/>
              </a:ext>
            </a:extLst>
          </p:cNvPr>
          <p:cNvSpPr txBox="1"/>
          <p:nvPr/>
        </p:nvSpPr>
        <p:spPr>
          <a:xfrm>
            <a:off x="626606" y="2462334"/>
            <a:ext cx="3127088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9CA4E1-9CC8-CCD4-A137-0E59AD38F688}"/>
              </a:ext>
            </a:extLst>
          </p:cNvPr>
          <p:cNvSpPr txBox="1"/>
          <p:nvPr/>
        </p:nvSpPr>
        <p:spPr>
          <a:xfrm flipH="1">
            <a:off x="944051" y="2142381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내용을 입력해주세요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5" name="그래픽 67" descr="Megaphone">
            <a:extLst>
              <a:ext uri="{FF2B5EF4-FFF2-40B4-BE49-F238E27FC236}">
                <a16:creationId xmlns:a16="http://schemas.microsoft.com/office/drawing/2014/main" id="{46B1769E-07AA-E6C1-FFC1-DBE0F42713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57" y="2149990"/>
            <a:ext cx="323336" cy="32333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E482D57-B097-DF2C-7CC7-903FDB893E33}"/>
              </a:ext>
            </a:extLst>
          </p:cNvPr>
          <p:cNvSpPr txBox="1"/>
          <p:nvPr/>
        </p:nvSpPr>
        <p:spPr>
          <a:xfrm>
            <a:off x="4485477" y="4223001"/>
            <a:ext cx="155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사업 확대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3CA827-10C5-6906-2A23-644FE15B8E09}"/>
              </a:ext>
            </a:extLst>
          </p:cNvPr>
          <p:cNvSpPr txBox="1"/>
          <p:nvPr/>
        </p:nvSpPr>
        <p:spPr>
          <a:xfrm>
            <a:off x="4649844" y="4838378"/>
            <a:ext cx="187323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입력하세요 </a:t>
            </a:r>
            <a:endParaRPr lang="en-US" altLang="ko-KR" sz="1100" dirty="0">
              <a:solidFill>
                <a:schemeClr val="accent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9E8C2F-FE5E-52A8-DEBF-9F3945323BFF}"/>
              </a:ext>
            </a:extLst>
          </p:cNvPr>
          <p:cNvSpPr txBox="1"/>
          <p:nvPr/>
        </p:nvSpPr>
        <p:spPr>
          <a:xfrm>
            <a:off x="6907063" y="3513805"/>
            <a:ext cx="155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이해관계자 구축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A25E3B-2D5F-D6BF-3869-F44AA5C08CED}"/>
              </a:ext>
            </a:extLst>
          </p:cNvPr>
          <p:cNvSpPr txBox="1"/>
          <p:nvPr/>
        </p:nvSpPr>
        <p:spPr>
          <a:xfrm>
            <a:off x="9325059" y="2795141"/>
            <a:ext cx="1558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사회 공헌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69422-0981-955F-76AE-5FA0EC3B7BA6}"/>
              </a:ext>
            </a:extLst>
          </p:cNvPr>
          <p:cNvSpPr txBox="1"/>
          <p:nvPr/>
        </p:nvSpPr>
        <p:spPr>
          <a:xfrm>
            <a:off x="4535719" y="4615328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B5C313-D95A-1116-E8C0-96133241252B}"/>
              </a:ext>
            </a:extLst>
          </p:cNvPr>
          <p:cNvSpPr txBox="1"/>
          <p:nvPr/>
        </p:nvSpPr>
        <p:spPr>
          <a:xfrm>
            <a:off x="4649844" y="5530610"/>
            <a:ext cx="187323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입력하세요 </a:t>
            </a:r>
            <a:endParaRPr lang="en-US" altLang="ko-KR" sz="1100" dirty="0">
              <a:solidFill>
                <a:schemeClr val="accent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0A01C9-E253-A721-0ED8-4A4FE37F2E86}"/>
              </a:ext>
            </a:extLst>
          </p:cNvPr>
          <p:cNvSpPr txBox="1"/>
          <p:nvPr/>
        </p:nvSpPr>
        <p:spPr>
          <a:xfrm>
            <a:off x="4535719" y="5307560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8D05CC-D774-B24E-F750-99C2B578D1ED}"/>
              </a:ext>
            </a:extLst>
          </p:cNvPr>
          <p:cNvSpPr txBox="1"/>
          <p:nvPr/>
        </p:nvSpPr>
        <p:spPr>
          <a:xfrm>
            <a:off x="4649844" y="6222842"/>
            <a:ext cx="187323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입력하세요 </a:t>
            </a:r>
            <a:endParaRPr lang="en-US" altLang="ko-KR" sz="1100" dirty="0">
              <a:solidFill>
                <a:schemeClr val="accent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C2AF1B-857D-C42D-043A-26E4AB0DEEDE}"/>
              </a:ext>
            </a:extLst>
          </p:cNvPr>
          <p:cNvSpPr txBox="1"/>
          <p:nvPr/>
        </p:nvSpPr>
        <p:spPr>
          <a:xfrm>
            <a:off x="4535719" y="5999792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99F85A-E70B-7667-FC07-A1DCE3AF1478}"/>
              </a:ext>
            </a:extLst>
          </p:cNvPr>
          <p:cNvSpPr txBox="1"/>
          <p:nvPr/>
        </p:nvSpPr>
        <p:spPr>
          <a:xfrm>
            <a:off x="7046130" y="4134814"/>
            <a:ext cx="187323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입력하세요 </a:t>
            </a:r>
            <a:endParaRPr lang="en-US" altLang="ko-KR" sz="1100" dirty="0">
              <a:solidFill>
                <a:schemeClr val="accent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B68987-9FE2-7931-FFFC-EDDBAF18CBF4}"/>
              </a:ext>
            </a:extLst>
          </p:cNvPr>
          <p:cNvSpPr txBox="1"/>
          <p:nvPr/>
        </p:nvSpPr>
        <p:spPr>
          <a:xfrm>
            <a:off x="6932005" y="3911764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B56BCF-14BB-3FBE-A659-02DFBCD03FD6}"/>
              </a:ext>
            </a:extLst>
          </p:cNvPr>
          <p:cNvSpPr txBox="1"/>
          <p:nvPr/>
        </p:nvSpPr>
        <p:spPr>
          <a:xfrm>
            <a:off x="6932005" y="4603996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CE6DA3-0D89-2D60-E6FB-9B8444B3A520}"/>
              </a:ext>
            </a:extLst>
          </p:cNvPr>
          <p:cNvSpPr txBox="1"/>
          <p:nvPr/>
        </p:nvSpPr>
        <p:spPr>
          <a:xfrm>
            <a:off x="7046130" y="5476013"/>
            <a:ext cx="187323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입력하세요 </a:t>
            </a:r>
            <a:endParaRPr lang="en-US" altLang="ko-KR" sz="1100" dirty="0">
              <a:solidFill>
                <a:schemeClr val="accent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C59814-9538-FBE2-516B-D70D829D4063}"/>
              </a:ext>
            </a:extLst>
          </p:cNvPr>
          <p:cNvSpPr txBox="1"/>
          <p:nvPr/>
        </p:nvSpPr>
        <p:spPr>
          <a:xfrm>
            <a:off x="6932005" y="5252963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4EFBBD-2718-9B40-0EB3-FA3B1A198DEB}"/>
              </a:ext>
            </a:extLst>
          </p:cNvPr>
          <p:cNvSpPr txBox="1"/>
          <p:nvPr/>
        </p:nvSpPr>
        <p:spPr>
          <a:xfrm>
            <a:off x="9488148" y="3412315"/>
            <a:ext cx="187323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입력하세요 </a:t>
            </a:r>
            <a:endParaRPr lang="en-US" altLang="ko-KR" sz="1100" dirty="0">
              <a:solidFill>
                <a:schemeClr val="accent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6DC82F-79A1-7EC6-DD81-429705D14E41}"/>
              </a:ext>
            </a:extLst>
          </p:cNvPr>
          <p:cNvSpPr txBox="1"/>
          <p:nvPr/>
        </p:nvSpPr>
        <p:spPr>
          <a:xfrm>
            <a:off x="9374023" y="3189265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69BAC4-DC5D-09D4-B41C-C1E7F99F9FED}"/>
              </a:ext>
            </a:extLst>
          </p:cNvPr>
          <p:cNvSpPr txBox="1"/>
          <p:nvPr/>
        </p:nvSpPr>
        <p:spPr>
          <a:xfrm>
            <a:off x="9488148" y="4104547"/>
            <a:ext cx="187323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입력하세요 </a:t>
            </a:r>
            <a:endParaRPr lang="en-US" altLang="ko-KR" sz="1100" dirty="0">
              <a:solidFill>
                <a:schemeClr val="accent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40611AA-D129-D86D-FEDD-067D525C888F}"/>
              </a:ext>
            </a:extLst>
          </p:cNvPr>
          <p:cNvSpPr txBox="1"/>
          <p:nvPr/>
        </p:nvSpPr>
        <p:spPr>
          <a:xfrm>
            <a:off x="9374023" y="3881497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930D4C-21CB-2B12-5F46-958E779FE9FE}"/>
              </a:ext>
            </a:extLst>
          </p:cNvPr>
          <p:cNvSpPr txBox="1"/>
          <p:nvPr/>
        </p:nvSpPr>
        <p:spPr>
          <a:xfrm>
            <a:off x="9374023" y="4573729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7CEA1D-339A-8E0D-2F85-FABE6941A801}"/>
              </a:ext>
            </a:extLst>
          </p:cNvPr>
          <p:cNvSpPr txBox="1"/>
          <p:nvPr/>
        </p:nvSpPr>
        <p:spPr>
          <a:xfrm>
            <a:off x="6933698" y="4927573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BEE1DF-CBE6-842F-4726-3EAAD3103316}"/>
              </a:ext>
            </a:extLst>
          </p:cNvPr>
          <p:cNvSpPr txBox="1"/>
          <p:nvPr/>
        </p:nvSpPr>
        <p:spPr>
          <a:xfrm>
            <a:off x="9372330" y="4884677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2E45A9-1E59-C1C9-2DF6-0697ACD421C0}"/>
              </a:ext>
            </a:extLst>
          </p:cNvPr>
          <p:cNvSpPr txBox="1"/>
          <p:nvPr/>
        </p:nvSpPr>
        <p:spPr>
          <a:xfrm>
            <a:off x="9374023" y="5208254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233990-A3A8-653E-3646-624226936F2A}"/>
              </a:ext>
            </a:extLst>
          </p:cNvPr>
          <p:cNvSpPr txBox="1"/>
          <p:nvPr/>
        </p:nvSpPr>
        <p:spPr>
          <a:xfrm>
            <a:off x="9488148" y="5435195"/>
            <a:ext cx="187323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입력하세요 </a:t>
            </a:r>
            <a:endParaRPr lang="en-US" altLang="ko-KR" sz="1100" dirty="0">
              <a:solidFill>
                <a:schemeClr val="accent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내용을 입력하세요</a:t>
            </a:r>
            <a:r>
              <a:rPr lang="en-US" altLang="ko-KR" sz="1100" dirty="0">
                <a:solidFill>
                  <a:schemeClr val="accent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5756AB-CD9C-7338-DFF3-D5A9B5AE42CB}"/>
              </a:ext>
            </a:extLst>
          </p:cNvPr>
          <p:cNvSpPr txBox="1"/>
          <p:nvPr/>
        </p:nvSpPr>
        <p:spPr>
          <a:xfrm>
            <a:off x="6933698" y="5956789"/>
            <a:ext cx="15587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-1080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입력하세요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97B4840-7441-0A26-7D90-CDA2388DD643}"/>
              </a:ext>
            </a:extLst>
          </p:cNvPr>
          <p:cNvSpPr txBox="1"/>
          <p:nvPr/>
        </p:nvSpPr>
        <p:spPr>
          <a:xfrm flipH="1">
            <a:off x="4309506" y="3706200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2021-2022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60349D-18CB-8B86-505D-4E566333AED3}"/>
              </a:ext>
            </a:extLst>
          </p:cNvPr>
          <p:cNvSpPr txBox="1"/>
          <p:nvPr/>
        </p:nvSpPr>
        <p:spPr>
          <a:xfrm flipH="1">
            <a:off x="6635616" y="3000212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2023-2024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E04831-4386-FECD-93F8-26DE9C296CBB}"/>
              </a:ext>
            </a:extLst>
          </p:cNvPr>
          <p:cNvSpPr txBox="1"/>
          <p:nvPr/>
        </p:nvSpPr>
        <p:spPr>
          <a:xfrm flipH="1">
            <a:off x="9054966" y="2276312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2025~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D04DA8-5D22-8E7D-73CF-D288F25AA155}"/>
              </a:ext>
            </a:extLst>
          </p:cNvPr>
          <p:cNvSpPr txBox="1"/>
          <p:nvPr/>
        </p:nvSpPr>
        <p:spPr>
          <a:xfrm>
            <a:off x="373724" y="5129089"/>
            <a:ext cx="4462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50000"/>
                  </a:prstClr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GOAL</a:t>
            </a:r>
            <a:endParaRPr kumimoji="0" lang="ko-KR" altLang="en-US" sz="96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  <a:alpha val="50000"/>
                </a:prst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1F50F9FC-9F23-F7DD-ED9D-05FFBDD7A3F1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E42D3-096C-1698-D420-3020A831302A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084754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64F0AE9-85D2-525C-373E-3AA3A5B8DFF5}"/>
              </a:ext>
            </a:extLst>
          </p:cNvPr>
          <p:cNvSpPr/>
          <p:nvPr/>
        </p:nvSpPr>
        <p:spPr>
          <a:xfrm flipH="1">
            <a:off x="6365039" y="-8708"/>
            <a:ext cx="4796779" cy="6875415"/>
          </a:xfrm>
          <a:prstGeom prst="homePlate">
            <a:avLst>
              <a:gd name="adj" fmla="val 3071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7887B895-2B5E-E298-8585-2AFDBB60F01E}"/>
              </a:ext>
            </a:extLst>
          </p:cNvPr>
          <p:cNvSpPr/>
          <p:nvPr/>
        </p:nvSpPr>
        <p:spPr>
          <a:xfrm flipH="1">
            <a:off x="6694392" y="-8708"/>
            <a:ext cx="4796779" cy="6875415"/>
          </a:xfrm>
          <a:prstGeom prst="homePlate">
            <a:avLst>
              <a:gd name="adj" fmla="val 30719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2F51B714-B2FE-D0CF-DE5B-AFEF6EC1D2AA}"/>
              </a:ext>
            </a:extLst>
          </p:cNvPr>
          <p:cNvSpPr/>
          <p:nvPr/>
        </p:nvSpPr>
        <p:spPr>
          <a:xfrm flipH="1">
            <a:off x="7036988" y="0"/>
            <a:ext cx="4796779" cy="6884122"/>
          </a:xfrm>
          <a:prstGeom prst="homePlate">
            <a:avLst>
              <a:gd name="adj" fmla="val 3071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1FF75-9D9C-BCAB-04A3-3AF176FD6F07}"/>
              </a:ext>
            </a:extLst>
          </p:cNvPr>
          <p:cNvSpPr txBox="1"/>
          <p:nvPr/>
        </p:nvSpPr>
        <p:spPr>
          <a:xfrm>
            <a:off x="645045" y="3429000"/>
            <a:ext cx="1197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4477FC-D415-93F2-6324-5C7473DAB079}"/>
              </a:ext>
            </a:extLst>
          </p:cNvPr>
          <p:cNvSpPr txBox="1"/>
          <p:nvPr/>
        </p:nvSpPr>
        <p:spPr>
          <a:xfrm>
            <a:off x="645045" y="3844498"/>
            <a:ext cx="20981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2-3</a:t>
            </a:r>
            <a:r>
              <a:rPr lang="ko-KR" alt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3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F8AEA4A-60D8-FE4B-E6CB-964433D736E6}"/>
              </a:ext>
            </a:extLst>
          </p:cNvPr>
          <p:cNvCxnSpPr>
            <a:cxnSpLocks/>
          </p:cNvCxnSpPr>
          <p:nvPr/>
        </p:nvCxnSpPr>
        <p:spPr>
          <a:xfrm>
            <a:off x="687498" y="3767554"/>
            <a:ext cx="2201093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C14689-874F-D5C4-912F-FC47DBE53282}"/>
              </a:ext>
            </a:extLst>
          </p:cNvPr>
          <p:cNvSpPr txBox="1"/>
          <p:nvPr/>
        </p:nvSpPr>
        <p:spPr>
          <a:xfrm>
            <a:off x="3218889" y="3429000"/>
            <a:ext cx="1197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입력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7A4A2-3BFA-B984-AE05-8E2AF583193B}"/>
              </a:ext>
            </a:extLst>
          </p:cNvPr>
          <p:cNvSpPr txBox="1"/>
          <p:nvPr/>
        </p:nvSpPr>
        <p:spPr>
          <a:xfrm>
            <a:off x="3218890" y="3844498"/>
            <a:ext cx="20981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2-3</a:t>
            </a:r>
            <a:r>
              <a:rPr lang="ko-KR" alt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3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5C7278C-8307-5F88-A2CD-C4CECC08C154}"/>
              </a:ext>
            </a:extLst>
          </p:cNvPr>
          <p:cNvCxnSpPr/>
          <p:nvPr/>
        </p:nvCxnSpPr>
        <p:spPr>
          <a:xfrm>
            <a:off x="3261342" y="3767554"/>
            <a:ext cx="2201093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CAD3B7-FBFF-9201-FDE6-DAC4554BB6A3}"/>
              </a:ext>
            </a:extLst>
          </p:cNvPr>
          <p:cNvSpPr txBox="1"/>
          <p:nvPr/>
        </p:nvSpPr>
        <p:spPr>
          <a:xfrm>
            <a:off x="645045" y="4878637"/>
            <a:ext cx="1197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09EB5A-0223-B2AB-A4AA-5CE5F6752B9B}"/>
              </a:ext>
            </a:extLst>
          </p:cNvPr>
          <p:cNvSpPr txBox="1"/>
          <p:nvPr/>
        </p:nvSpPr>
        <p:spPr>
          <a:xfrm>
            <a:off x="645045" y="5294135"/>
            <a:ext cx="20981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2-3</a:t>
            </a:r>
            <a:r>
              <a:rPr lang="ko-KR" alt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3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51DCDD0-688B-2705-BEDC-477E0AA608AB}"/>
              </a:ext>
            </a:extLst>
          </p:cNvPr>
          <p:cNvCxnSpPr/>
          <p:nvPr/>
        </p:nvCxnSpPr>
        <p:spPr>
          <a:xfrm>
            <a:off x="687498" y="5217191"/>
            <a:ext cx="2201093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61515EF-79BA-3C03-914C-A9157B542EE2}"/>
              </a:ext>
            </a:extLst>
          </p:cNvPr>
          <p:cNvSpPr txBox="1"/>
          <p:nvPr/>
        </p:nvSpPr>
        <p:spPr>
          <a:xfrm>
            <a:off x="3218889" y="4878637"/>
            <a:ext cx="1197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 입력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EF578-F35F-22CA-F25F-5AC6E14D2C25}"/>
              </a:ext>
            </a:extLst>
          </p:cNvPr>
          <p:cNvSpPr txBox="1"/>
          <p:nvPr/>
        </p:nvSpPr>
        <p:spPr>
          <a:xfrm>
            <a:off x="3218889" y="5294135"/>
            <a:ext cx="20217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2-3</a:t>
            </a:r>
            <a:r>
              <a:rPr lang="ko-KR" alt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3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875DEE3-E313-D7FC-AD17-B001A50C1B76}"/>
              </a:ext>
            </a:extLst>
          </p:cNvPr>
          <p:cNvCxnSpPr/>
          <p:nvPr/>
        </p:nvCxnSpPr>
        <p:spPr>
          <a:xfrm>
            <a:off x="3261342" y="5217191"/>
            <a:ext cx="2201093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그림 개체 틀 32" descr="하늘, 사람, 벽, 손가락이(가) 표시된 사진&#10;&#10;자동 생성된 설명">
            <a:extLst>
              <a:ext uri="{FF2B5EF4-FFF2-40B4-BE49-F238E27FC236}">
                <a16:creationId xmlns:a16="http://schemas.microsoft.com/office/drawing/2014/main" id="{911471BC-F7DB-5529-18E3-CF15EAE981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89"/>
          <a:stretch>
            <a:fillRect/>
          </a:stretch>
        </p:blipFill>
        <p:spPr>
          <a:xfrm>
            <a:off x="7394575" y="-7938"/>
            <a:ext cx="4797425" cy="6873876"/>
          </a:xfrm>
          <a:custGeom>
            <a:avLst/>
            <a:gdLst>
              <a:gd name="connsiteX0" fmla="*/ 1473523 w 4796779"/>
              <a:gd name="connsiteY0" fmla="*/ 0 h 6875415"/>
              <a:gd name="connsiteX1" fmla="*/ 4796779 w 4796779"/>
              <a:gd name="connsiteY1" fmla="*/ 0 h 6875415"/>
              <a:gd name="connsiteX2" fmla="*/ 4796779 w 4796779"/>
              <a:gd name="connsiteY2" fmla="*/ 6875415 h 6875415"/>
              <a:gd name="connsiteX3" fmla="*/ 1469796 w 4796779"/>
              <a:gd name="connsiteY3" fmla="*/ 6875415 h 6875415"/>
              <a:gd name="connsiteX4" fmla="*/ 0 w 4796779"/>
              <a:gd name="connsiteY4" fmla="*/ 3442061 h 687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779" h="6875415">
                <a:moveTo>
                  <a:pt x="1473523" y="0"/>
                </a:moveTo>
                <a:lnTo>
                  <a:pt x="4796779" y="0"/>
                </a:lnTo>
                <a:lnTo>
                  <a:pt x="4796779" y="6875415"/>
                </a:lnTo>
                <a:lnTo>
                  <a:pt x="1469796" y="6875415"/>
                </a:lnTo>
                <a:lnTo>
                  <a:pt x="0" y="3442061"/>
                </a:lnTo>
                <a:close/>
              </a:path>
            </a:pathLst>
          </a:cu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43ED6-6265-2507-FBCE-B7AA327E0108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D654E-DE6D-91F1-09A4-BB96CCE7D200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B88503CC-8572-5661-3759-3FF9767A4157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7F38F-3E94-3572-6613-10EA2F1617F9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506910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EA52-F3AA-9368-80A2-4D6E796807F3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1C1C7-84E0-E2D3-1D6B-A99D1A5AB3D8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72763E-7246-F912-4A5C-965BC30F4CB5}"/>
              </a:ext>
            </a:extLst>
          </p:cNvPr>
          <p:cNvSpPr/>
          <p:nvPr/>
        </p:nvSpPr>
        <p:spPr>
          <a:xfrm>
            <a:off x="7181833" y="2273613"/>
            <a:ext cx="1389524" cy="422894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래픽 54" descr="왼쪽 화살표가 있는 원 윤곽선">
            <a:extLst>
              <a:ext uri="{FF2B5EF4-FFF2-40B4-BE49-F238E27FC236}">
                <a16:creationId xmlns:a16="http://schemas.microsoft.com/office/drawing/2014/main" id="{9945B097-A8AB-A0B1-C136-D91183E1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1833" y="2797518"/>
            <a:ext cx="290750" cy="29075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F2BA791-4840-2217-477D-AB91D6C3057F}"/>
              </a:ext>
            </a:extLst>
          </p:cNvPr>
          <p:cNvSpPr txBox="1"/>
          <p:nvPr/>
        </p:nvSpPr>
        <p:spPr>
          <a:xfrm>
            <a:off x="7428345" y="2326218"/>
            <a:ext cx="907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</a:t>
            </a:r>
            <a:r>
              <a:rPr lang="en-US" altLang="ko-KR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01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272E9D-1EC1-605C-8053-11D3C7E2FB08}"/>
              </a:ext>
            </a:extLst>
          </p:cNvPr>
          <p:cNvSpPr txBox="1"/>
          <p:nvPr/>
        </p:nvSpPr>
        <p:spPr>
          <a:xfrm>
            <a:off x="7432886" y="2775403"/>
            <a:ext cx="3552613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입력해주세요</a:t>
            </a:r>
            <a:r>
              <a:rPr lang="en-US" altLang="ko-KR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00" dirty="0">
              <a:solidFill>
                <a:srgbClr val="000000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2-3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거 같아요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원호 43">
            <a:extLst>
              <a:ext uri="{FF2B5EF4-FFF2-40B4-BE49-F238E27FC236}">
                <a16:creationId xmlns:a16="http://schemas.microsoft.com/office/drawing/2014/main" id="{71E925C8-8725-BCBC-8539-ECB1E400E16C}"/>
              </a:ext>
            </a:extLst>
          </p:cNvPr>
          <p:cNvSpPr/>
          <p:nvPr/>
        </p:nvSpPr>
        <p:spPr>
          <a:xfrm>
            <a:off x="1650979" y="2555491"/>
            <a:ext cx="3243520" cy="2850901"/>
          </a:xfrm>
          <a:prstGeom prst="arc">
            <a:avLst>
              <a:gd name="adj1" fmla="val 11723116"/>
              <a:gd name="adj2" fmla="val 20801241"/>
            </a:avLst>
          </a:prstGeom>
          <a:ln w="12700">
            <a:solidFill>
              <a:schemeClr val="accent4">
                <a:lumMod val="75000"/>
              </a:schemeClr>
            </a:solidFill>
            <a:prstDash val="dash"/>
            <a:headEnd type="oval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531C4E6E-3985-70BA-DCB9-B45D8C25BCC7}"/>
              </a:ext>
            </a:extLst>
          </p:cNvPr>
          <p:cNvSpPr/>
          <p:nvPr/>
        </p:nvSpPr>
        <p:spPr>
          <a:xfrm rot="10800000">
            <a:off x="1659458" y="3154496"/>
            <a:ext cx="3243520" cy="2850901"/>
          </a:xfrm>
          <a:prstGeom prst="arc">
            <a:avLst>
              <a:gd name="adj1" fmla="val 11785954"/>
              <a:gd name="adj2" fmla="val 20653516"/>
            </a:avLst>
          </a:prstGeom>
          <a:ln w="12700">
            <a:solidFill>
              <a:schemeClr val="accent4">
                <a:lumMod val="75000"/>
              </a:schemeClr>
            </a:solidFill>
            <a:prstDash val="dash"/>
            <a:headEnd type="oval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E1CA0DB-958E-ACB3-C315-3A4570078E50}"/>
              </a:ext>
            </a:extLst>
          </p:cNvPr>
          <p:cNvSpPr/>
          <p:nvPr/>
        </p:nvSpPr>
        <p:spPr>
          <a:xfrm>
            <a:off x="7181833" y="3520151"/>
            <a:ext cx="1389524" cy="422894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왼쪽 화살표가 있는 원 윤곽선">
            <a:extLst>
              <a:ext uri="{FF2B5EF4-FFF2-40B4-BE49-F238E27FC236}">
                <a16:creationId xmlns:a16="http://schemas.microsoft.com/office/drawing/2014/main" id="{0050201F-68ED-2E50-384D-D2616DBCA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1833" y="4044056"/>
            <a:ext cx="290750" cy="29075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C018945-6415-1279-DD3A-9842FAE71919}"/>
              </a:ext>
            </a:extLst>
          </p:cNvPr>
          <p:cNvSpPr txBox="1"/>
          <p:nvPr/>
        </p:nvSpPr>
        <p:spPr>
          <a:xfrm>
            <a:off x="7413117" y="3572756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</a:t>
            </a:r>
            <a:r>
              <a:rPr lang="en-US" altLang="ko-KR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02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227C10-0CE9-D8CF-D64F-BE628BD96DF6}"/>
              </a:ext>
            </a:extLst>
          </p:cNvPr>
          <p:cNvSpPr txBox="1"/>
          <p:nvPr/>
        </p:nvSpPr>
        <p:spPr>
          <a:xfrm>
            <a:off x="7432886" y="4021941"/>
            <a:ext cx="3342019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입력해주세요</a:t>
            </a:r>
            <a:r>
              <a:rPr lang="en-US" altLang="ko-KR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00" dirty="0">
              <a:solidFill>
                <a:srgbClr val="000000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2-3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거 같아요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1873822-24BE-310E-2473-335311E44104}"/>
              </a:ext>
            </a:extLst>
          </p:cNvPr>
          <p:cNvSpPr/>
          <p:nvPr/>
        </p:nvSpPr>
        <p:spPr>
          <a:xfrm>
            <a:off x="7181833" y="4766689"/>
            <a:ext cx="1389524" cy="422894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" name="그래픽 2047" descr="왼쪽 화살표가 있는 원 윤곽선">
            <a:extLst>
              <a:ext uri="{FF2B5EF4-FFF2-40B4-BE49-F238E27FC236}">
                <a16:creationId xmlns:a16="http://schemas.microsoft.com/office/drawing/2014/main" id="{AA78EFE5-0125-FFF2-3CA3-517309828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1833" y="5290594"/>
            <a:ext cx="290750" cy="290750"/>
          </a:xfrm>
          <a:prstGeom prst="rect">
            <a:avLst/>
          </a:prstGeom>
        </p:spPr>
      </p:pic>
      <p:sp>
        <p:nvSpPr>
          <p:cNvPr id="2049" name="TextBox 2048">
            <a:extLst>
              <a:ext uri="{FF2B5EF4-FFF2-40B4-BE49-F238E27FC236}">
                <a16:creationId xmlns:a16="http://schemas.microsoft.com/office/drawing/2014/main" id="{777418F1-15F2-ECA2-7C92-076688718B0C}"/>
              </a:ext>
            </a:extLst>
          </p:cNvPr>
          <p:cNvSpPr txBox="1"/>
          <p:nvPr/>
        </p:nvSpPr>
        <p:spPr>
          <a:xfrm>
            <a:off x="7409911" y="4819294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</a:t>
            </a:r>
            <a:r>
              <a:rPr lang="en-US" altLang="ko-KR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03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07E0481B-8A66-7A0D-E86C-C6481D7ED48C}"/>
              </a:ext>
            </a:extLst>
          </p:cNvPr>
          <p:cNvSpPr txBox="1"/>
          <p:nvPr/>
        </p:nvSpPr>
        <p:spPr>
          <a:xfrm>
            <a:off x="7432887" y="5268479"/>
            <a:ext cx="3342018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입력해주세요</a:t>
            </a:r>
            <a:r>
              <a:rPr lang="en-US" altLang="ko-KR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00" dirty="0">
              <a:solidFill>
                <a:srgbClr val="000000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자세히 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입력해주세요</a:t>
            </a:r>
            <a:r>
              <a:rPr lang="en-US" altLang="ko-KR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2-3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</a:t>
            </a:r>
            <a:endParaRPr lang="en-US" altLang="ko-KR" sz="1200" dirty="0">
              <a:solidFill>
                <a:srgbClr val="000000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정도면 적당할 거 같아요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8A078F0C-6011-6611-073C-7E38E22A11DB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8F4AF-2E2E-3494-F097-790C9289F122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10" name="그림 개체 틀 9" descr="하늘, 야외, 사람, 구름이(가) 표시된 사진&#10;&#10;자동 생성된 설명">
            <a:extLst>
              <a:ext uri="{FF2B5EF4-FFF2-40B4-BE49-F238E27FC236}">
                <a16:creationId xmlns:a16="http://schemas.microsoft.com/office/drawing/2014/main" id="{9A959D28-3708-17B9-3462-ED62BDDE12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1813" y="2797175"/>
            <a:ext cx="2959100" cy="2959100"/>
          </a:xfrm>
          <a:custGeom>
            <a:avLst/>
            <a:gdLst>
              <a:gd name="connsiteX0" fmla="*/ 1661853 w 3323706"/>
              <a:gd name="connsiteY0" fmla="*/ 0 h 3323706"/>
              <a:gd name="connsiteX1" fmla="*/ 3323706 w 3323706"/>
              <a:gd name="connsiteY1" fmla="*/ 1661853 h 3323706"/>
              <a:gd name="connsiteX2" fmla="*/ 1661853 w 3323706"/>
              <a:gd name="connsiteY2" fmla="*/ 3323706 h 3323706"/>
              <a:gd name="connsiteX3" fmla="*/ 0 w 3323706"/>
              <a:gd name="connsiteY3" fmla="*/ 1661853 h 3323706"/>
              <a:gd name="connsiteX4" fmla="*/ 1661853 w 3323706"/>
              <a:gd name="connsiteY4" fmla="*/ 0 h 332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3706" h="3323706">
                <a:moveTo>
                  <a:pt x="1661853" y="0"/>
                </a:moveTo>
                <a:cubicBezTo>
                  <a:pt x="2579669" y="0"/>
                  <a:pt x="3323706" y="744037"/>
                  <a:pt x="3323706" y="1661853"/>
                </a:cubicBezTo>
                <a:cubicBezTo>
                  <a:pt x="3323706" y="2579669"/>
                  <a:pt x="2579669" y="3323706"/>
                  <a:pt x="1661853" y="3323706"/>
                </a:cubicBezTo>
                <a:cubicBezTo>
                  <a:pt x="744037" y="3323706"/>
                  <a:pt x="0" y="2579669"/>
                  <a:pt x="0" y="1661853"/>
                </a:cubicBezTo>
                <a:cubicBezTo>
                  <a:pt x="0" y="744037"/>
                  <a:pt x="744037" y="0"/>
                  <a:pt x="1661853" y="0"/>
                </a:cubicBezTo>
                <a:close/>
              </a:path>
            </a:pathLst>
          </a:cu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C1E38CEA-A50B-A0D2-C329-6136ABA9635A}"/>
              </a:ext>
            </a:extLst>
          </p:cNvPr>
          <p:cNvSpPr/>
          <p:nvPr/>
        </p:nvSpPr>
        <p:spPr>
          <a:xfrm>
            <a:off x="1036900" y="3693141"/>
            <a:ext cx="1211199" cy="12176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B55F99-D13A-FF31-836E-544518F70A96}"/>
              </a:ext>
            </a:extLst>
          </p:cNvPr>
          <p:cNvSpPr txBox="1"/>
          <p:nvPr/>
        </p:nvSpPr>
        <p:spPr>
          <a:xfrm>
            <a:off x="1247999" y="4047974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조회수</a:t>
            </a:r>
            <a:endParaRPr lang="en-US" altLang="ko-KR" sz="14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100</a:t>
            </a:r>
            <a:r>
              <a:rPr lang="ko-KR" altLang="en-US" sz="1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만 회</a:t>
            </a:r>
            <a:endParaRPr lang="en-US" altLang="ko-KR" sz="14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2F06361-2D56-9510-D50A-DA8AF14DE52A}"/>
              </a:ext>
            </a:extLst>
          </p:cNvPr>
          <p:cNvSpPr/>
          <p:nvPr/>
        </p:nvSpPr>
        <p:spPr>
          <a:xfrm>
            <a:off x="4260621" y="3693141"/>
            <a:ext cx="1211199" cy="12176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0F20F9BA-25F9-174B-9FED-7FA81C6A3320}"/>
              </a:ext>
            </a:extLst>
          </p:cNvPr>
          <p:cNvSpPr txBox="1"/>
          <p:nvPr/>
        </p:nvSpPr>
        <p:spPr>
          <a:xfrm>
            <a:off x="4269677" y="3943045"/>
            <a:ext cx="1202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87%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D8E3E5FC-24D0-39EA-9241-22BFE7C62DB5}"/>
              </a:ext>
            </a:extLst>
          </p:cNvPr>
          <p:cNvSpPr txBox="1"/>
          <p:nvPr/>
        </p:nvSpPr>
        <p:spPr>
          <a:xfrm>
            <a:off x="4646645" y="4343040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달성</a:t>
            </a:r>
            <a:endParaRPr lang="en-US" altLang="ko-KR" sz="14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071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EA52-F3AA-9368-80A2-4D6E796807F3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1C1C7-84E0-E2D3-1D6B-A99D1A5AB3D8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CEA57A-71AB-8DFF-7370-500911918E71}"/>
              </a:ext>
            </a:extLst>
          </p:cNvPr>
          <p:cNvSpPr/>
          <p:nvPr/>
        </p:nvSpPr>
        <p:spPr>
          <a:xfrm>
            <a:off x="1073611" y="2351242"/>
            <a:ext cx="3072938" cy="3235788"/>
          </a:xfrm>
          <a:prstGeom prst="roundRect">
            <a:avLst>
              <a:gd name="adj" fmla="val 7555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F4C8CDDC-D48B-CE9F-FFF3-918275030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900014"/>
              </p:ext>
            </p:extLst>
          </p:nvPr>
        </p:nvGraphicFramePr>
        <p:xfrm>
          <a:off x="1270460" y="2611468"/>
          <a:ext cx="2679238" cy="271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54004F-72B6-B6B3-8F2D-B65B2B8BED99}"/>
              </a:ext>
            </a:extLst>
          </p:cNvPr>
          <p:cNvSpPr/>
          <p:nvPr/>
        </p:nvSpPr>
        <p:spPr>
          <a:xfrm>
            <a:off x="1073611" y="5730389"/>
            <a:ext cx="3072938" cy="523875"/>
          </a:xfrm>
          <a:prstGeom prst="roundRect">
            <a:avLst>
              <a:gd name="adj" fmla="val 11212"/>
            </a:avLst>
          </a:prstGeom>
          <a:gradFill flip="none" rotWithShape="1">
            <a:gsLst>
              <a:gs pos="58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B695060-7C78-97B6-6DB4-E9DCC710EF26}"/>
              </a:ext>
            </a:extLst>
          </p:cNvPr>
          <p:cNvSpPr/>
          <p:nvPr/>
        </p:nvSpPr>
        <p:spPr>
          <a:xfrm>
            <a:off x="4559532" y="5730389"/>
            <a:ext cx="3072938" cy="523875"/>
          </a:xfrm>
          <a:prstGeom prst="roundRect">
            <a:avLst>
              <a:gd name="adj" fmla="val 11212"/>
            </a:avLst>
          </a:prstGeom>
          <a:gradFill flip="none" rotWithShape="1">
            <a:gsLst>
              <a:gs pos="58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C72C27-2CDF-4408-AEB2-704B8C09764D}"/>
              </a:ext>
            </a:extLst>
          </p:cNvPr>
          <p:cNvSpPr/>
          <p:nvPr/>
        </p:nvSpPr>
        <p:spPr>
          <a:xfrm>
            <a:off x="8045451" y="5730389"/>
            <a:ext cx="3072938" cy="523875"/>
          </a:xfrm>
          <a:prstGeom prst="roundRect">
            <a:avLst>
              <a:gd name="adj" fmla="val 11212"/>
            </a:avLst>
          </a:prstGeom>
          <a:gradFill flip="none" rotWithShape="1">
            <a:gsLst>
              <a:gs pos="58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82EE32A-FD6F-8A15-81CA-65A4F2BE4708}"/>
              </a:ext>
            </a:extLst>
          </p:cNvPr>
          <p:cNvSpPr/>
          <p:nvPr/>
        </p:nvSpPr>
        <p:spPr>
          <a:xfrm>
            <a:off x="4559530" y="2351242"/>
            <a:ext cx="3072938" cy="3235788"/>
          </a:xfrm>
          <a:prstGeom prst="roundRect">
            <a:avLst>
              <a:gd name="adj" fmla="val 7555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858D86-95C3-70E2-3347-65F6745F1BB6}"/>
              </a:ext>
            </a:extLst>
          </p:cNvPr>
          <p:cNvSpPr/>
          <p:nvPr/>
        </p:nvSpPr>
        <p:spPr>
          <a:xfrm>
            <a:off x="8045447" y="2351242"/>
            <a:ext cx="3072938" cy="3235788"/>
          </a:xfrm>
          <a:prstGeom prst="roundRect">
            <a:avLst>
              <a:gd name="adj" fmla="val 7555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D9B89B-DBB3-50D3-1DA3-65C7D5104798}"/>
              </a:ext>
            </a:extLst>
          </p:cNvPr>
          <p:cNvSpPr txBox="1"/>
          <p:nvPr/>
        </p:nvSpPr>
        <p:spPr>
          <a:xfrm>
            <a:off x="1721053" y="5823049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입력해주세요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D04D44-4F55-2B35-A58A-F4E9BB31A211}"/>
              </a:ext>
            </a:extLst>
          </p:cNvPr>
          <p:cNvSpPr txBox="1"/>
          <p:nvPr/>
        </p:nvSpPr>
        <p:spPr>
          <a:xfrm>
            <a:off x="5206972" y="5823049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입력해주세요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C2A7B8-E6C8-CD80-6700-DC5CA414ECD1}"/>
              </a:ext>
            </a:extLst>
          </p:cNvPr>
          <p:cNvSpPr txBox="1"/>
          <p:nvPr/>
        </p:nvSpPr>
        <p:spPr>
          <a:xfrm>
            <a:off x="8692890" y="5823049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 입력해주세요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EAFB7281-4739-4CB8-2DA2-B578FCF19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745551"/>
              </p:ext>
            </p:extLst>
          </p:nvPr>
        </p:nvGraphicFramePr>
        <p:xfrm>
          <a:off x="4756378" y="2611468"/>
          <a:ext cx="2679238" cy="271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6B042A73-E1C8-7A4D-D8B1-34C83EB50F03}"/>
              </a:ext>
            </a:extLst>
          </p:cNvPr>
          <p:cNvGraphicFramePr/>
          <p:nvPr/>
        </p:nvGraphicFramePr>
        <p:xfrm>
          <a:off x="8242296" y="2611468"/>
          <a:ext cx="2679238" cy="271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5">
            <a:extLst>
              <a:ext uri="{FF2B5EF4-FFF2-40B4-BE49-F238E27FC236}">
                <a16:creationId xmlns:a16="http://schemas.microsoft.com/office/drawing/2014/main" id="{19EE9271-3888-C05C-9F24-DF17DE85C575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D4F73-170B-5CFD-5136-A03474C7D85A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36106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2E1ED9-19D7-D773-9EE2-437D4D6EF830}"/>
              </a:ext>
            </a:extLst>
          </p:cNvPr>
          <p:cNvSpPr/>
          <p:nvPr/>
        </p:nvSpPr>
        <p:spPr>
          <a:xfrm>
            <a:off x="599661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5A985-A87C-4062-2DF9-A3A1DAA838BF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94E8-B783-672C-3689-C57B2005848A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822A716-15E3-5DCC-46D8-41A8AA296057}"/>
              </a:ext>
            </a:extLst>
          </p:cNvPr>
          <p:cNvSpPr/>
          <p:nvPr/>
        </p:nvSpPr>
        <p:spPr>
          <a:xfrm>
            <a:off x="501314" y="2032933"/>
            <a:ext cx="3654212" cy="4405854"/>
          </a:xfrm>
          <a:prstGeom prst="roundRect">
            <a:avLst>
              <a:gd name="adj" fmla="val 707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0AFCBE4-5CE4-DE38-201F-8A047B429C73}"/>
              </a:ext>
            </a:extLst>
          </p:cNvPr>
          <p:cNvSpPr/>
          <p:nvPr/>
        </p:nvSpPr>
        <p:spPr>
          <a:xfrm>
            <a:off x="4268894" y="2032933"/>
            <a:ext cx="3654212" cy="4405854"/>
          </a:xfrm>
          <a:prstGeom prst="roundRect">
            <a:avLst>
              <a:gd name="adj" fmla="val 707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7146891-B294-E201-AD59-800F883D06D1}"/>
              </a:ext>
            </a:extLst>
          </p:cNvPr>
          <p:cNvSpPr/>
          <p:nvPr/>
        </p:nvSpPr>
        <p:spPr>
          <a:xfrm>
            <a:off x="8036475" y="2032933"/>
            <a:ext cx="3654212" cy="4405854"/>
          </a:xfrm>
          <a:prstGeom prst="roundRect">
            <a:avLst>
              <a:gd name="adj" fmla="val 707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래픽 25" descr="Megaphone">
            <a:extLst>
              <a:ext uri="{FF2B5EF4-FFF2-40B4-BE49-F238E27FC236}">
                <a16:creationId xmlns:a16="http://schemas.microsoft.com/office/drawing/2014/main" id="{EC55B69A-BEF7-1855-6FE6-EF10D16AC2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26" y="2255337"/>
            <a:ext cx="245165" cy="2451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AF0F06-524C-677C-F585-FB4AC928D884}"/>
              </a:ext>
            </a:extLst>
          </p:cNvPr>
          <p:cNvSpPr txBox="1"/>
          <p:nvPr/>
        </p:nvSpPr>
        <p:spPr>
          <a:xfrm>
            <a:off x="695836" y="2575935"/>
            <a:ext cx="281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요약하여 적어주세요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DD64C0-8B75-D13E-D8E3-A3D64F49E9E1}"/>
              </a:ext>
            </a:extLst>
          </p:cNvPr>
          <p:cNvSpPr txBox="1"/>
          <p:nvPr/>
        </p:nvSpPr>
        <p:spPr>
          <a:xfrm>
            <a:off x="984949" y="2243267"/>
            <a:ext cx="1640193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036501E5-AAD5-6460-54F3-05ADB8BD8474}"/>
              </a:ext>
            </a:extLst>
          </p:cNvPr>
          <p:cNvGraphicFramePr/>
          <p:nvPr/>
        </p:nvGraphicFramePr>
        <p:xfrm>
          <a:off x="713360" y="3250098"/>
          <a:ext cx="3230121" cy="2097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6651C02F-0BAD-713D-1D6C-4651A5A73E43}"/>
              </a:ext>
            </a:extLst>
          </p:cNvPr>
          <p:cNvSpPr txBox="1"/>
          <p:nvPr/>
        </p:nvSpPr>
        <p:spPr>
          <a:xfrm>
            <a:off x="715714" y="5640569"/>
            <a:ext cx="281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차트가 의미하는 바를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2-3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줄 정도가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적당할 거 같아요</a:t>
            </a:r>
          </a:p>
        </p:txBody>
      </p:sp>
      <p:pic>
        <p:nvPicPr>
          <p:cNvPr id="35" name="그래픽 34" descr="Megaphone">
            <a:extLst>
              <a:ext uri="{FF2B5EF4-FFF2-40B4-BE49-F238E27FC236}">
                <a16:creationId xmlns:a16="http://schemas.microsoft.com/office/drawing/2014/main" id="{AA5E6BB7-3BCD-2983-4438-B5241D1007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7636" y="2255337"/>
            <a:ext cx="245165" cy="24516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6FF34A-B799-D1B3-EF42-03BDCFE27EEC}"/>
              </a:ext>
            </a:extLst>
          </p:cNvPr>
          <p:cNvSpPr txBox="1"/>
          <p:nvPr/>
        </p:nvSpPr>
        <p:spPr>
          <a:xfrm>
            <a:off x="4484846" y="2575935"/>
            <a:ext cx="281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요약하여 적어주세요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9065A5-B2F2-168F-5FBD-3ADB237D759C}"/>
              </a:ext>
            </a:extLst>
          </p:cNvPr>
          <p:cNvSpPr txBox="1"/>
          <p:nvPr/>
        </p:nvSpPr>
        <p:spPr>
          <a:xfrm>
            <a:off x="4773959" y="2243267"/>
            <a:ext cx="1640193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B91EFE15-F1E2-5F6E-9A9C-3124E2CD6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029863"/>
              </p:ext>
            </p:extLst>
          </p:nvPr>
        </p:nvGraphicFramePr>
        <p:xfrm>
          <a:off x="4155526" y="3056682"/>
          <a:ext cx="3960706" cy="2483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8BFD6A7B-9E5F-B491-01D1-BFFE22B40A78}"/>
              </a:ext>
            </a:extLst>
          </p:cNvPr>
          <p:cNvSpPr txBox="1"/>
          <p:nvPr/>
        </p:nvSpPr>
        <p:spPr>
          <a:xfrm>
            <a:off x="4484846" y="5640569"/>
            <a:ext cx="281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차트가 의미하는 바를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2-3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줄 정도가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적당할 거 같아요</a:t>
            </a:r>
          </a:p>
        </p:txBody>
      </p:sp>
      <p:pic>
        <p:nvPicPr>
          <p:cNvPr id="44" name="그래픽 43" descr="Megaphone">
            <a:extLst>
              <a:ext uri="{FF2B5EF4-FFF2-40B4-BE49-F238E27FC236}">
                <a16:creationId xmlns:a16="http://schemas.microsoft.com/office/drawing/2014/main" id="{A9C9FF85-7AD1-9AE3-F9D2-CD00E83D8E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9593" y="2255337"/>
            <a:ext cx="245165" cy="2451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90C17E5-B653-56A7-9F3D-5F3B1B91F081}"/>
              </a:ext>
            </a:extLst>
          </p:cNvPr>
          <p:cNvSpPr txBox="1"/>
          <p:nvPr/>
        </p:nvSpPr>
        <p:spPr>
          <a:xfrm>
            <a:off x="8266803" y="2575935"/>
            <a:ext cx="281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요약하여 적어주세요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663806-EC20-6244-09BB-7E7865FD500B}"/>
              </a:ext>
            </a:extLst>
          </p:cNvPr>
          <p:cNvSpPr txBox="1"/>
          <p:nvPr/>
        </p:nvSpPr>
        <p:spPr>
          <a:xfrm>
            <a:off x="8555916" y="2243267"/>
            <a:ext cx="1640193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6273AC15-B312-D90C-5CF0-DCFB6B900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572090"/>
              </p:ext>
            </p:extLst>
          </p:nvPr>
        </p:nvGraphicFramePr>
        <p:xfrm>
          <a:off x="8220447" y="3133930"/>
          <a:ext cx="3255839" cy="2406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5DF421B3-107F-FC92-F329-CF46373DD0A2}"/>
              </a:ext>
            </a:extLst>
          </p:cNvPr>
          <p:cNvSpPr/>
          <p:nvPr/>
        </p:nvSpPr>
        <p:spPr>
          <a:xfrm>
            <a:off x="8865925" y="3487751"/>
            <a:ext cx="1967948" cy="1319062"/>
          </a:xfrm>
          <a:custGeom>
            <a:avLst/>
            <a:gdLst>
              <a:gd name="connsiteX0" fmla="*/ 0 w 1967948"/>
              <a:gd name="connsiteY0" fmla="*/ 1480931 h 1490870"/>
              <a:gd name="connsiteX1" fmla="*/ 0 w 1967948"/>
              <a:gd name="connsiteY1" fmla="*/ 864705 h 1490870"/>
              <a:gd name="connsiteX2" fmla="*/ 974035 w 1967948"/>
              <a:gd name="connsiteY2" fmla="*/ 0 h 1490870"/>
              <a:gd name="connsiteX3" fmla="*/ 1967948 w 1967948"/>
              <a:gd name="connsiteY3" fmla="*/ 1152939 h 1490870"/>
              <a:gd name="connsiteX4" fmla="*/ 1967948 w 1967948"/>
              <a:gd name="connsiteY4" fmla="*/ 1490870 h 1490870"/>
              <a:gd name="connsiteX5" fmla="*/ 0 w 1967948"/>
              <a:gd name="connsiteY5" fmla="*/ 1480931 h 149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7948" h="1490870">
                <a:moveTo>
                  <a:pt x="0" y="1480931"/>
                </a:moveTo>
                <a:lnTo>
                  <a:pt x="0" y="864705"/>
                </a:lnTo>
                <a:lnTo>
                  <a:pt x="974035" y="0"/>
                </a:lnTo>
                <a:lnTo>
                  <a:pt x="1967948" y="1152939"/>
                </a:lnTo>
                <a:lnTo>
                  <a:pt x="1967948" y="1490870"/>
                </a:lnTo>
                <a:lnTo>
                  <a:pt x="0" y="148093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1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1D3B3638-5B74-0370-0CCB-F45AA6DD07F4}"/>
              </a:ext>
            </a:extLst>
          </p:cNvPr>
          <p:cNvSpPr/>
          <p:nvPr/>
        </p:nvSpPr>
        <p:spPr>
          <a:xfrm>
            <a:off x="8845826" y="3844677"/>
            <a:ext cx="1958009" cy="1169567"/>
          </a:xfrm>
          <a:custGeom>
            <a:avLst/>
            <a:gdLst>
              <a:gd name="connsiteX0" fmla="*/ 0 w 1958009"/>
              <a:gd name="connsiteY0" fmla="*/ 1321904 h 1321904"/>
              <a:gd name="connsiteX1" fmla="*/ 0 w 1958009"/>
              <a:gd name="connsiteY1" fmla="*/ 1083365 h 1321904"/>
              <a:gd name="connsiteX2" fmla="*/ 1003852 w 1958009"/>
              <a:gd name="connsiteY2" fmla="*/ 427382 h 1321904"/>
              <a:gd name="connsiteX3" fmla="*/ 1958009 w 1958009"/>
              <a:gd name="connsiteY3" fmla="*/ 0 h 1321904"/>
              <a:gd name="connsiteX4" fmla="*/ 1958009 w 1958009"/>
              <a:gd name="connsiteY4" fmla="*/ 1302026 h 1321904"/>
              <a:gd name="connsiteX5" fmla="*/ 0 w 1958009"/>
              <a:gd name="connsiteY5" fmla="*/ 1321904 h 132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8009" h="1321904">
                <a:moveTo>
                  <a:pt x="0" y="1321904"/>
                </a:moveTo>
                <a:lnTo>
                  <a:pt x="0" y="1083365"/>
                </a:lnTo>
                <a:lnTo>
                  <a:pt x="1003852" y="427382"/>
                </a:lnTo>
                <a:lnTo>
                  <a:pt x="1958009" y="0"/>
                </a:lnTo>
                <a:lnTo>
                  <a:pt x="1958009" y="1302026"/>
                </a:lnTo>
                <a:lnTo>
                  <a:pt x="0" y="1321904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43000"/>
                </a:schemeClr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E88182-38A8-1711-EEB3-FE0D4375B744}"/>
              </a:ext>
            </a:extLst>
          </p:cNvPr>
          <p:cNvSpPr txBox="1"/>
          <p:nvPr/>
        </p:nvSpPr>
        <p:spPr>
          <a:xfrm>
            <a:off x="8339593" y="5640569"/>
            <a:ext cx="281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차트가 의미하는 바를 적어주세요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2-3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줄 정도가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적당할 거 같아요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889246-8966-BEC0-82CF-ED01B4F74FE4}"/>
              </a:ext>
            </a:extLst>
          </p:cNvPr>
          <p:cNvSpPr txBox="1"/>
          <p:nvPr/>
        </p:nvSpPr>
        <p:spPr>
          <a:xfrm>
            <a:off x="10121349" y="6509967"/>
            <a:ext cx="1640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출처를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919864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개체 틀 40">
            <a:extLst>
              <a:ext uri="{FF2B5EF4-FFF2-40B4-BE49-F238E27FC236}">
                <a16:creationId xmlns:a16="http://schemas.microsoft.com/office/drawing/2014/main" id="{0195F9FD-E036-84AA-F533-CC9720A5BC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" r="47"/>
          <a:stretch/>
        </p:blipFill>
        <p:spPr>
          <a:xfrm>
            <a:off x="8951913" y="2679700"/>
            <a:ext cx="2428875" cy="1706563"/>
          </a:xfrm>
          <a:custGeom>
            <a:avLst/>
            <a:gdLst>
              <a:gd name="connsiteX0" fmla="*/ 0 w 2921000"/>
              <a:gd name="connsiteY0" fmla="*/ 0 h 2051790"/>
              <a:gd name="connsiteX1" fmla="*/ 2921000 w 2921000"/>
              <a:gd name="connsiteY1" fmla="*/ 0 h 2051790"/>
              <a:gd name="connsiteX2" fmla="*/ 2921000 w 2921000"/>
              <a:gd name="connsiteY2" fmla="*/ 2051790 h 2051790"/>
              <a:gd name="connsiteX3" fmla="*/ 0 w 2921000"/>
              <a:gd name="connsiteY3" fmla="*/ 2051790 h 20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51790">
                <a:moveTo>
                  <a:pt x="0" y="0"/>
                </a:moveTo>
                <a:lnTo>
                  <a:pt x="2921000" y="0"/>
                </a:lnTo>
                <a:lnTo>
                  <a:pt x="2921000" y="2051790"/>
                </a:lnTo>
                <a:lnTo>
                  <a:pt x="0" y="2051790"/>
                </a:lnTo>
                <a:close/>
              </a:path>
            </a:pathLst>
          </a:custGeom>
        </p:spPr>
      </p:pic>
      <p:pic>
        <p:nvPicPr>
          <p:cNvPr id="31" name="그림 개체 틀 30" descr="잔디, 야외, 사람, 나무이(가) 표시된 사진&#10;&#10;자동 생성된 설명">
            <a:extLst>
              <a:ext uri="{FF2B5EF4-FFF2-40B4-BE49-F238E27FC236}">
                <a16:creationId xmlns:a16="http://schemas.microsoft.com/office/drawing/2014/main" id="{3628A9DA-6FC7-C73B-4CD3-A6D3F1D163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" r="47"/>
          <a:stretch>
            <a:fillRect/>
          </a:stretch>
        </p:blipFill>
        <p:spPr>
          <a:xfrm>
            <a:off x="811213" y="2679700"/>
            <a:ext cx="2428875" cy="1706563"/>
          </a:xfrm>
          <a:custGeom>
            <a:avLst/>
            <a:gdLst>
              <a:gd name="connsiteX0" fmla="*/ 0 w 2921000"/>
              <a:gd name="connsiteY0" fmla="*/ 0 h 2051790"/>
              <a:gd name="connsiteX1" fmla="*/ 2921000 w 2921000"/>
              <a:gd name="connsiteY1" fmla="*/ 0 h 2051790"/>
              <a:gd name="connsiteX2" fmla="*/ 2921000 w 2921000"/>
              <a:gd name="connsiteY2" fmla="*/ 2051790 h 2051790"/>
              <a:gd name="connsiteX3" fmla="*/ 0 w 2921000"/>
              <a:gd name="connsiteY3" fmla="*/ 2051790 h 20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51790">
                <a:moveTo>
                  <a:pt x="0" y="0"/>
                </a:moveTo>
                <a:lnTo>
                  <a:pt x="2921000" y="0"/>
                </a:lnTo>
                <a:lnTo>
                  <a:pt x="2921000" y="2051790"/>
                </a:lnTo>
                <a:lnTo>
                  <a:pt x="0" y="2051790"/>
                </a:lnTo>
                <a:close/>
              </a:path>
            </a:pathLst>
          </a:custGeom>
        </p:spPr>
      </p:pic>
      <p:pic>
        <p:nvPicPr>
          <p:cNvPr id="32" name="그림 개체 틀 31" descr="사람, 의류, 인간의 얼굴, 헬멧이(가) 표시된 사진&#10;&#10;자동 생성된 설명">
            <a:extLst>
              <a:ext uri="{FF2B5EF4-FFF2-40B4-BE49-F238E27FC236}">
                <a16:creationId xmlns:a16="http://schemas.microsoft.com/office/drawing/2014/main" id="{4E98FB73-BB9F-25B8-DB46-4B6AE62988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" r="47"/>
          <a:stretch>
            <a:fillRect/>
          </a:stretch>
        </p:blipFill>
        <p:spPr>
          <a:xfrm>
            <a:off x="3521075" y="2679700"/>
            <a:ext cx="2428875" cy="1706563"/>
          </a:xfrm>
          <a:custGeom>
            <a:avLst/>
            <a:gdLst>
              <a:gd name="connsiteX0" fmla="*/ 0 w 2921000"/>
              <a:gd name="connsiteY0" fmla="*/ 0 h 2051790"/>
              <a:gd name="connsiteX1" fmla="*/ 2921000 w 2921000"/>
              <a:gd name="connsiteY1" fmla="*/ 0 h 2051790"/>
              <a:gd name="connsiteX2" fmla="*/ 2921000 w 2921000"/>
              <a:gd name="connsiteY2" fmla="*/ 2051790 h 2051790"/>
              <a:gd name="connsiteX3" fmla="*/ 0 w 2921000"/>
              <a:gd name="connsiteY3" fmla="*/ 2051790 h 20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51790">
                <a:moveTo>
                  <a:pt x="0" y="0"/>
                </a:moveTo>
                <a:lnTo>
                  <a:pt x="2921000" y="0"/>
                </a:lnTo>
                <a:lnTo>
                  <a:pt x="2921000" y="2051790"/>
                </a:lnTo>
                <a:lnTo>
                  <a:pt x="0" y="2051790"/>
                </a:lnTo>
                <a:close/>
              </a:path>
            </a:pathLst>
          </a:custGeom>
        </p:spPr>
      </p:pic>
      <p:pic>
        <p:nvPicPr>
          <p:cNvPr id="40" name="그림 개체 틀 39" descr="포유류, 코끼리, 야외, 육상동물이(가) 표시된 사진&#10;&#10;자동 생성된 설명">
            <a:extLst>
              <a:ext uri="{FF2B5EF4-FFF2-40B4-BE49-F238E27FC236}">
                <a16:creationId xmlns:a16="http://schemas.microsoft.com/office/drawing/2014/main" id="{55F87103-8061-E9BC-EA5A-0DD998F48B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" b="181"/>
          <a:stretch/>
        </p:blipFill>
        <p:spPr>
          <a:xfrm>
            <a:off x="6230938" y="2679700"/>
            <a:ext cx="2439987" cy="1706563"/>
          </a:xfrm>
          <a:custGeom>
            <a:avLst/>
            <a:gdLst>
              <a:gd name="connsiteX0" fmla="*/ 0 w 2921000"/>
              <a:gd name="connsiteY0" fmla="*/ 0 h 2051790"/>
              <a:gd name="connsiteX1" fmla="*/ 2921000 w 2921000"/>
              <a:gd name="connsiteY1" fmla="*/ 0 h 2051790"/>
              <a:gd name="connsiteX2" fmla="*/ 2921000 w 2921000"/>
              <a:gd name="connsiteY2" fmla="*/ 2051790 h 2051790"/>
              <a:gd name="connsiteX3" fmla="*/ 0 w 2921000"/>
              <a:gd name="connsiteY3" fmla="*/ 2051790 h 20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51790">
                <a:moveTo>
                  <a:pt x="0" y="0"/>
                </a:moveTo>
                <a:lnTo>
                  <a:pt x="2921000" y="0"/>
                </a:lnTo>
                <a:lnTo>
                  <a:pt x="2921000" y="2051790"/>
                </a:lnTo>
                <a:lnTo>
                  <a:pt x="0" y="2051790"/>
                </a:lnTo>
                <a:close/>
              </a:path>
            </a:pathLst>
          </a:cu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EA52-F3AA-9368-80A2-4D6E796807F3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1C1C7-84E0-E2D3-1D6B-A99D1A5AB3D8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0108F7B-E236-FD64-0172-A194AF44D30D}"/>
              </a:ext>
            </a:extLst>
          </p:cNvPr>
          <p:cNvSpPr/>
          <p:nvPr/>
        </p:nvSpPr>
        <p:spPr>
          <a:xfrm>
            <a:off x="1817006" y="2432556"/>
            <a:ext cx="438152" cy="438150"/>
          </a:xfrm>
          <a:prstGeom prst="ellipse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6033B53-F58C-E6B2-982C-EEC8F3CC8DEF}"/>
              </a:ext>
            </a:extLst>
          </p:cNvPr>
          <p:cNvSpPr/>
          <p:nvPr/>
        </p:nvSpPr>
        <p:spPr>
          <a:xfrm>
            <a:off x="4527026" y="2432556"/>
            <a:ext cx="438152" cy="438150"/>
          </a:xfrm>
          <a:prstGeom prst="ellipse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EB3843E-FA2F-F67A-6020-B530FDC1CF32}"/>
              </a:ext>
            </a:extLst>
          </p:cNvPr>
          <p:cNvSpPr/>
          <p:nvPr/>
        </p:nvSpPr>
        <p:spPr>
          <a:xfrm>
            <a:off x="7237046" y="2432556"/>
            <a:ext cx="438152" cy="438150"/>
          </a:xfrm>
          <a:prstGeom prst="ellipse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88141-9B82-3043-8A27-D95C9A7E9DEA}"/>
              </a:ext>
            </a:extLst>
          </p:cNvPr>
          <p:cNvSpPr txBox="1"/>
          <p:nvPr/>
        </p:nvSpPr>
        <p:spPr>
          <a:xfrm>
            <a:off x="1875182" y="2451575"/>
            <a:ext cx="32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solidFill>
                  <a:schemeClr val="bg1"/>
                </a:solidFill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1</a:t>
            </a:r>
            <a:endParaRPr kumimoji="0" lang="ko-KR" altLang="en-US" sz="2000" b="0" i="0" u="none" strike="noStrike" kern="1200" cap="none" spc="0" normalizeH="0" baseline="0" noProof="0" dirty="0">
              <a:solidFill>
                <a:schemeClr val="bg1"/>
              </a:solidFill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D3C71C-D91B-8ECB-4200-F3225D929E78}"/>
              </a:ext>
            </a:extLst>
          </p:cNvPr>
          <p:cNvSpPr txBox="1"/>
          <p:nvPr/>
        </p:nvSpPr>
        <p:spPr>
          <a:xfrm>
            <a:off x="4585202" y="2451575"/>
            <a:ext cx="32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2</a:t>
            </a:r>
            <a:endParaRPr kumimoji="0" lang="ko-KR" altLang="en-US" sz="2000" b="0" i="0" u="none" strike="noStrike" kern="1200" cap="none" spc="0" normalizeH="0" baseline="0" noProof="0" dirty="0">
              <a:solidFill>
                <a:schemeClr val="bg1"/>
              </a:solidFill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3664A-7F56-FEA8-06B1-3440393B5207}"/>
              </a:ext>
            </a:extLst>
          </p:cNvPr>
          <p:cNvSpPr txBox="1"/>
          <p:nvPr/>
        </p:nvSpPr>
        <p:spPr>
          <a:xfrm>
            <a:off x="7294197" y="2451575"/>
            <a:ext cx="32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solidFill>
                  <a:schemeClr val="bg1"/>
                </a:solidFill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3</a:t>
            </a:r>
            <a:endParaRPr kumimoji="0" lang="ko-KR" altLang="en-US" sz="2000" b="0" i="0" u="none" strike="noStrike" kern="1200" cap="none" spc="0" normalizeH="0" baseline="0" noProof="0" dirty="0">
              <a:solidFill>
                <a:schemeClr val="bg1"/>
              </a:solidFill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F2404D-D81A-3F78-1545-6CC6C6DBBA77}"/>
              </a:ext>
            </a:extLst>
          </p:cNvPr>
          <p:cNvSpPr txBox="1"/>
          <p:nvPr/>
        </p:nvSpPr>
        <p:spPr>
          <a:xfrm>
            <a:off x="842884" y="4526467"/>
            <a:ext cx="23884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4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자세하게</a:t>
            </a:r>
            <a:endParaRPr lang="en-US" altLang="ko-KR" sz="14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631507B-634D-5AB4-785A-64F675393B36}"/>
              </a:ext>
            </a:extLst>
          </p:cNvPr>
          <p:cNvSpPr/>
          <p:nvPr/>
        </p:nvSpPr>
        <p:spPr>
          <a:xfrm>
            <a:off x="9947066" y="2432556"/>
            <a:ext cx="438152" cy="438150"/>
          </a:xfrm>
          <a:prstGeom prst="ellipse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7BD5DB-C7A6-E954-2B75-B6CC04AF8F35}"/>
              </a:ext>
            </a:extLst>
          </p:cNvPr>
          <p:cNvSpPr txBox="1"/>
          <p:nvPr/>
        </p:nvSpPr>
        <p:spPr>
          <a:xfrm>
            <a:off x="10004217" y="2451575"/>
            <a:ext cx="32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4</a:t>
            </a:r>
            <a:endParaRPr kumimoji="0" lang="ko-KR" altLang="en-US" sz="2000" b="0" i="0" u="none" strike="noStrike" kern="1200" cap="none" spc="0" normalizeH="0" baseline="0" noProof="0" dirty="0">
              <a:solidFill>
                <a:schemeClr val="bg1"/>
              </a:solidFill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6FC41C-B32A-5012-E8CB-7DC7EB4B786F}"/>
              </a:ext>
            </a:extLst>
          </p:cNvPr>
          <p:cNvSpPr txBox="1"/>
          <p:nvPr/>
        </p:nvSpPr>
        <p:spPr>
          <a:xfrm>
            <a:off x="3551879" y="4526467"/>
            <a:ext cx="23884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4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 자세하게</a:t>
            </a:r>
            <a:endParaRPr lang="en-US" altLang="ko-KR" sz="14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C054DF-7EBB-C6E1-C31A-0A226BB86FD6}"/>
              </a:ext>
            </a:extLst>
          </p:cNvPr>
          <p:cNvSpPr txBox="1"/>
          <p:nvPr/>
        </p:nvSpPr>
        <p:spPr>
          <a:xfrm>
            <a:off x="6260874" y="4526467"/>
            <a:ext cx="23884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4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 자세하게</a:t>
            </a:r>
            <a:endParaRPr lang="en-US" altLang="ko-KR" sz="14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A38B2B-61BA-6672-2946-2B984A5F93E7}"/>
              </a:ext>
            </a:extLst>
          </p:cNvPr>
          <p:cNvSpPr txBox="1"/>
          <p:nvPr/>
        </p:nvSpPr>
        <p:spPr>
          <a:xfrm>
            <a:off x="8968017" y="4526467"/>
            <a:ext cx="23884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4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 자세하게</a:t>
            </a:r>
            <a:endParaRPr lang="en-US" altLang="ko-KR" sz="14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A86A48-A02F-8D1A-B6FC-0B5DE9860A43}"/>
              </a:ext>
            </a:extLst>
          </p:cNvPr>
          <p:cNvSpPr txBox="1"/>
          <p:nvPr/>
        </p:nvSpPr>
        <p:spPr>
          <a:xfrm>
            <a:off x="1224800" y="4577267"/>
            <a:ext cx="1622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lang="en-US" altLang="ko-KR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입력하세요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F9732E-CB04-ED69-8A51-DC47C2C6331F}"/>
              </a:ext>
            </a:extLst>
          </p:cNvPr>
          <p:cNvSpPr txBox="1"/>
          <p:nvPr/>
        </p:nvSpPr>
        <p:spPr>
          <a:xfrm>
            <a:off x="3934819" y="4577267"/>
            <a:ext cx="1622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lang="en-US" altLang="ko-KR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입력하세요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5D88DE-1F24-8A4E-4FA7-54E10802FAE6}"/>
              </a:ext>
            </a:extLst>
          </p:cNvPr>
          <p:cNvSpPr txBox="1"/>
          <p:nvPr/>
        </p:nvSpPr>
        <p:spPr>
          <a:xfrm>
            <a:off x="6643814" y="4577267"/>
            <a:ext cx="1622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lang="en-US" altLang="ko-KR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입력하세요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193A69-72EE-9A19-641F-D129F788BFD3}"/>
              </a:ext>
            </a:extLst>
          </p:cNvPr>
          <p:cNvSpPr txBox="1"/>
          <p:nvPr/>
        </p:nvSpPr>
        <p:spPr>
          <a:xfrm>
            <a:off x="9344641" y="4577267"/>
            <a:ext cx="1622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lang="en-US" altLang="ko-KR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입력하세요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BA225680-761E-C0AE-11AD-1F95238DBB5C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B0AC8-2377-C821-A5A7-27E7E699F5FC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364548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EA52-F3AA-9368-80A2-4D6E796807F3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1C1C7-84E0-E2D3-1D6B-A99D1A5AB3D8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3453BB-21F3-C934-850E-EE455094F0EE}"/>
              </a:ext>
            </a:extLst>
          </p:cNvPr>
          <p:cNvSpPr/>
          <p:nvPr/>
        </p:nvSpPr>
        <p:spPr>
          <a:xfrm>
            <a:off x="717948" y="2473881"/>
            <a:ext cx="5174852" cy="325580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61000">
                <a:srgbClr val="414141"/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32A896-EA5F-E6E0-D456-FDCC50725B34}"/>
              </a:ext>
            </a:extLst>
          </p:cNvPr>
          <p:cNvSpPr/>
          <p:nvPr/>
        </p:nvSpPr>
        <p:spPr>
          <a:xfrm>
            <a:off x="6299200" y="2473881"/>
            <a:ext cx="5174852" cy="325580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61000">
                <a:srgbClr val="414141"/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9CD929D-0349-80BA-00DA-6DB1677542B6}"/>
              </a:ext>
            </a:extLst>
          </p:cNvPr>
          <p:cNvGraphicFramePr/>
          <p:nvPr/>
        </p:nvGraphicFramePr>
        <p:xfrm>
          <a:off x="979425" y="2866971"/>
          <a:ext cx="2269228" cy="2299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B6CF309D-332F-1A23-9115-DB7782836A57}"/>
              </a:ext>
            </a:extLst>
          </p:cNvPr>
          <p:cNvGraphicFramePr/>
          <p:nvPr/>
        </p:nvGraphicFramePr>
        <p:xfrm>
          <a:off x="3382310" y="2866971"/>
          <a:ext cx="2269228" cy="2299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6FCDC48-EB64-9D08-E6E6-CE0C354D42D3}"/>
              </a:ext>
            </a:extLst>
          </p:cNvPr>
          <p:cNvSpPr txBox="1"/>
          <p:nvPr/>
        </p:nvSpPr>
        <p:spPr>
          <a:xfrm>
            <a:off x="1683472" y="5166773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2023</a:t>
            </a:r>
            <a:r>
              <a:rPr lang="ko-KR" altLang="en-US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062C8A-0FA3-3E03-34A0-EDBA744182D7}"/>
              </a:ext>
            </a:extLst>
          </p:cNvPr>
          <p:cNvSpPr txBox="1"/>
          <p:nvPr/>
        </p:nvSpPr>
        <p:spPr>
          <a:xfrm>
            <a:off x="4086357" y="5166773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2024</a:t>
            </a:r>
            <a:r>
              <a:rPr lang="ko-KR" altLang="en-US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D3521D-C067-8FC7-8655-F18FACBBE177}"/>
              </a:ext>
            </a:extLst>
          </p:cNvPr>
          <p:cNvSpPr txBox="1"/>
          <p:nvPr/>
        </p:nvSpPr>
        <p:spPr>
          <a:xfrm>
            <a:off x="1512966" y="3744890"/>
            <a:ext cx="1202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16%</a:t>
            </a:r>
            <a:endParaRPr kumimoji="0" lang="en-US" altLang="ko-KR" sz="2800" b="0" i="0" u="none" strike="noStrike" kern="1200" cap="none" spc="0" normalizeH="0" baseline="0" noProof="0" dirty="0">
              <a:solidFill>
                <a:schemeClr val="accent3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DBFB84-5ACF-05CA-7678-D61E5E7D1B7C}"/>
              </a:ext>
            </a:extLst>
          </p:cNvPr>
          <p:cNvSpPr txBox="1"/>
          <p:nvPr/>
        </p:nvSpPr>
        <p:spPr>
          <a:xfrm>
            <a:off x="3915852" y="3744890"/>
            <a:ext cx="1202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42%</a:t>
            </a:r>
            <a:endParaRPr kumimoji="0" lang="en-US" altLang="ko-KR" sz="2800" b="0" i="0" u="none" strike="noStrike" kern="1200" cap="none" spc="0" normalizeH="0" baseline="0" noProof="0" dirty="0">
              <a:solidFill>
                <a:schemeClr val="accent3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8C581E-3C5F-3A8C-EC36-AA28E309ED04}"/>
              </a:ext>
            </a:extLst>
          </p:cNvPr>
          <p:cNvSpPr/>
          <p:nvPr/>
        </p:nvSpPr>
        <p:spPr>
          <a:xfrm>
            <a:off x="717948" y="2221798"/>
            <a:ext cx="5174852" cy="381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7A702B-87CD-8C14-46DA-2C1FCCDB1A2B}"/>
              </a:ext>
            </a:extLst>
          </p:cNvPr>
          <p:cNvSpPr txBox="1"/>
          <p:nvPr/>
        </p:nvSpPr>
        <p:spPr>
          <a:xfrm>
            <a:off x="751174" y="2244047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차트 제목을 입력해주세요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80F9BA-8B9C-66B7-3E9D-72258CD07118}"/>
              </a:ext>
            </a:extLst>
          </p:cNvPr>
          <p:cNvSpPr/>
          <p:nvPr/>
        </p:nvSpPr>
        <p:spPr>
          <a:xfrm>
            <a:off x="6303969" y="2221798"/>
            <a:ext cx="5174852" cy="381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B28B19-0BAB-171D-12DC-C108789266D1}"/>
              </a:ext>
            </a:extLst>
          </p:cNvPr>
          <p:cNvSpPr txBox="1"/>
          <p:nvPr/>
        </p:nvSpPr>
        <p:spPr>
          <a:xfrm>
            <a:off x="6337195" y="2244047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차트 제목을 입력해주세요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EA96E3D0-A53D-3CDF-0BAF-F6FF67E06BCD}"/>
              </a:ext>
            </a:extLst>
          </p:cNvPr>
          <p:cNvGraphicFramePr/>
          <p:nvPr/>
        </p:nvGraphicFramePr>
        <p:xfrm>
          <a:off x="6481060" y="2858649"/>
          <a:ext cx="4731515" cy="2333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AC141FBC-4AD6-0156-31F1-4FE7FDA0BBD4}"/>
              </a:ext>
            </a:extLst>
          </p:cNvPr>
          <p:cNvSpPr txBox="1"/>
          <p:nvPr/>
        </p:nvSpPr>
        <p:spPr>
          <a:xfrm>
            <a:off x="7983098" y="521971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A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그룹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9C7A6DF-B883-3821-9CBF-696587A766A7}"/>
              </a:ext>
            </a:extLst>
          </p:cNvPr>
          <p:cNvSpPr/>
          <p:nvPr/>
        </p:nvSpPr>
        <p:spPr>
          <a:xfrm>
            <a:off x="7771463" y="5304350"/>
            <a:ext cx="169277" cy="1692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FA3D5B-4346-34BD-C8B9-1C5DC2C4CDAD}"/>
              </a:ext>
            </a:extLst>
          </p:cNvPr>
          <p:cNvSpPr txBox="1"/>
          <p:nvPr/>
        </p:nvSpPr>
        <p:spPr>
          <a:xfrm>
            <a:off x="9289548" y="5219711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그룹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133CCDE-EC4F-5AED-1EDF-04B6203AC504}"/>
              </a:ext>
            </a:extLst>
          </p:cNvPr>
          <p:cNvSpPr/>
          <p:nvPr/>
        </p:nvSpPr>
        <p:spPr>
          <a:xfrm>
            <a:off x="9077913" y="5304350"/>
            <a:ext cx="169277" cy="1692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73B061-4C3B-CE2E-1B4D-9F73FDF9748B}"/>
              </a:ext>
            </a:extLst>
          </p:cNvPr>
          <p:cNvSpPr txBox="1"/>
          <p:nvPr/>
        </p:nvSpPr>
        <p:spPr>
          <a:xfrm>
            <a:off x="717948" y="5834603"/>
            <a:ext cx="432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차트에 대한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입력해주세요</a:t>
            </a:r>
            <a:r>
              <a:rPr lang="en-US" altLang="ko-KR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거 같아요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1925E8-9876-41D3-3348-CC590AADBB02}"/>
              </a:ext>
            </a:extLst>
          </p:cNvPr>
          <p:cNvSpPr txBox="1"/>
          <p:nvPr/>
        </p:nvSpPr>
        <p:spPr>
          <a:xfrm>
            <a:off x="6299200" y="5834603"/>
            <a:ext cx="432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차트에 대한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입력해주세요</a:t>
            </a:r>
            <a:r>
              <a:rPr lang="en-US" altLang="ko-KR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거 같아요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7C00417F-6852-4005-5D30-D997FFA7161C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11D8E-A4CE-5BF5-BFEA-3960C7D9F95A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552313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1512F86-A464-BE0D-30DE-8C561C74E839}"/>
              </a:ext>
            </a:extLst>
          </p:cNvPr>
          <p:cNvGrpSpPr/>
          <p:nvPr/>
        </p:nvGrpSpPr>
        <p:grpSpPr>
          <a:xfrm>
            <a:off x="5867400" y="1473200"/>
            <a:ext cx="5588000" cy="5384800"/>
            <a:chOff x="5867400" y="1473200"/>
            <a:chExt cx="5588000" cy="5384800"/>
          </a:xfrm>
        </p:grpSpPr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74558428-003C-21A3-7590-31FF843E2F75}"/>
                </a:ext>
              </a:extLst>
            </p:cNvPr>
            <p:cNvSpPr/>
            <p:nvPr/>
          </p:nvSpPr>
          <p:spPr>
            <a:xfrm>
              <a:off x="5867400" y="1473200"/>
              <a:ext cx="5588000" cy="53848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4C939F-830F-417E-1602-C88D9FAF7A89}"/>
                </a:ext>
              </a:extLst>
            </p:cNvPr>
            <p:cNvSpPr/>
            <p:nvPr/>
          </p:nvSpPr>
          <p:spPr>
            <a:xfrm>
              <a:off x="7810501" y="1676400"/>
              <a:ext cx="1701798" cy="4190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F7EAAAB-7DB3-A5CE-1FAC-4C007BEA1B3A}"/>
                </a:ext>
              </a:extLst>
            </p:cNvPr>
            <p:cNvSpPr/>
            <p:nvPr/>
          </p:nvSpPr>
          <p:spPr>
            <a:xfrm>
              <a:off x="7354976" y="2406569"/>
              <a:ext cx="2612847" cy="4190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FE53B6-7EC3-1E28-C9BF-C073523F6B44}"/>
                </a:ext>
              </a:extLst>
            </p:cNvPr>
            <p:cNvSpPr txBox="1"/>
            <p:nvPr/>
          </p:nvSpPr>
          <p:spPr>
            <a:xfrm>
              <a:off x="8335029" y="1733566"/>
              <a:ext cx="652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대표이사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0C5D67-64EE-2D7B-D72E-9B53B85A98A2}"/>
                </a:ext>
              </a:extLst>
            </p:cNvPr>
            <p:cNvSpPr txBox="1"/>
            <p:nvPr/>
          </p:nvSpPr>
          <p:spPr>
            <a:xfrm>
              <a:off x="8320607" y="2461060"/>
              <a:ext cx="681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schemeClr val="accent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총괄 임원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9ACD90-F873-4052-070C-B72702E07FB3}"/>
                </a:ext>
              </a:extLst>
            </p:cNvPr>
            <p:cNvSpPr/>
            <p:nvPr/>
          </p:nvSpPr>
          <p:spPr>
            <a:xfrm>
              <a:off x="8702244" y="4447382"/>
              <a:ext cx="2511857" cy="10778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80DC904-2015-0DCD-9845-622B7DF55827}"/>
                </a:ext>
              </a:extLst>
            </p:cNvPr>
            <p:cNvSpPr/>
            <p:nvPr/>
          </p:nvSpPr>
          <p:spPr>
            <a:xfrm>
              <a:off x="6125370" y="4000228"/>
              <a:ext cx="5067057" cy="4190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2FE98F-16AF-3A33-F375-4D447E8A9DB9}"/>
                </a:ext>
              </a:extLst>
            </p:cNvPr>
            <p:cNvSpPr/>
            <p:nvPr/>
          </p:nvSpPr>
          <p:spPr>
            <a:xfrm>
              <a:off x="6125369" y="4447382"/>
              <a:ext cx="2511856" cy="10778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ABF663-E8BC-9AC6-A37D-8F222D8AC3CB}"/>
                </a:ext>
              </a:extLst>
            </p:cNvPr>
            <p:cNvSpPr txBox="1"/>
            <p:nvPr/>
          </p:nvSpPr>
          <p:spPr>
            <a:xfrm>
              <a:off x="8318110" y="4071277"/>
              <a:ext cx="681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업무 부서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24882-2745-E738-FD0E-0EFD6267CA0F}"/>
                </a:ext>
              </a:extLst>
            </p:cNvPr>
            <p:cNvSpPr txBox="1"/>
            <p:nvPr/>
          </p:nvSpPr>
          <p:spPr>
            <a:xfrm>
              <a:off x="6433303" y="4547823"/>
              <a:ext cx="18460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schemeClr val="accent2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경영관리부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BC8A78-D521-B4DA-907C-47C588305B11}"/>
                </a:ext>
              </a:extLst>
            </p:cNvPr>
            <p:cNvSpPr txBox="1"/>
            <p:nvPr/>
          </p:nvSpPr>
          <p:spPr>
            <a:xfrm>
              <a:off x="8961841" y="4547823"/>
              <a:ext cx="20582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디지털사업본부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0E1F13-7CC7-44BD-0264-4FD7A15A97A4}"/>
                </a:ext>
              </a:extLst>
            </p:cNvPr>
            <p:cNvSpPr txBox="1"/>
            <p:nvPr/>
          </p:nvSpPr>
          <p:spPr>
            <a:xfrm>
              <a:off x="6953180" y="4821380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입력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6D6080-7C3C-0071-3205-F1C86F995BCD}"/>
                </a:ext>
              </a:extLst>
            </p:cNvPr>
            <p:cNvSpPr txBox="1"/>
            <p:nvPr/>
          </p:nvSpPr>
          <p:spPr>
            <a:xfrm>
              <a:off x="6953180" y="5108560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입력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140730-0CF2-99E6-24EA-837B9303585C}"/>
                </a:ext>
              </a:extLst>
            </p:cNvPr>
            <p:cNvSpPr txBox="1"/>
            <p:nvPr/>
          </p:nvSpPr>
          <p:spPr>
            <a:xfrm>
              <a:off x="9601810" y="4821380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입력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D2695D-8B15-B68A-949A-65F182B9AD4A}"/>
                </a:ext>
              </a:extLst>
            </p:cNvPr>
            <p:cNvSpPr txBox="1"/>
            <p:nvPr/>
          </p:nvSpPr>
          <p:spPr>
            <a:xfrm>
              <a:off x="9601810" y="5108560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입력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A9D9A04-A1EF-8B1A-A94C-BFE8F89A9369}"/>
                </a:ext>
              </a:extLst>
            </p:cNvPr>
            <p:cNvSpPr/>
            <p:nvPr/>
          </p:nvSpPr>
          <p:spPr>
            <a:xfrm>
              <a:off x="8702244" y="5558734"/>
              <a:ext cx="2511857" cy="10778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3F67719-16B9-E8A4-7C08-7C19AC848F18}"/>
                </a:ext>
              </a:extLst>
            </p:cNvPr>
            <p:cNvSpPr/>
            <p:nvPr/>
          </p:nvSpPr>
          <p:spPr>
            <a:xfrm>
              <a:off x="6125369" y="5558734"/>
              <a:ext cx="2511856" cy="10778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A7E061-D0AF-E68D-5510-5B96A2080A50}"/>
                </a:ext>
              </a:extLst>
            </p:cNvPr>
            <p:cNvSpPr txBox="1"/>
            <p:nvPr/>
          </p:nvSpPr>
          <p:spPr>
            <a:xfrm>
              <a:off x="6787715" y="5659175"/>
              <a:ext cx="1137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schemeClr val="accent2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운용본부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C42D4E7-9494-710C-0A7A-5772FECFA2C3}"/>
                </a:ext>
              </a:extLst>
            </p:cNvPr>
            <p:cNvSpPr txBox="1"/>
            <p:nvPr/>
          </p:nvSpPr>
          <p:spPr>
            <a:xfrm>
              <a:off x="9408386" y="5659175"/>
              <a:ext cx="1165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준법 감시인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20783D-6D50-4EA2-9AD4-8B9FC15C16D3}"/>
                </a:ext>
              </a:extLst>
            </p:cNvPr>
            <p:cNvSpPr txBox="1"/>
            <p:nvPr/>
          </p:nvSpPr>
          <p:spPr>
            <a:xfrm>
              <a:off x="6953180" y="5932732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입력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CBB212-41E9-B6D6-30C2-6221E748FF3B}"/>
                </a:ext>
              </a:extLst>
            </p:cNvPr>
            <p:cNvSpPr txBox="1"/>
            <p:nvPr/>
          </p:nvSpPr>
          <p:spPr>
            <a:xfrm>
              <a:off x="6953180" y="6219912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입력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46545A-4970-3C60-7370-E60DD15A9572}"/>
                </a:ext>
              </a:extLst>
            </p:cNvPr>
            <p:cNvSpPr txBox="1"/>
            <p:nvPr/>
          </p:nvSpPr>
          <p:spPr>
            <a:xfrm>
              <a:off x="9601810" y="5932732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입력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6C5C7A-7A74-4F9A-9B4E-7387824752B2}"/>
                </a:ext>
              </a:extLst>
            </p:cNvPr>
            <p:cNvSpPr txBox="1"/>
            <p:nvPr/>
          </p:nvSpPr>
          <p:spPr>
            <a:xfrm>
              <a:off x="9601810" y="6219912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키워드 입력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D83C46C-4EF3-52A7-982D-C9AF91AE95AB}"/>
                </a:ext>
              </a:extLst>
            </p:cNvPr>
            <p:cNvSpPr/>
            <p:nvPr/>
          </p:nvSpPr>
          <p:spPr>
            <a:xfrm>
              <a:off x="7010401" y="3184116"/>
              <a:ext cx="3301998" cy="4190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E2B51D-69B9-9B41-C9FD-24FBC2348840}"/>
                </a:ext>
              </a:extLst>
            </p:cNvPr>
            <p:cNvSpPr txBox="1"/>
            <p:nvPr/>
          </p:nvSpPr>
          <p:spPr>
            <a:xfrm>
              <a:off x="8452054" y="3238607"/>
              <a:ext cx="41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schemeClr val="accent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감사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37D7C05-C58E-66A2-7483-A5B26A579F70}"/>
              </a:ext>
            </a:extLst>
          </p:cNvPr>
          <p:cNvSpPr txBox="1"/>
          <p:nvPr/>
        </p:nvSpPr>
        <p:spPr>
          <a:xfrm>
            <a:off x="626606" y="1718305"/>
            <a:ext cx="484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산업의 미래는</a:t>
            </a:r>
            <a:endParaRPr kumimoji="0" lang="en-US" altLang="ko-KR" sz="4800" b="0" i="0" u="none" strike="noStrike" kern="1200" cap="none" spc="0" normalizeH="0" baseline="0" noProof="0" dirty="0">
              <a:solidFill>
                <a:schemeClr val="accent3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OOO</a:t>
            </a:r>
            <a:r>
              <a:rPr lang="ko-KR" altLang="en-US" sz="4800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</a:t>
            </a:r>
            <a:endParaRPr lang="en-US" altLang="ko-KR" sz="4800" dirty="0"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만들어갑니다</a:t>
            </a:r>
            <a:endParaRPr kumimoji="0" lang="ko-KR" altLang="en-US" sz="4800" b="0" i="0" u="none" strike="noStrike" kern="1200" cap="none" spc="0" normalizeH="0" baseline="0" noProof="0" dirty="0">
              <a:solidFill>
                <a:schemeClr val="accent3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39DCDD-8532-1A51-7E0C-1B7A6C84423E}"/>
              </a:ext>
            </a:extLst>
          </p:cNvPr>
          <p:cNvSpPr txBox="1"/>
          <p:nvPr/>
        </p:nvSpPr>
        <p:spPr>
          <a:xfrm>
            <a:off x="626606" y="13985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01CEEBA-6950-C2A6-2E1D-F5851A02310D}"/>
              </a:ext>
            </a:extLst>
          </p:cNvPr>
          <p:cNvSpPr txBox="1"/>
          <p:nvPr/>
        </p:nvSpPr>
        <p:spPr>
          <a:xfrm>
            <a:off x="626606" y="4024603"/>
            <a:ext cx="3653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</a:b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4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직사각형 5">
            <a:extLst>
              <a:ext uri="{FF2B5EF4-FFF2-40B4-BE49-F238E27FC236}">
                <a16:creationId xmlns:a16="http://schemas.microsoft.com/office/drawing/2014/main" id="{0F3A4BC8-8B31-01BC-A8CD-A7A50578CB30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D65C8-373A-B280-6782-1CE1FC04FC1F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030515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AF9B5-B86F-0D48-6FF0-553101FCC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다채로움, 마젠타, 핑크, 라일락이(가) 표시된 사진&#10;&#10;자동 생성된 설명">
            <a:extLst>
              <a:ext uri="{FF2B5EF4-FFF2-40B4-BE49-F238E27FC236}">
                <a16:creationId xmlns:a16="http://schemas.microsoft.com/office/drawing/2014/main" id="{C292F52E-58C7-9939-578C-8E66504C7F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" r="24"/>
          <a:stretch>
            <a:fillRect/>
          </a:stretch>
        </p:blipFill>
        <p:spPr>
          <a:xfrm>
            <a:off x="7632700" y="1787525"/>
            <a:ext cx="3175000" cy="6467475"/>
          </a:xfrm>
          <a:custGeom>
            <a:avLst/>
            <a:gdLst>
              <a:gd name="connsiteX0" fmla="*/ 324716 w 3166110"/>
              <a:gd name="connsiteY0" fmla="*/ 0 h 6464300"/>
              <a:gd name="connsiteX1" fmla="*/ 2841394 w 3166110"/>
              <a:gd name="connsiteY1" fmla="*/ 0 h 6464300"/>
              <a:gd name="connsiteX2" fmla="*/ 3166110 w 3166110"/>
              <a:gd name="connsiteY2" fmla="*/ 324716 h 6464300"/>
              <a:gd name="connsiteX3" fmla="*/ 3166110 w 3166110"/>
              <a:gd name="connsiteY3" fmla="*/ 6139584 h 6464300"/>
              <a:gd name="connsiteX4" fmla="*/ 2841394 w 3166110"/>
              <a:gd name="connsiteY4" fmla="*/ 6464300 h 6464300"/>
              <a:gd name="connsiteX5" fmla="*/ 324716 w 3166110"/>
              <a:gd name="connsiteY5" fmla="*/ 6464300 h 6464300"/>
              <a:gd name="connsiteX6" fmla="*/ 0 w 3166110"/>
              <a:gd name="connsiteY6" fmla="*/ 6139584 h 6464300"/>
              <a:gd name="connsiteX7" fmla="*/ 0 w 3166110"/>
              <a:gd name="connsiteY7" fmla="*/ 324716 h 6464300"/>
              <a:gd name="connsiteX8" fmla="*/ 324716 w 3166110"/>
              <a:gd name="connsiteY8" fmla="*/ 0 h 646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6110" h="6464300">
                <a:moveTo>
                  <a:pt x="324716" y="0"/>
                </a:moveTo>
                <a:lnTo>
                  <a:pt x="2841394" y="0"/>
                </a:lnTo>
                <a:cubicBezTo>
                  <a:pt x="3020730" y="0"/>
                  <a:pt x="3166110" y="145380"/>
                  <a:pt x="3166110" y="324716"/>
                </a:cubicBezTo>
                <a:lnTo>
                  <a:pt x="3166110" y="6139584"/>
                </a:lnTo>
                <a:cubicBezTo>
                  <a:pt x="3166110" y="6318920"/>
                  <a:pt x="3020730" y="6464300"/>
                  <a:pt x="2841394" y="6464300"/>
                </a:cubicBezTo>
                <a:lnTo>
                  <a:pt x="324716" y="6464300"/>
                </a:lnTo>
                <a:cubicBezTo>
                  <a:pt x="145380" y="6464300"/>
                  <a:pt x="0" y="6318920"/>
                  <a:pt x="0" y="6139584"/>
                </a:cubicBezTo>
                <a:lnTo>
                  <a:pt x="0" y="324716"/>
                </a:lnTo>
                <a:cubicBezTo>
                  <a:pt x="0" y="145380"/>
                  <a:pt x="145380" y="0"/>
                  <a:pt x="324716" y="0"/>
                </a:cubicBezTo>
                <a:close/>
              </a:path>
            </a:pathLst>
          </a:custGeom>
        </p:spPr>
      </p:pic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4A2FABA1-C484-C611-EDB6-1D12A4368AB4}"/>
              </a:ext>
            </a:extLst>
          </p:cNvPr>
          <p:cNvSpPr/>
          <p:nvPr/>
        </p:nvSpPr>
        <p:spPr>
          <a:xfrm>
            <a:off x="871153" y="3339947"/>
            <a:ext cx="619314" cy="355340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평행 사변형 73">
            <a:extLst>
              <a:ext uri="{FF2B5EF4-FFF2-40B4-BE49-F238E27FC236}">
                <a16:creationId xmlns:a16="http://schemas.microsoft.com/office/drawing/2014/main" id="{3FCCB9D1-C4E6-F849-3B3D-1199E245C18D}"/>
              </a:ext>
            </a:extLst>
          </p:cNvPr>
          <p:cNvSpPr/>
          <p:nvPr/>
        </p:nvSpPr>
        <p:spPr>
          <a:xfrm>
            <a:off x="871152" y="2347837"/>
            <a:ext cx="976603" cy="355340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4863178-98D8-3CB2-7BC9-D866A10B68E2}"/>
              </a:ext>
            </a:extLst>
          </p:cNvPr>
          <p:cNvSpPr/>
          <p:nvPr/>
        </p:nvSpPr>
        <p:spPr>
          <a:xfrm>
            <a:off x="870973" y="4468473"/>
            <a:ext cx="929252" cy="715058"/>
          </a:xfrm>
          <a:prstGeom prst="roundRect">
            <a:avLst>
              <a:gd name="adj" fmla="val 2602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07AF1AD-7AAB-413D-93A1-C110CDA643DF}"/>
              </a:ext>
            </a:extLst>
          </p:cNvPr>
          <p:cNvSpPr/>
          <p:nvPr/>
        </p:nvSpPr>
        <p:spPr>
          <a:xfrm>
            <a:off x="870972" y="4841364"/>
            <a:ext cx="5311995" cy="715058"/>
          </a:xfrm>
          <a:prstGeom prst="roundRect">
            <a:avLst>
              <a:gd name="adj" fmla="val 2602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D203BEF-6275-57FB-5B86-7C0719047E34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57473B-D5FE-6C1B-4760-B10DDE1D56F7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CF1F5-332F-07E9-3B3C-DE174FAC7796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ECFF9-6D11-01E8-E5FF-3786CD142B7C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B196E-A542-4A86-F678-E3B0C813CE5C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3970D-C7B5-7C96-3516-72688F20EC58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1BE16-80A3-83A9-FA58-75B1C39A18BD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6682855-5365-D685-3BF6-BA8ECCB6FA6B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>
            <a:off x="1373299" y="5119777"/>
            <a:ext cx="4295772" cy="0"/>
          </a:xfrm>
          <a:prstGeom prst="line">
            <a:avLst/>
          </a:prstGeom>
          <a:ln w="63500" cap="rnd">
            <a:solidFill>
              <a:schemeClr val="accent3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EDDEBE8-6494-BC88-BFF7-0FDA1EFB16C2}"/>
              </a:ext>
            </a:extLst>
          </p:cNvPr>
          <p:cNvSpPr/>
          <p:nvPr/>
        </p:nvSpPr>
        <p:spPr>
          <a:xfrm>
            <a:off x="1199360" y="5032807"/>
            <a:ext cx="173939" cy="173939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A0A569F-7F41-C661-87F0-09F1C765A9E7}"/>
              </a:ext>
            </a:extLst>
          </p:cNvPr>
          <p:cNvSpPr/>
          <p:nvPr/>
        </p:nvSpPr>
        <p:spPr>
          <a:xfrm>
            <a:off x="5669071" y="5032807"/>
            <a:ext cx="173939" cy="173939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04596B4-4F64-2754-750F-86F4135A7915}"/>
              </a:ext>
            </a:extLst>
          </p:cNvPr>
          <p:cNvSpPr/>
          <p:nvPr/>
        </p:nvSpPr>
        <p:spPr>
          <a:xfrm>
            <a:off x="3434215" y="5032807"/>
            <a:ext cx="173939" cy="173939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A528E5C-C4D5-54C7-DFD9-C32F21B1309A}"/>
              </a:ext>
            </a:extLst>
          </p:cNvPr>
          <p:cNvSpPr/>
          <p:nvPr/>
        </p:nvSpPr>
        <p:spPr>
          <a:xfrm>
            <a:off x="925187" y="5736293"/>
            <a:ext cx="1423413" cy="504307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468D7BD-B479-C015-B81F-44C5A20D4D35}"/>
              </a:ext>
            </a:extLst>
          </p:cNvPr>
          <p:cNvSpPr/>
          <p:nvPr/>
        </p:nvSpPr>
        <p:spPr>
          <a:xfrm>
            <a:off x="2815264" y="5743728"/>
            <a:ext cx="1423413" cy="504307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B791E40-DF98-98CB-E20E-59F6A00933BF}"/>
              </a:ext>
            </a:extLst>
          </p:cNvPr>
          <p:cNvSpPr/>
          <p:nvPr/>
        </p:nvSpPr>
        <p:spPr>
          <a:xfrm>
            <a:off x="4759555" y="5743728"/>
            <a:ext cx="1423413" cy="504307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74CBAE-6361-13F0-8681-FE7B2E34423C}"/>
              </a:ext>
            </a:extLst>
          </p:cNvPr>
          <p:cNvSpPr txBox="1"/>
          <p:nvPr/>
        </p:nvSpPr>
        <p:spPr>
          <a:xfrm>
            <a:off x="1191609" y="5829292"/>
            <a:ext cx="890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</a:t>
            </a:r>
            <a:endParaRPr lang="en-US" altLang="ko-KR" sz="16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B05FFF-CB9D-B3A4-D85F-CE4857134FA1}"/>
              </a:ext>
            </a:extLst>
          </p:cNvPr>
          <p:cNvSpPr txBox="1"/>
          <p:nvPr/>
        </p:nvSpPr>
        <p:spPr>
          <a:xfrm>
            <a:off x="3081686" y="5826604"/>
            <a:ext cx="890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</a:t>
            </a:r>
            <a:endParaRPr lang="en-US" altLang="ko-KR" sz="16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6E18B-698C-0859-A733-C10E6F281BF9}"/>
              </a:ext>
            </a:extLst>
          </p:cNvPr>
          <p:cNvSpPr txBox="1"/>
          <p:nvPr/>
        </p:nvSpPr>
        <p:spPr>
          <a:xfrm>
            <a:off x="5025977" y="5826604"/>
            <a:ext cx="890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lang="ko-KR" alt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</a:t>
            </a:r>
            <a:endParaRPr lang="en-US" altLang="ko-KR" sz="16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00EF28-83AC-7156-69CA-453AEABEC08F}"/>
              </a:ext>
            </a:extLst>
          </p:cNvPr>
          <p:cNvSpPr txBox="1"/>
          <p:nvPr/>
        </p:nvSpPr>
        <p:spPr>
          <a:xfrm>
            <a:off x="996122" y="4537201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기여도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84F04E-6608-C3FC-497E-AAD138DE1544}"/>
              </a:ext>
            </a:extLst>
          </p:cNvPr>
          <p:cNvSpPr txBox="1"/>
          <p:nvPr/>
        </p:nvSpPr>
        <p:spPr>
          <a:xfrm>
            <a:off x="841045" y="5241002"/>
            <a:ext cx="890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낮음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19A507-2B41-B3C8-5B90-04C8A4478454}"/>
              </a:ext>
            </a:extLst>
          </p:cNvPr>
          <p:cNvSpPr txBox="1"/>
          <p:nvPr/>
        </p:nvSpPr>
        <p:spPr>
          <a:xfrm>
            <a:off x="3075900" y="5241002"/>
            <a:ext cx="890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중간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2430B0-1F1B-599D-D5E3-69A54FF6B153}"/>
              </a:ext>
            </a:extLst>
          </p:cNvPr>
          <p:cNvSpPr txBox="1"/>
          <p:nvPr/>
        </p:nvSpPr>
        <p:spPr>
          <a:xfrm>
            <a:off x="5324726" y="5241002"/>
            <a:ext cx="890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높음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976D30-6872-29DE-E4A6-09D54614EE32}"/>
              </a:ext>
            </a:extLst>
          </p:cNvPr>
          <p:cNvSpPr txBox="1"/>
          <p:nvPr/>
        </p:nvSpPr>
        <p:spPr>
          <a:xfrm>
            <a:off x="911255" y="2363788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아이디어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96AD2E-85F8-664B-62BA-5511E47188E6}"/>
              </a:ext>
            </a:extLst>
          </p:cNvPr>
          <p:cNvSpPr txBox="1"/>
          <p:nvPr/>
        </p:nvSpPr>
        <p:spPr>
          <a:xfrm>
            <a:off x="911255" y="2712936"/>
            <a:ext cx="4757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적당히 적어주세요</a:t>
            </a:r>
            <a:endParaRPr lang="en-US" altLang="ko-KR" sz="14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4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1C030F-CC11-1D4C-361F-40135FA51D4F}"/>
              </a:ext>
            </a:extLst>
          </p:cNvPr>
          <p:cNvSpPr txBox="1"/>
          <p:nvPr/>
        </p:nvSpPr>
        <p:spPr>
          <a:xfrm>
            <a:off x="911255" y="3340335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효과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94C4717-39B9-5F4D-647E-152E71F358CD}"/>
              </a:ext>
            </a:extLst>
          </p:cNvPr>
          <p:cNvSpPr txBox="1"/>
          <p:nvPr/>
        </p:nvSpPr>
        <p:spPr>
          <a:xfrm>
            <a:off x="911255" y="3705711"/>
            <a:ext cx="4757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적당히 적어주세요</a:t>
            </a:r>
            <a:endParaRPr lang="en-US" altLang="ko-KR" sz="14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4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9" name="그림 68" descr="노랑이(가) 표시된 사진&#10;&#10;자동 생성된 설명">
            <a:extLst>
              <a:ext uri="{FF2B5EF4-FFF2-40B4-BE49-F238E27FC236}">
                <a16:creationId xmlns:a16="http://schemas.microsoft.com/office/drawing/2014/main" id="{B4B513FA-911F-69AF-B2EA-CB47F94812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61705">
            <a:off x="5405931" y="4346282"/>
            <a:ext cx="728159" cy="728159"/>
          </a:xfrm>
          <a:prstGeom prst="rect">
            <a:avLst/>
          </a:prstGeom>
        </p:spPr>
      </p:pic>
      <p:sp>
        <p:nvSpPr>
          <p:cNvPr id="3" name="직사각형 5">
            <a:extLst>
              <a:ext uri="{FF2B5EF4-FFF2-40B4-BE49-F238E27FC236}">
                <a16:creationId xmlns:a16="http://schemas.microsoft.com/office/drawing/2014/main" id="{3D9C1A15-EBD2-50E5-BE11-2288ACF86BD7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6BD8A5-ED3F-8407-64C9-7F120DD36AE8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19" name="그림 18" descr="프레임, 금속이(가) 표시된 사진&#10;&#10;자동 생성된 설명">
            <a:extLst>
              <a:ext uri="{FF2B5EF4-FFF2-40B4-BE49-F238E27FC236}">
                <a16:creationId xmlns:a16="http://schemas.microsoft.com/office/drawing/2014/main" id="{C3CA2008-17DC-691B-CBCA-CBEE675268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856" y="1593965"/>
            <a:ext cx="3391941" cy="6850630"/>
          </a:xfrm>
          <a:prstGeom prst="rect">
            <a:avLst/>
          </a:prstGeom>
        </p:spPr>
      </p:pic>
      <p:pic>
        <p:nvPicPr>
          <p:cNvPr id="71" name="그림 70" descr="스마일리, 이모티콘, 창의성, 클립아트이(가) 표시된 사진&#10;&#10;자동 생성된 설명">
            <a:extLst>
              <a:ext uri="{FF2B5EF4-FFF2-40B4-BE49-F238E27FC236}">
                <a16:creationId xmlns:a16="http://schemas.microsoft.com/office/drawing/2014/main" id="{7CC44D4B-7BF9-CB50-8D67-203EBA3E72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2673" y="2413517"/>
            <a:ext cx="2123684" cy="2123684"/>
          </a:xfrm>
          <a:prstGeom prst="rect">
            <a:avLst/>
          </a:prstGeom>
        </p:spPr>
      </p:pic>
      <p:pic>
        <p:nvPicPr>
          <p:cNvPr id="10" name="그림 9" descr="손가락, 손톱, 엄지, 손목이(가) 표시된 사진&#10;&#10;자동 생성된 설명">
            <a:extLst>
              <a:ext uri="{FF2B5EF4-FFF2-40B4-BE49-F238E27FC236}">
                <a16:creationId xmlns:a16="http://schemas.microsoft.com/office/drawing/2014/main" id="{81277E9B-883B-B02F-E449-CE33814BCB9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0" t="10206" r="23292" b="7124"/>
          <a:stretch/>
        </p:blipFill>
        <p:spPr>
          <a:xfrm rot="21031858">
            <a:off x="6750894" y="3863146"/>
            <a:ext cx="2451493" cy="25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00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 descr="사람, 테이블 게임, 보드게임, 실내 게임 및 스포츠이(가) 표시된 사진&#10;&#10;자동 생성된 설명">
            <a:extLst>
              <a:ext uri="{FF2B5EF4-FFF2-40B4-BE49-F238E27FC236}">
                <a16:creationId xmlns:a16="http://schemas.microsoft.com/office/drawing/2014/main" id="{FBB9E1EF-F8D5-B8C2-FD53-37006B9F2D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56"/>
          <a:stretch>
            <a:fillRect/>
          </a:stretch>
        </p:blipFill>
        <p:spPr>
          <a:xfrm>
            <a:off x="673100" y="2097088"/>
            <a:ext cx="5010150" cy="4233862"/>
          </a:xfrm>
          <a:custGeom>
            <a:avLst/>
            <a:gdLst>
              <a:gd name="connsiteX0" fmla="*/ 297549 w 5137869"/>
              <a:gd name="connsiteY0" fmla="*/ 0 h 4341061"/>
              <a:gd name="connsiteX1" fmla="*/ 4840320 w 5137869"/>
              <a:gd name="connsiteY1" fmla="*/ 0 h 4341061"/>
              <a:gd name="connsiteX2" fmla="*/ 5137869 w 5137869"/>
              <a:gd name="connsiteY2" fmla="*/ 297549 h 4341061"/>
              <a:gd name="connsiteX3" fmla="*/ 5137869 w 5137869"/>
              <a:gd name="connsiteY3" fmla="*/ 4058309 h 4341061"/>
              <a:gd name="connsiteX4" fmla="*/ 4956140 w 5137869"/>
              <a:gd name="connsiteY4" fmla="*/ 4332475 h 4341061"/>
              <a:gd name="connsiteX5" fmla="*/ 4928481 w 5137869"/>
              <a:gd name="connsiteY5" fmla="*/ 4341061 h 4341061"/>
              <a:gd name="connsiteX6" fmla="*/ 209389 w 5137869"/>
              <a:gd name="connsiteY6" fmla="*/ 4341061 h 4341061"/>
              <a:gd name="connsiteX7" fmla="*/ 181729 w 5137869"/>
              <a:gd name="connsiteY7" fmla="*/ 4332475 h 4341061"/>
              <a:gd name="connsiteX8" fmla="*/ 0 w 5137869"/>
              <a:gd name="connsiteY8" fmla="*/ 4058309 h 4341061"/>
              <a:gd name="connsiteX9" fmla="*/ 0 w 5137869"/>
              <a:gd name="connsiteY9" fmla="*/ 297549 h 4341061"/>
              <a:gd name="connsiteX10" fmla="*/ 297549 w 5137869"/>
              <a:gd name="connsiteY10" fmla="*/ 0 h 434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37869" h="4341061">
                <a:moveTo>
                  <a:pt x="297549" y="0"/>
                </a:moveTo>
                <a:lnTo>
                  <a:pt x="4840320" y="0"/>
                </a:lnTo>
                <a:cubicBezTo>
                  <a:pt x="5004652" y="0"/>
                  <a:pt x="5137869" y="133217"/>
                  <a:pt x="5137869" y="297549"/>
                </a:cubicBezTo>
                <a:lnTo>
                  <a:pt x="5137869" y="4058309"/>
                </a:lnTo>
                <a:cubicBezTo>
                  <a:pt x="5137869" y="4181558"/>
                  <a:pt x="5062935" y="4287305"/>
                  <a:pt x="4956140" y="4332475"/>
                </a:cubicBezTo>
                <a:lnTo>
                  <a:pt x="4928481" y="4341061"/>
                </a:lnTo>
                <a:lnTo>
                  <a:pt x="209389" y="4341061"/>
                </a:lnTo>
                <a:lnTo>
                  <a:pt x="181729" y="4332475"/>
                </a:lnTo>
                <a:cubicBezTo>
                  <a:pt x="74935" y="4287305"/>
                  <a:pt x="0" y="4181558"/>
                  <a:pt x="0" y="4058309"/>
                </a:cubicBezTo>
                <a:lnTo>
                  <a:pt x="0" y="297549"/>
                </a:lnTo>
                <a:cubicBezTo>
                  <a:pt x="0" y="133217"/>
                  <a:pt x="133217" y="0"/>
                  <a:pt x="297549" y="0"/>
                </a:cubicBezTo>
                <a:close/>
              </a:path>
            </a:pathLst>
          </a:cu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F570528-B0D6-7A68-26B8-75F855916E16}"/>
              </a:ext>
            </a:extLst>
          </p:cNvPr>
          <p:cNvSpPr/>
          <p:nvPr/>
        </p:nvSpPr>
        <p:spPr>
          <a:xfrm>
            <a:off x="670919" y="2097726"/>
            <a:ext cx="5009694" cy="4232763"/>
          </a:xfrm>
          <a:prstGeom prst="roundRect">
            <a:avLst>
              <a:gd name="adj" fmla="val 6831"/>
            </a:avLst>
          </a:prstGeom>
          <a:gradFill>
            <a:gsLst>
              <a:gs pos="0">
                <a:srgbClr val="0E0E16">
                  <a:alpha val="0"/>
                </a:srgbClr>
              </a:gs>
              <a:gs pos="100000">
                <a:srgbClr val="0E0E16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EA52-F3AA-9368-80A2-4D6E796807F3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1C1C7-84E0-E2D3-1D6B-A99D1A5AB3D8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BDADECB-4C43-A87C-6B0C-48C025476C87}"/>
              </a:ext>
            </a:extLst>
          </p:cNvPr>
          <p:cNvCxnSpPr>
            <a:cxnSpLocks/>
          </p:cNvCxnSpPr>
          <p:nvPr/>
        </p:nvCxnSpPr>
        <p:spPr>
          <a:xfrm>
            <a:off x="6810314" y="2349026"/>
            <a:ext cx="0" cy="3735228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75F93C-7B3F-4703-2B8E-407D31F99377}"/>
              </a:ext>
            </a:extLst>
          </p:cNvPr>
          <p:cNvSpPr/>
          <p:nvPr/>
        </p:nvSpPr>
        <p:spPr>
          <a:xfrm>
            <a:off x="6454646" y="2282351"/>
            <a:ext cx="720437" cy="720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B9421-6675-BF5C-60A2-D26905861B0C}"/>
              </a:ext>
            </a:extLst>
          </p:cNvPr>
          <p:cNvSpPr txBox="1"/>
          <p:nvPr/>
        </p:nvSpPr>
        <p:spPr>
          <a:xfrm>
            <a:off x="7381771" y="2502358"/>
            <a:ext cx="4143417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87BA5-3B7B-3964-F8A4-31065EBA8CBA}"/>
              </a:ext>
            </a:extLst>
          </p:cNvPr>
          <p:cNvSpPr txBox="1"/>
          <p:nvPr/>
        </p:nvSpPr>
        <p:spPr>
          <a:xfrm>
            <a:off x="7388445" y="2211304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8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28C91-4B7C-5E16-5ECF-7D2305233C52}"/>
              </a:ext>
            </a:extLst>
          </p:cNvPr>
          <p:cNvSpPr txBox="1"/>
          <p:nvPr/>
        </p:nvSpPr>
        <p:spPr>
          <a:xfrm>
            <a:off x="6639976" y="2456314"/>
            <a:ext cx="34977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B58B6C-2DBD-1C4D-6333-FB987BB62DDD}"/>
              </a:ext>
            </a:extLst>
          </p:cNvPr>
          <p:cNvSpPr/>
          <p:nvPr/>
        </p:nvSpPr>
        <p:spPr>
          <a:xfrm>
            <a:off x="6454646" y="3837898"/>
            <a:ext cx="720437" cy="72043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70FF9-956E-E453-BFC4-33C13DC5AB79}"/>
              </a:ext>
            </a:extLst>
          </p:cNvPr>
          <p:cNvSpPr txBox="1"/>
          <p:nvPr/>
        </p:nvSpPr>
        <p:spPr>
          <a:xfrm>
            <a:off x="7381771" y="4058569"/>
            <a:ext cx="4143417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8B5F6-41CE-503F-7A04-6114E4525740}"/>
              </a:ext>
            </a:extLst>
          </p:cNvPr>
          <p:cNvSpPr txBox="1"/>
          <p:nvPr/>
        </p:nvSpPr>
        <p:spPr>
          <a:xfrm>
            <a:off x="7388445" y="3767515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8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B7FA25-7D58-FBCD-067F-5B8AAD8560F6}"/>
              </a:ext>
            </a:extLst>
          </p:cNvPr>
          <p:cNvSpPr txBox="1"/>
          <p:nvPr/>
        </p:nvSpPr>
        <p:spPr>
          <a:xfrm>
            <a:off x="6642381" y="4013450"/>
            <a:ext cx="3449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039F3A-8EA1-996A-1F24-4B011A500167}"/>
              </a:ext>
            </a:extLst>
          </p:cNvPr>
          <p:cNvSpPr/>
          <p:nvPr/>
        </p:nvSpPr>
        <p:spPr>
          <a:xfrm>
            <a:off x="6454646" y="5472695"/>
            <a:ext cx="720437" cy="720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0DE21E-4819-6943-43FB-5CBD977398CF}"/>
              </a:ext>
            </a:extLst>
          </p:cNvPr>
          <p:cNvSpPr txBox="1"/>
          <p:nvPr/>
        </p:nvSpPr>
        <p:spPr>
          <a:xfrm>
            <a:off x="7381771" y="5694291"/>
            <a:ext cx="4143417" cy="56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시켜서 성공적인 제안서를 제출해주세요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lang="en-US" altLang="ko-KR" sz="125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endParaRPr lang="id-ID" altLang="ko-KR" sz="125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BC252-F250-9C13-33B8-A97F059C18CA}"/>
              </a:ext>
            </a:extLst>
          </p:cNvPr>
          <p:cNvSpPr txBox="1"/>
          <p:nvPr/>
        </p:nvSpPr>
        <p:spPr>
          <a:xfrm>
            <a:off x="7388445" y="5403237"/>
            <a:ext cx="1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8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F10EBD-8863-CEB9-BBFB-771AA8630659}"/>
              </a:ext>
            </a:extLst>
          </p:cNvPr>
          <p:cNvSpPr txBox="1"/>
          <p:nvPr/>
        </p:nvSpPr>
        <p:spPr>
          <a:xfrm>
            <a:off x="6642381" y="5648247"/>
            <a:ext cx="3449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C4DC93-AE83-6F1B-08AC-8541F9538B17}"/>
              </a:ext>
            </a:extLst>
          </p:cNvPr>
          <p:cNvSpPr txBox="1"/>
          <p:nvPr/>
        </p:nvSpPr>
        <p:spPr>
          <a:xfrm flipH="1">
            <a:off x="1142231" y="5873441"/>
            <a:ext cx="3336701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#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 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#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 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#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8" name="그래픽 27" descr="Megaphone">
            <a:extLst>
              <a:ext uri="{FF2B5EF4-FFF2-40B4-BE49-F238E27FC236}">
                <a16:creationId xmlns:a16="http://schemas.microsoft.com/office/drawing/2014/main" id="{614DAB3B-7BAE-A202-97D5-37E7160EA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958" y="5924574"/>
            <a:ext cx="210704" cy="210704"/>
          </a:xfrm>
          <a:prstGeom prst="rect">
            <a:avLst/>
          </a:prstGeom>
        </p:spPr>
      </p:pic>
      <p:sp>
        <p:nvSpPr>
          <p:cNvPr id="2" name="직사각형 5">
            <a:extLst>
              <a:ext uri="{FF2B5EF4-FFF2-40B4-BE49-F238E27FC236}">
                <a16:creationId xmlns:a16="http://schemas.microsoft.com/office/drawing/2014/main" id="{EAB24E5C-712F-ECAD-BA03-AFA16C330437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327892-B707-2B2F-714E-3767B3C9B6AA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39367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401BBF-2E5C-5129-A655-122F4E0F88E3}"/>
              </a:ext>
            </a:extLst>
          </p:cNvPr>
          <p:cNvSpPr/>
          <p:nvPr/>
        </p:nvSpPr>
        <p:spPr>
          <a:xfrm>
            <a:off x="0" y="2801257"/>
            <a:ext cx="12192000" cy="40688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그림 개체 틀 10" descr="스크린샷, 마천루, 사람이(가) 표시된 사진&#10;&#10;자동 생성된 설명">
            <a:extLst>
              <a:ext uri="{FF2B5EF4-FFF2-40B4-BE49-F238E27FC236}">
                <a16:creationId xmlns:a16="http://schemas.microsoft.com/office/drawing/2014/main" id="{810EA3CE-80D8-75D1-AEFF-4D33CACDA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" b="29"/>
          <a:stretch/>
        </p:blipFill>
        <p:spPr>
          <a:xfrm>
            <a:off x="1381125" y="2078038"/>
            <a:ext cx="9426575" cy="1624012"/>
          </a:xfrm>
          <a:custGeom>
            <a:avLst/>
            <a:gdLst>
              <a:gd name="connsiteX0" fmla="*/ 114095 w 9427283"/>
              <a:gd name="connsiteY0" fmla="*/ 0 h 1326614"/>
              <a:gd name="connsiteX1" fmla="*/ 9300008 w 9427283"/>
              <a:gd name="connsiteY1" fmla="*/ 0 h 1326614"/>
              <a:gd name="connsiteX2" fmla="*/ 9427283 w 9427283"/>
              <a:gd name="connsiteY2" fmla="*/ 127275 h 1326614"/>
              <a:gd name="connsiteX3" fmla="*/ 9427283 w 9427283"/>
              <a:gd name="connsiteY3" fmla="*/ 1199339 h 1326614"/>
              <a:gd name="connsiteX4" fmla="*/ 9300008 w 9427283"/>
              <a:gd name="connsiteY4" fmla="*/ 1326614 h 1326614"/>
              <a:gd name="connsiteX5" fmla="*/ 114095 w 9427283"/>
              <a:gd name="connsiteY5" fmla="*/ 1326614 h 1326614"/>
              <a:gd name="connsiteX6" fmla="*/ 24098 w 9427283"/>
              <a:gd name="connsiteY6" fmla="*/ 1289336 h 1326614"/>
              <a:gd name="connsiteX7" fmla="*/ 0 w 9427283"/>
              <a:gd name="connsiteY7" fmla="*/ 1253594 h 1326614"/>
              <a:gd name="connsiteX8" fmla="*/ 0 w 9427283"/>
              <a:gd name="connsiteY8" fmla="*/ 73020 h 1326614"/>
              <a:gd name="connsiteX9" fmla="*/ 24098 w 9427283"/>
              <a:gd name="connsiteY9" fmla="*/ 37278 h 1326614"/>
              <a:gd name="connsiteX10" fmla="*/ 114095 w 9427283"/>
              <a:gd name="connsiteY10" fmla="*/ 0 h 1326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27283" h="1326614">
                <a:moveTo>
                  <a:pt x="114095" y="0"/>
                </a:moveTo>
                <a:lnTo>
                  <a:pt x="9300008" y="0"/>
                </a:lnTo>
                <a:cubicBezTo>
                  <a:pt x="9370300" y="0"/>
                  <a:pt x="9427283" y="56983"/>
                  <a:pt x="9427283" y="127275"/>
                </a:cubicBezTo>
                <a:lnTo>
                  <a:pt x="9427283" y="1199339"/>
                </a:lnTo>
                <a:cubicBezTo>
                  <a:pt x="9427283" y="1269631"/>
                  <a:pt x="9370300" y="1326614"/>
                  <a:pt x="9300008" y="1326614"/>
                </a:cubicBezTo>
                <a:lnTo>
                  <a:pt x="114095" y="1326614"/>
                </a:lnTo>
                <a:cubicBezTo>
                  <a:pt x="78949" y="1326614"/>
                  <a:pt x="47130" y="1312368"/>
                  <a:pt x="24098" y="1289336"/>
                </a:cubicBezTo>
                <a:lnTo>
                  <a:pt x="0" y="1253594"/>
                </a:lnTo>
                <a:lnTo>
                  <a:pt x="0" y="73020"/>
                </a:lnTo>
                <a:lnTo>
                  <a:pt x="24098" y="37278"/>
                </a:lnTo>
                <a:cubicBezTo>
                  <a:pt x="47130" y="14246"/>
                  <a:pt x="78949" y="0"/>
                  <a:pt x="114095" y="0"/>
                </a:cubicBezTo>
                <a:close/>
              </a:path>
            </a:pathLst>
          </a:cu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BE0E7D8-7FC9-0956-BBF2-60CFA3AAB625}"/>
              </a:ext>
            </a:extLst>
          </p:cNvPr>
          <p:cNvGrpSpPr/>
          <p:nvPr/>
        </p:nvGrpSpPr>
        <p:grpSpPr>
          <a:xfrm>
            <a:off x="1421244" y="4176168"/>
            <a:ext cx="4390603" cy="873384"/>
            <a:chOff x="2294386" y="4817442"/>
            <a:chExt cx="4639814" cy="92295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DFACAA9-751A-7AE1-91A8-0F82AA031736}"/>
                </a:ext>
              </a:extLst>
            </p:cNvPr>
            <p:cNvSpPr/>
            <p:nvPr/>
          </p:nvSpPr>
          <p:spPr>
            <a:xfrm>
              <a:off x="2641600" y="5003800"/>
              <a:ext cx="4292600" cy="736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7C9EE10-A6A2-CCCA-029F-BA19D75E9D02}"/>
                </a:ext>
              </a:extLst>
            </p:cNvPr>
            <p:cNvSpPr/>
            <p:nvPr/>
          </p:nvSpPr>
          <p:spPr>
            <a:xfrm>
              <a:off x="2640807" y="4822031"/>
              <a:ext cx="445293" cy="916782"/>
            </a:xfrm>
            <a:custGeom>
              <a:avLst/>
              <a:gdLst>
                <a:gd name="connsiteX0" fmla="*/ 445293 w 445293"/>
                <a:gd name="connsiteY0" fmla="*/ 731044 h 916782"/>
                <a:gd name="connsiteX1" fmla="*/ 0 w 445293"/>
                <a:gd name="connsiteY1" fmla="*/ 916782 h 916782"/>
                <a:gd name="connsiteX2" fmla="*/ 0 w 445293"/>
                <a:gd name="connsiteY2" fmla="*/ 195263 h 916782"/>
                <a:gd name="connsiteX3" fmla="*/ 442912 w 445293"/>
                <a:gd name="connsiteY3" fmla="*/ 0 h 916782"/>
                <a:gd name="connsiteX4" fmla="*/ 445293 w 445293"/>
                <a:gd name="connsiteY4" fmla="*/ 731044 h 9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293" h="916782">
                  <a:moveTo>
                    <a:pt x="445293" y="731044"/>
                  </a:moveTo>
                  <a:lnTo>
                    <a:pt x="0" y="916782"/>
                  </a:lnTo>
                  <a:lnTo>
                    <a:pt x="0" y="195263"/>
                  </a:lnTo>
                  <a:lnTo>
                    <a:pt x="442912" y="0"/>
                  </a:lnTo>
                  <a:cubicBezTo>
                    <a:pt x="443706" y="243681"/>
                    <a:pt x="444499" y="487363"/>
                    <a:pt x="445293" y="731044"/>
                  </a:cubicBezTo>
                  <a:close/>
                </a:path>
              </a:pathLst>
            </a:cu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EC0D4DE-20AB-7771-07B4-F8A5D461898D}"/>
                </a:ext>
              </a:extLst>
            </p:cNvPr>
            <p:cNvSpPr/>
            <p:nvPr/>
          </p:nvSpPr>
          <p:spPr>
            <a:xfrm>
              <a:off x="2294386" y="4817442"/>
              <a:ext cx="788603" cy="736599"/>
            </a:xfrm>
            <a:custGeom>
              <a:avLst/>
              <a:gdLst>
                <a:gd name="connsiteX0" fmla="*/ 112573 w 788603"/>
                <a:gd name="connsiteY0" fmla="*/ 0 h 736599"/>
                <a:gd name="connsiteX1" fmla="*/ 788603 w 788603"/>
                <a:gd name="connsiteY1" fmla="*/ 0 h 736599"/>
                <a:gd name="connsiteX2" fmla="*/ 788603 w 788603"/>
                <a:gd name="connsiteY2" fmla="*/ 736599 h 736599"/>
                <a:gd name="connsiteX3" fmla="*/ 0 w 788603"/>
                <a:gd name="connsiteY3" fmla="*/ 736599 h 736599"/>
                <a:gd name="connsiteX4" fmla="*/ 0 w 788603"/>
                <a:gd name="connsiteY4" fmla="*/ 111747 h 736599"/>
                <a:gd name="connsiteX5" fmla="*/ 827 w 788603"/>
                <a:gd name="connsiteY5" fmla="*/ 110485 h 736599"/>
                <a:gd name="connsiteX6" fmla="*/ 827 w 788603"/>
                <a:gd name="connsiteY6" fmla="*/ 111746 h 736599"/>
                <a:gd name="connsiteX7" fmla="*/ 112573 w 788603"/>
                <a:gd name="connsiteY7" fmla="*/ 0 h 7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603" h="736599">
                  <a:moveTo>
                    <a:pt x="112573" y="0"/>
                  </a:moveTo>
                  <a:lnTo>
                    <a:pt x="788603" y="0"/>
                  </a:lnTo>
                  <a:lnTo>
                    <a:pt x="788603" y="736599"/>
                  </a:lnTo>
                  <a:lnTo>
                    <a:pt x="0" y="736599"/>
                  </a:lnTo>
                  <a:lnTo>
                    <a:pt x="0" y="111747"/>
                  </a:lnTo>
                  <a:lnTo>
                    <a:pt x="827" y="110485"/>
                  </a:lnTo>
                  <a:lnTo>
                    <a:pt x="827" y="111746"/>
                  </a:lnTo>
                  <a:lnTo>
                    <a:pt x="112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167C3E54-E276-2A17-4FDB-DF654E6576C2}"/>
                </a:ext>
              </a:extLst>
            </p:cNvPr>
            <p:cNvSpPr/>
            <p:nvPr/>
          </p:nvSpPr>
          <p:spPr>
            <a:xfrm rot="16200000">
              <a:off x="2295214" y="4817442"/>
              <a:ext cx="111747" cy="111747"/>
            </a:xfrm>
            <a:prstGeom prst="rtTriangl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7BD948D-C404-4FC9-05DC-9E13701AC72D}"/>
              </a:ext>
            </a:extLst>
          </p:cNvPr>
          <p:cNvSpPr txBox="1"/>
          <p:nvPr/>
        </p:nvSpPr>
        <p:spPr>
          <a:xfrm>
            <a:off x="1418300" y="4328379"/>
            <a:ext cx="746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solidFill>
                  <a:schemeClr val="accent1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solidFill>
                <a:schemeClr val="accent1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85804-F958-6607-80D6-69BE125E4B79}"/>
              </a:ext>
            </a:extLst>
          </p:cNvPr>
          <p:cNvSpPr txBox="1"/>
          <p:nvPr/>
        </p:nvSpPr>
        <p:spPr>
          <a:xfrm>
            <a:off x="2234601" y="4417447"/>
            <a:ext cx="3615346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전달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시켜서 성공적인 제안서를 제출해주세요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E77F2BA-1164-7E87-FDA3-22D71F8503CF}"/>
              </a:ext>
            </a:extLst>
          </p:cNvPr>
          <p:cNvGrpSpPr/>
          <p:nvPr/>
        </p:nvGrpSpPr>
        <p:grpSpPr>
          <a:xfrm>
            <a:off x="6362455" y="4176168"/>
            <a:ext cx="4390603" cy="873384"/>
            <a:chOff x="2294386" y="4817442"/>
            <a:chExt cx="4639814" cy="92295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98D3561-54D4-0F62-1E3A-ADD336937633}"/>
                </a:ext>
              </a:extLst>
            </p:cNvPr>
            <p:cNvSpPr/>
            <p:nvPr/>
          </p:nvSpPr>
          <p:spPr>
            <a:xfrm>
              <a:off x="2641600" y="5003800"/>
              <a:ext cx="4292600" cy="736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83DB4CA0-2030-4967-E8EA-9224CDFA11D5}"/>
                </a:ext>
              </a:extLst>
            </p:cNvPr>
            <p:cNvSpPr/>
            <p:nvPr/>
          </p:nvSpPr>
          <p:spPr>
            <a:xfrm>
              <a:off x="2640807" y="4822031"/>
              <a:ext cx="445293" cy="916782"/>
            </a:xfrm>
            <a:custGeom>
              <a:avLst/>
              <a:gdLst>
                <a:gd name="connsiteX0" fmla="*/ 445293 w 445293"/>
                <a:gd name="connsiteY0" fmla="*/ 731044 h 916782"/>
                <a:gd name="connsiteX1" fmla="*/ 0 w 445293"/>
                <a:gd name="connsiteY1" fmla="*/ 916782 h 916782"/>
                <a:gd name="connsiteX2" fmla="*/ 0 w 445293"/>
                <a:gd name="connsiteY2" fmla="*/ 195263 h 916782"/>
                <a:gd name="connsiteX3" fmla="*/ 442912 w 445293"/>
                <a:gd name="connsiteY3" fmla="*/ 0 h 916782"/>
                <a:gd name="connsiteX4" fmla="*/ 445293 w 445293"/>
                <a:gd name="connsiteY4" fmla="*/ 731044 h 9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293" h="916782">
                  <a:moveTo>
                    <a:pt x="445293" y="731044"/>
                  </a:moveTo>
                  <a:lnTo>
                    <a:pt x="0" y="916782"/>
                  </a:lnTo>
                  <a:lnTo>
                    <a:pt x="0" y="195263"/>
                  </a:lnTo>
                  <a:lnTo>
                    <a:pt x="442912" y="0"/>
                  </a:lnTo>
                  <a:cubicBezTo>
                    <a:pt x="443706" y="243681"/>
                    <a:pt x="444499" y="487363"/>
                    <a:pt x="445293" y="731044"/>
                  </a:cubicBezTo>
                  <a:close/>
                </a:path>
              </a:pathLst>
            </a:cu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4E30B3-C1E4-DBBE-1BB1-46D4A9419D1D}"/>
                </a:ext>
              </a:extLst>
            </p:cNvPr>
            <p:cNvSpPr/>
            <p:nvPr/>
          </p:nvSpPr>
          <p:spPr>
            <a:xfrm>
              <a:off x="2294386" y="4817442"/>
              <a:ext cx="788603" cy="736599"/>
            </a:xfrm>
            <a:custGeom>
              <a:avLst/>
              <a:gdLst>
                <a:gd name="connsiteX0" fmla="*/ 112573 w 788603"/>
                <a:gd name="connsiteY0" fmla="*/ 0 h 736599"/>
                <a:gd name="connsiteX1" fmla="*/ 788603 w 788603"/>
                <a:gd name="connsiteY1" fmla="*/ 0 h 736599"/>
                <a:gd name="connsiteX2" fmla="*/ 788603 w 788603"/>
                <a:gd name="connsiteY2" fmla="*/ 736599 h 736599"/>
                <a:gd name="connsiteX3" fmla="*/ 0 w 788603"/>
                <a:gd name="connsiteY3" fmla="*/ 736599 h 736599"/>
                <a:gd name="connsiteX4" fmla="*/ 0 w 788603"/>
                <a:gd name="connsiteY4" fmla="*/ 111747 h 736599"/>
                <a:gd name="connsiteX5" fmla="*/ 827 w 788603"/>
                <a:gd name="connsiteY5" fmla="*/ 110485 h 736599"/>
                <a:gd name="connsiteX6" fmla="*/ 827 w 788603"/>
                <a:gd name="connsiteY6" fmla="*/ 111746 h 736599"/>
                <a:gd name="connsiteX7" fmla="*/ 112573 w 788603"/>
                <a:gd name="connsiteY7" fmla="*/ 0 h 7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603" h="736599">
                  <a:moveTo>
                    <a:pt x="112573" y="0"/>
                  </a:moveTo>
                  <a:lnTo>
                    <a:pt x="788603" y="0"/>
                  </a:lnTo>
                  <a:lnTo>
                    <a:pt x="788603" y="736599"/>
                  </a:lnTo>
                  <a:lnTo>
                    <a:pt x="0" y="736599"/>
                  </a:lnTo>
                  <a:lnTo>
                    <a:pt x="0" y="111747"/>
                  </a:lnTo>
                  <a:lnTo>
                    <a:pt x="827" y="110485"/>
                  </a:lnTo>
                  <a:lnTo>
                    <a:pt x="827" y="111746"/>
                  </a:lnTo>
                  <a:lnTo>
                    <a:pt x="112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직각 삼각형 53">
              <a:extLst>
                <a:ext uri="{FF2B5EF4-FFF2-40B4-BE49-F238E27FC236}">
                  <a16:creationId xmlns:a16="http://schemas.microsoft.com/office/drawing/2014/main" id="{4019073E-2555-B3B3-AE8E-72B685EE7F0A}"/>
                </a:ext>
              </a:extLst>
            </p:cNvPr>
            <p:cNvSpPr/>
            <p:nvPr/>
          </p:nvSpPr>
          <p:spPr>
            <a:xfrm rot="16200000">
              <a:off x="2295214" y="4817442"/>
              <a:ext cx="111747" cy="111747"/>
            </a:xfrm>
            <a:prstGeom prst="rtTriangl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5ABC826-43FF-EB68-CE10-6BF81C049C02}"/>
              </a:ext>
            </a:extLst>
          </p:cNvPr>
          <p:cNvSpPr txBox="1"/>
          <p:nvPr/>
        </p:nvSpPr>
        <p:spPr>
          <a:xfrm>
            <a:off x="6359511" y="4329233"/>
            <a:ext cx="746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solidFill>
                  <a:schemeClr val="accent1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02</a:t>
            </a:r>
            <a:endParaRPr kumimoji="0" lang="ko-KR" altLang="en-US" sz="2000" b="0" i="0" u="none" strike="noStrike" kern="1200" cap="none" spc="0" normalizeH="0" baseline="0" noProof="0" dirty="0">
              <a:solidFill>
                <a:schemeClr val="accent1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C9CDB32-281B-A2E9-B993-17D2E4A47044}"/>
              </a:ext>
            </a:extLst>
          </p:cNvPr>
          <p:cNvSpPr txBox="1"/>
          <p:nvPr/>
        </p:nvSpPr>
        <p:spPr>
          <a:xfrm>
            <a:off x="7175812" y="4422466"/>
            <a:ext cx="3615346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전달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시켜서 성공적인 제안서를 제출해주세요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0D01D2B-E133-E690-E6A7-ECC026E5832A}"/>
              </a:ext>
            </a:extLst>
          </p:cNvPr>
          <p:cNvGrpSpPr/>
          <p:nvPr/>
        </p:nvGrpSpPr>
        <p:grpSpPr>
          <a:xfrm>
            <a:off x="1418300" y="5277949"/>
            <a:ext cx="4390603" cy="873384"/>
            <a:chOff x="2294386" y="4817442"/>
            <a:chExt cx="4639814" cy="92295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0DB71E4-4D8A-4334-75E6-A7B894BDAD09}"/>
                </a:ext>
              </a:extLst>
            </p:cNvPr>
            <p:cNvSpPr/>
            <p:nvPr/>
          </p:nvSpPr>
          <p:spPr>
            <a:xfrm>
              <a:off x="2641600" y="5003800"/>
              <a:ext cx="4292600" cy="736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5BB10AA-1769-7D27-73C6-297859FE1090}"/>
                </a:ext>
              </a:extLst>
            </p:cNvPr>
            <p:cNvSpPr/>
            <p:nvPr/>
          </p:nvSpPr>
          <p:spPr>
            <a:xfrm>
              <a:off x="2640807" y="4822031"/>
              <a:ext cx="445293" cy="916782"/>
            </a:xfrm>
            <a:custGeom>
              <a:avLst/>
              <a:gdLst>
                <a:gd name="connsiteX0" fmla="*/ 445293 w 445293"/>
                <a:gd name="connsiteY0" fmla="*/ 731044 h 916782"/>
                <a:gd name="connsiteX1" fmla="*/ 0 w 445293"/>
                <a:gd name="connsiteY1" fmla="*/ 916782 h 916782"/>
                <a:gd name="connsiteX2" fmla="*/ 0 w 445293"/>
                <a:gd name="connsiteY2" fmla="*/ 195263 h 916782"/>
                <a:gd name="connsiteX3" fmla="*/ 442912 w 445293"/>
                <a:gd name="connsiteY3" fmla="*/ 0 h 916782"/>
                <a:gd name="connsiteX4" fmla="*/ 445293 w 445293"/>
                <a:gd name="connsiteY4" fmla="*/ 731044 h 9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293" h="916782">
                  <a:moveTo>
                    <a:pt x="445293" y="731044"/>
                  </a:moveTo>
                  <a:lnTo>
                    <a:pt x="0" y="916782"/>
                  </a:lnTo>
                  <a:lnTo>
                    <a:pt x="0" y="195263"/>
                  </a:lnTo>
                  <a:lnTo>
                    <a:pt x="442912" y="0"/>
                  </a:lnTo>
                  <a:cubicBezTo>
                    <a:pt x="443706" y="243681"/>
                    <a:pt x="444499" y="487363"/>
                    <a:pt x="445293" y="731044"/>
                  </a:cubicBezTo>
                  <a:close/>
                </a:path>
              </a:pathLst>
            </a:cu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FE8BC3B-1155-FA50-5FCF-9A25F74E9A7A}"/>
                </a:ext>
              </a:extLst>
            </p:cNvPr>
            <p:cNvSpPr/>
            <p:nvPr/>
          </p:nvSpPr>
          <p:spPr>
            <a:xfrm>
              <a:off x="2294386" y="4817442"/>
              <a:ext cx="788603" cy="736599"/>
            </a:xfrm>
            <a:custGeom>
              <a:avLst/>
              <a:gdLst>
                <a:gd name="connsiteX0" fmla="*/ 112573 w 788603"/>
                <a:gd name="connsiteY0" fmla="*/ 0 h 736599"/>
                <a:gd name="connsiteX1" fmla="*/ 788603 w 788603"/>
                <a:gd name="connsiteY1" fmla="*/ 0 h 736599"/>
                <a:gd name="connsiteX2" fmla="*/ 788603 w 788603"/>
                <a:gd name="connsiteY2" fmla="*/ 736599 h 736599"/>
                <a:gd name="connsiteX3" fmla="*/ 0 w 788603"/>
                <a:gd name="connsiteY3" fmla="*/ 736599 h 736599"/>
                <a:gd name="connsiteX4" fmla="*/ 0 w 788603"/>
                <a:gd name="connsiteY4" fmla="*/ 111747 h 736599"/>
                <a:gd name="connsiteX5" fmla="*/ 827 w 788603"/>
                <a:gd name="connsiteY5" fmla="*/ 110485 h 736599"/>
                <a:gd name="connsiteX6" fmla="*/ 827 w 788603"/>
                <a:gd name="connsiteY6" fmla="*/ 111746 h 736599"/>
                <a:gd name="connsiteX7" fmla="*/ 112573 w 788603"/>
                <a:gd name="connsiteY7" fmla="*/ 0 h 7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603" h="736599">
                  <a:moveTo>
                    <a:pt x="112573" y="0"/>
                  </a:moveTo>
                  <a:lnTo>
                    <a:pt x="788603" y="0"/>
                  </a:lnTo>
                  <a:lnTo>
                    <a:pt x="788603" y="736599"/>
                  </a:lnTo>
                  <a:lnTo>
                    <a:pt x="0" y="736599"/>
                  </a:lnTo>
                  <a:lnTo>
                    <a:pt x="0" y="111747"/>
                  </a:lnTo>
                  <a:lnTo>
                    <a:pt x="827" y="110485"/>
                  </a:lnTo>
                  <a:lnTo>
                    <a:pt x="827" y="111746"/>
                  </a:lnTo>
                  <a:lnTo>
                    <a:pt x="112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직각 삼각형 58">
              <a:extLst>
                <a:ext uri="{FF2B5EF4-FFF2-40B4-BE49-F238E27FC236}">
                  <a16:creationId xmlns:a16="http://schemas.microsoft.com/office/drawing/2014/main" id="{5C097CDF-B4DC-85F6-1E4D-CA1E9B3ADFD8}"/>
                </a:ext>
              </a:extLst>
            </p:cNvPr>
            <p:cNvSpPr/>
            <p:nvPr/>
          </p:nvSpPr>
          <p:spPr>
            <a:xfrm rot="16200000">
              <a:off x="2295214" y="4817442"/>
              <a:ext cx="111747" cy="111747"/>
            </a:xfrm>
            <a:prstGeom prst="rtTriangl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9867094-490D-C10A-2E23-8E84EB90FC36}"/>
              </a:ext>
            </a:extLst>
          </p:cNvPr>
          <p:cNvSpPr txBox="1"/>
          <p:nvPr/>
        </p:nvSpPr>
        <p:spPr>
          <a:xfrm>
            <a:off x="1440277" y="5388410"/>
            <a:ext cx="746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solidFill>
                  <a:schemeClr val="accent1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03</a:t>
            </a:r>
            <a:endParaRPr kumimoji="0" lang="ko-KR" altLang="en-US" sz="2000" b="0" i="0" u="none" strike="noStrike" kern="1200" cap="none" spc="0" normalizeH="0" baseline="0" noProof="0" dirty="0">
              <a:solidFill>
                <a:schemeClr val="accent1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1923FEB-C43D-B5D4-5EB2-3CF91C1CB115}"/>
              </a:ext>
            </a:extLst>
          </p:cNvPr>
          <p:cNvSpPr txBox="1"/>
          <p:nvPr/>
        </p:nvSpPr>
        <p:spPr>
          <a:xfrm>
            <a:off x="2249940" y="5478565"/>
            <a:ext cx="3615346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전달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시켜서 성공적인 제안서를 제출해주세요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990611C-11D2-A515-E5B1-A8500A2DADBA}"/>
              </a:ext>
            </a:extLst>
          </p:cNvPr>
          <p:cNvGrpSpPr/>
          <p:nvPr/>
        </p:nvGrpSpPr>
        <p:grpSpPr>
          <a:xfrm>
            <a:off x="6362455" y="5277949"/>
            <a:ext cx="4390603" cy="873384"/>
            <a:chOff x="2294386" y="4817442"/>
            <a:chExt cx="4639814" cy="922957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2EBA769-A796-1F2B-C094-AFEBF5444EBC}"/>
                </a:ext>
              </a:extLst>
            </p:cNvPr>
            <p:cNvSpPr/>
            <p:nvPr/>
          </p:nvSpPr>
          <p:spPr>
            <a:xfrm>
              <a:off x="2641600" y="5003800"/>
              <a:ext cx="4292600" cy="736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A96BC40C-DDC7-400B-942E-81C13C0735B7}"/>
                </a:ext>
              </a:extLst>
            </p:cNvPr>
            <p:cNvSpPr/>
            <p:nvPr/>
          </p:nvSpPr>
          <p:spPr>
            <a:xfrm>
              <a:off x="2640807" y="4822031"/>
              <a:ext cx="445293" cy="916782"/>
            </a:xfrm>
            <a:custGeom>
              <a:avLst/>
              <a:gdLst>
                <a:gd name="connsiteX0" fmla="*/ 445293 w 445293"/>
                <a:gd name="connsiteY0" fmla="*/ 731044 h 916782"/>
                <a:gd name="connsiteX1" fmla="*/ 0 w 445293"/>
                <a:gd name="connsiteY1" fmla="*/ 916782 h 916782"/>
                <a:gd name="connsiteX2" fmla="*/ 0 w 445293"/>
                <a:gd name="connsiteY2" fmla="*/ 195263 h 916782"/>
                <a:gd name="connsiteX3" fmla="*/ 442912 w 445293"/>
                <a:gd name="connsiteY3" fmla="*/ 0 h 916782"/>
                <a:gd name="connsiteX4" fmla="*/ 445293 w 445293"/>
                <a:gd name="connsiteY4" fmla="*/ 731044 h 9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293" h="916782">
                  <a:moveTo>
                    <a:pt x="445293" y="731044"/>
                  </a:moveTo>
                  <a:lnTo>
                    <a:pt x="0" y="916782"/>
                  </a:lnTo>
                  <a:lnTo>
                    <a:pt x="0" y="195263"/>
                  </a:lnTo>
                  <a:lnTo>
                    <a:pt x="442912" y="0"/>
                  </a:lnTo>
                  <a:cubicBezTo>
                    <a:pt x="443706" y="243681"/>
                    <a:pt x="444499" y="487363"/>
                    <a:pt x="445293" y="731044"/>
                  </a:cubicBezTo>
                  <a:close/>
                </a:path>
              </a:pathLst>
            </a:cu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47232C94-3A7E-FD74-89E3-B858924B001B}"/>
                </a:ext>
              </a:extLst>
            </p:cNvPr>
            <p:cNvSpPr/>
            <p:nvPr/>
          </p:nvSpPr>
          <p:spPr>
            <a:xfrm>
              <a:off x="2294386" y="4817442"/>
              <a:ext cx="788603" cy="736599"/>
            </a:xfrm>
            <a:custGeom>
              <a:avLst/>
              <a:gdLst>
                <a:gd name="connsiteX0" fmla="*/ 112573 w 788603"/>
                <a:gd name="connsiteY0" fmla="*/ 0 h 736599"/>
                <a:gd name="connsiteX1" fmla="*/ 788603 w 788603"/>
                <a:gd name="connsiteY1" fmla="*/ 0 h 736599"/>
                <a:gd name="connsiteX2" fmla="*/ 788603 w 788603"/>
                <a:gd name="connsiteY2" fmla="*/ 736599 h 736599"/>
                <a:gd name="connsiteX3" fmla="*/ 0 w 788603"/>
                <a:gd name="connsiteY3" fmla="*/ 736599 h 736599"/>
                <a:gd name="connsiteX4" fmla="*/ 0 w 788603"/>
                <a:gd name="connsiteY4" fmla="*/ 111747 h 736599"/>
                <a:gd name="connsiteX5" fmla="*/ 827 w 788603"/>
                <a:gd name="connsiteY5" fmla="*/ 110485 h 736599"/>
                <a:gd name="connsiteX6" fmla="*/ 827 w 788603"/>
                <a:gd name="connsiteY6" fmla="*/ 111746 h 736599"/>
                <a:gd name="connsiteX7" fmla="*/ 112573 w 788603"/>
                <a:gd name="connsiteY7" fmla="*/ 0 h 7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603" h="736599">
                  <a:moveTo>
                    <a:pt x="112573" y="0"/>
                  </a:moveTo>
                  <a:lnTo>
                    <a:pt x="788603" y="0"/>
                  </a:lnTo>
                  <a:lnTo>
                    <a:pt x="788603" y="736599"/>
                  </a:lnTo>
                  <a:lnTo>
                    <a:pt x="0" y="736599"/>
                  </a:lnTo>
                  <a:lnTo>
                    <a:pt x="0" y="111747"/>
                  </a:lnTo>
                  <a:lnTo>
                    <a:pt x="827" y="110485"/>
                  </a:lnTo>
                  <a:lnTo>
                    <a:pt x="827" y="111746"/>
                  </a:lnTo>
                  <a:lnTo>
                    <a:pt x="112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직각 삼각형 75">
              <a:extLst>
                <a:ext uri="{FF2B5EF4-FFF2-40B4-BE49-F238E27FC236}">
                  <a16:creationId xmlns:a16="http://schemas.microsoft.com/office/drawing/2014/main" id="{2EFD6FB2-FC81-9A30-40BA-5808F78437DD}"/>
                </a:ext>
              </a:extLst>
            </p:cNvPr>
            <p:cNvSpPr/>
            <p:nvPr/>
          </p:nvSpPr>
          <p:spPr>
            <a:xfrm rot="16200000">
              <a:off x="2295214" y="4817442"/>
              <a:ext cx="111747" cy="111747"/>
            </a:xfrm>
            <a:prstGeom prst="rtTriangl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22793FE-1BD3-6E88-366C-03A75FF6CA50}"/>
              </a:ext>
            </a:extLst>
          </p:cNvPr>
          <p:cNvSpPr txBox="1"/>
          <p:nvPr/>
        </p:nvSpPr>
        <p:spPr>
          <a:xfrm>
            <a:off x="6366149" y="5426411"/>
            <a:ext cx="746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solidFill>
                  <a:schemeClr val="accent1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04</a:t>
            </a:r>
            <a:endParaRPr kumimoji="0" lang="ko-KR" altLang="en-US" sz="2000" b="0" i="0" u="none" strike="noStrike" kern="1200" cap="none" spc="0" normalizeH="0" baseline="0" noProof="0" dirty="0">
              <a:solidFill>
                <a:schemeClr val="accent1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14F15C-26EB-C14F-7A2B-D264C567ABC1}"/>
              </a:ext>
            </a:extLst>
          </p:cNvPr>
          <p:cNvSpPr txBox="1"/>
          <p:nvPr/>
        </p:nvSpPr>
        <p:spPr>
          <a:xfrm>
            <a:off x="7175812" y="5516566"/>
            <a:ext cx="3615346" cy="54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전달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시켜서 성공적인 제안서를 제출해주세요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</a:t>
            </a:r>
            <a:endParaRPr lang="id-ID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12CE8-E8ED-5A79-3B1F-709F265C396B}"/>
              </a:ext>
            </a:extLst>
          </p:cNvPr>
          <p:cNvSpPr txBox="1"/>
          <p:nvPr/>
        </p:nvSpPr>
        <p:spPr>
          <a:xfrm>
            <a:off x="2368826" y="1208783"/>
            <a:ext cx="745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B31A2-FA3A-8864-0A4A-848AFDF0DA3D}"/>
              </a:ext>
            </a:extLst>
          </p:cNvPr>
          <p:cNvSpPr txBox="1"/>
          <p:nvPr/>
        </p:nvSpPr>
        <p:spPr>
          <a:xfrm flipH="1">
            <a:off x="1761465" y="2187230"/>
            <a:ext cx="3336701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#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1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#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2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#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3 #</a:t>
            </a:r>
            <a:r>
              <a:rPr lang="ko-KR" altLang="en-US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키워드</a:t>
            </a:r>
            <a:r>
              <a:rPr lang="en-US" altLang="ko-KR" sz="1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4</a:t>
            </a:r>
            <a:endParaRPr lang="id-ID" altLang="ko-KR" sz="1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6" name="그래픽 25" descr="Megaphone">
            <a:extLst>
              <a:ext uri="{FF2B5EF4-FFF2-40B4-BE49-F238E27FC236}">
                <a16:creationId xmlns:a16="http://schemas.microsoft.com/office/drawing/2014/main" id="{24461101-E5C9-2452-AF3E-604576E0E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8192" y="2238363"/>
            <a:ext cx="210704" cy="210704"/>
          </a:xfrm>
          <a:prstGeom prst="rect">
            <a:avLst/>
          </a:prstGeom>
        </p:spPr>
      </p:pic>
      <p:sp>
        <p:nvSpPr>
          <p:cNvPr id="3" name="직사각형 5">
            <a:extLst>
              <a:ext uri="{FF2B5EF4-FFF2-40B4-BE49-F238E27FC236}">
                <a16:creationId xmlns:a16="http://schemas.microsoft.com/office/drawing/2014/main" id="{8B558FDA-FC20-F3F4-2F0C-D2C7FDEE7D46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A5551-38AB-C61D-A863-3BF6B3FC8EDD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8275861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EA52-F3AA-9368-80A2-4D6E796807F3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1C1C7-84E0-E2D3-1D6B-A99D1A5AB3D8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247DDB3-BA4E-06E3-94D6-C939128DC3EB}"/>
              </a:ext>
            </a:extLst>
          </p:cNvPr>
          <p:cNvSpPr/>
          <p:nvPr/>
        </p:nvSpPr>
        <p:spPr>
          <a:xfrm>
            <a:off x="1223233" y="2415867"/>
            <a:ext cx="3479396" cy="3479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F11EECF6-9B1B-B324-4023-FD8FD4E07190}"/>
              </a:ext>
            </a:extLst>
          </p:cNvPr>
          <p:cNvSpPr/>
          <p:nvPr/>
        </p:nvSpPr>
        <p:spPr>
          <a:xfrm rot="5400000">
            <a:off x="3974517" y="3785433"/>
            <a:ext cx="2894395" cy="767536"/>
          </a:xfrm>
          <a:prstGeom prst="triangle">
            <a:avLst/>
          </a:prstGeom>
          <a:gradFill>
            <a:gsLst>
              <a:gs pos="0">
                <a:schemeClr val="accent1">
                  <a:lumMod val="85000"/>
                </a:schemeClr>
              </a:gs>
              <a:gs pos="100000">
                <a:schemeClr val="accent1">
                  <a:lumMod val="8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494D9DD-8F6B-842A-D51F-B0035DA93DAB}"/>
              </a:ext>
            </a:extLst>
          </p:cNvPr>
          <p:cNvSpPr/>
          <p:nvPr/>
        </p:nvSpPr>
        <p:spPr>
          <a:xfrm>
            <a:off x="6168167" y="1958973"/>
            <a:ext cx="4800600" cy="734002"/>
          </a:xfrm>
          <a:prstGeom prst="roundRect">
            <a:avLst>
              <a:gd name="adj" fmla="val 148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21326D-209C-D0A4-F582-90023E547E6B}"/>
              </a:ext>
            </a:extLst>
          </p:cNvPr>
          <p:cNvSpPr txBox="1"/>
          <p:nvPr/>
        </p:nvSpPr>
        <p:spPr>
          <a:xfrm>
            <a:off x="6349272" y="2329764"/>
            <a:ext cx="4443185" cy="2168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되게 작성해주세요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85000"/>
                  <a:lumOff val="1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D1E3F8-F519-F063-2A65-1FE8142F2FDD}"/>
              </a:ext>
            </a:extLst>
          </p:cNvPr>
          <p:cNvSpPr txBox="1"/>
          <p:nvPr/>
        </p:nvSpPr>
        <p:spPr>
          <a:xfrm>
            <a:off x="6349272" y="2110530"/>
            <a:ext cx="110062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4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E105B56-CC66-9ECE-F947-E2310B863891}"/>
              </a:ext>
            </a:extLst>
          </p:cNvPr>
          <p:cNvSpPr/>
          <p:nvPr/>
        </p:nvSpPr>
        <p:spPr>
          <a:xfrm>
            <a:off x="6168167" y="2839147"/>
            <a:ext cx="4800600" cy="1527054"/>
          </a:xfrm>
          <a:prstGeom prst="roundRect">
            <a:avLst>
              <a:gd name="adj" fmla="val 891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EF6502-F1EA-06BB-53A8-C58F92CAEA8F}"/>
              </a:ext>
            </a:extLst>
          </p:cNvPr>
          <p:cNvSpPr txBox="1"/>
          <p:nvPr/>
        </p:nvSpPr>
        <p:spPr>
          <a:xfrm>
            <a:off x="6349272" y="3344939"/>
            <a:ext cx="4443185" cy="813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되게 작성해주세요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성공적인 제안서를 제출해 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CFDAF3-1CD4-0313-84FE-8DCD18F8B94E}"/>
              </a:ext>
            </a:extLst>
          </p:cNvPr>
          <p:cNvSpPr txBox="1"/>
          <p:nvPr/>
        </p:nvSpPr>
        <p:spPr>
          <a:xfrm>
            <a:off x="6349272" y="3051825"/>
            <a:ext cx="12721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0AF1E48-68A7-7E9F-A7E9-B22D931C0ACC}"/>
              </a:ext>
            </a:extLst>
          </p:cNvPr>
          <p:cNvSpPr/>
          <p:nvPr/>
        </p:nvSpPr>
        <p:spPr>
          <a:xfrm>
            <a:off x="6168167" y="4512373"/>
            <a:ext cx="4800600" cy="734002"/>
          </a:xfrm>
          <a:prstGeom prst="roundRect">
            <a:avLst>
              <a:gd name="adj" fmla="val 148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DD3C30-1E07-ED88-278C-60E11220DD79}"/>
              </a:ext>
            </a:extLst>
          </p:cNvPr>
          <p:cNvSpPr txBox="1"/>
          <p:nvPr/>
        </p:nvSpPr>
        <p:spPr>
          <a:xfrm>
            <a:off x="6349272" y="4883164"/>
            <a:ext cx="4443185" cy="2168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되게 작성해주세요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85000"/>
                  <a:lumOff val="1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09248F-2594-5513-123B-B2C94C59B178}"/>
              </a:ext>
            </a:extLst>
          </p:cNvPr>
          <p:cNvSpPr txBox="1"/>
          <p:nvPr/>
        </p:nvSpPr>
        <p:spPr>
          <a:xfrm>
            <a:off x="6349272" y="4663930"/>
            <a:ext cx="110062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4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51B3132-7A79-8937-C345-AE2FA6099686}"/>
              </a:ext>
            </a:extLst>
          </p:cNvPr>
          <p:cNvSpPr/>
          <p:nvPr/>
        </p:nvSpPr>
        <p:spPr>
          <a:xfrm>
            <a:off x="6168167" y="5392548"/>
            <a:ext cx="4800600" cy="734002"/>
          </a:xfrm>
          <a:prstGeom prst="roundRect">
            <a:avLst>
              <a:gd name="adj" fmla="val 148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34F619-C1E0-944B-1629-4C6FB9860D7C}"/>
              </a:ext>
            </a:extLst>
          </p:cNvPr>
          <p:cNvSpPr txBox="1"/>
          <p:nvPr/>
        </p:nvSpPr>
        <p:spPr>
          <a:xfrm>
            <a:off x="6349272" y="5763339"/>
            <a:ext cx="4443185" cy="2168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85000"/>
                    <a:lumOff val="1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되게 작성해주세요</a:t>
            </a:r>
            <a:endParaRPr lang="en-US" altLang="ko-KR" sz="12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85000"/>
                  <a:lumOff val="1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A32D5E-58CC-5751-B5FA-38EA0F69D0C4}"/>
              </a:ext>
            </a:extLst>
          </p:cNvPr>
          <p:cNvSpPr txBox="1"/>
          <p:nvPr/>
        </p:nvSpPr>
        <p:spPr>
          <a:xfrm>
            <a:off x="6349272" y="5544105"/>
            <a:ext cx="110062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제목을 입력하세요</a:t>
            </a:r>
            <a:endParaRPr lang="id-ID" altLang="ko-KR" sz="14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D6CA976A-A749-6A7E-B2BA-F6214C31C4CC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B1C2C-16BB-58C4-CB09-69AB56F76591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CC71889-D1BE-0329-48FC-463FAB9F63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750" y="2508250"/>
            <a:ext cx="3292475" cy="3292475"/>
          </a:xfrm>
          <a:custGeom>
            <a:avLst/>
            <a:gdLst>
              <a:gd name="connsiteX0" fmla="*/ 1133868 w 2267736"/>
              <a:gd name="connsiteY0" fmla="*/ 0 h 2267736"/>
              <a:gd name="connsiteX1" fmla="*/ 2267736 w 2267736"/>
              <a:gd name="connsiteY1" fmla="*/ 1133868 h 2267736"/>
              <a:gd name="connsiteX2" fmla="*/ 1133868 w 2267736"/>
              <a:gd name="connsiteY2" fmla="*/ 2267736 h 2267736"/>
              <a:gd name="connsiteX3" fmla="*/ 0 w 2267736"/>
              <a:gd name="connsiteY3" fmla="*/ 1133868 h 2267736"/>
              <a:gd name="connsiteX4" fmla="*/ 1133868 w 2267736"/>
              <a:gd name="connsiteY4" fmla="*/ 0 h 226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736" h="2267736">
                <a:moveTo>
                  <a:pt x="1133868" y="0"/>
                </a:moveTo>
                <a:cubicBezTo>
                  <a:pt x="1760086" y="0"/>
                  <a:pt x="2267736" y="507650"/>
                  <a:pt x="2267736" y="1133868"/>
                </a:cubicBezTo>
                <a:cubicBezTo>
                  <a:pt x="2267736" y="1760086"/>
                  <a:pt x="1760086" y="2267736"/>
                  <a:pt x="1133868" y="2267736"/>
                </a:cubicBezTo>
                <a:cubicBezTo>
                  <a:pt x="507650" y="2267736"/>
                  <a:pt x="0" y="1760086"/>
                  <a:pt x="0" y="1133868"/>
                </a:cubicBezTo>
                <a:cubicBezTo>
                  <a:pt x="0" y="507650"/>
                  <a:pt x="507650" y="0"/>
                  <a:pt x="11338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5394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2EA52-F3AA-9368-80A2-4D6E796807F3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1C1C7-84E0-E2D3-1D6B-A99D1A5AB3D8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EC9D1315-2260-84FA-247D-F4FE0495B1AA}"/>
              </a:ext>
            </a:extLst>
          </p:cNvPr>
          <p:cNvSpPr/>
          <p:nvPr/>
        </p:nvSpPr>
        <p:spPr>
          <a:xfrm>
            <a:off x="1285104" y="2241860"/>
            <a:ext cx="2374280" cy="2374280"/>
          </a:xfrm>
          <a:prstGeom prst="donut">
            <a:avLst>
              <a:gd name="adj" fmla="val 11044"/>
            </a:avLst>
          </a:prstGeom>
          <a:solidFill>
            <a:schemeClr val="accent4">
              <a:lumMod val="25000"/>
            </a:schemeClr>
          </a:solidFill>
          <a:ln>
            <a:noFill/>
          </a:ln>
          <a:effectLst>
            <a:innerShdw blurRad="76200" dist="50800" dir="135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A43AE48B-BD29-2F27-930A-AEBFCA35C6EF}"/>
              </a:ext>
            </a:extLst>
          </p:cNvPr>
          <p:cNvSpPr/>
          <p:nvPr/>
        </p:nvSpPr>
        <p:spPr>
          <a:xfrm rot="5400000" flipH="1">
            <a:off x="1342569" y="2299325"/>
            <a:ext cx="2259350" cy="2259350"/>
          </a:xfrm>
          <a:prstGeom prst="blockArc">
            <a:avLst>
              <a:gd name="adj1" fmla="val 13288357"/>
              <a:gd name="adj2" fmla="val 28250"/>
              <a:gd name="adj3" fmla="val 66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F27344DE-430C-59B9-7E7F-749136D49FC1}"/>
              </a:ext>
            </a:extLst>
          </p:cNvPr>
          <p:cNvSpPr/>
          <p:nvPr/>
        </p:nvSpPr>
        <p:spPr>
          <a:xfrm>
            <a:off x="4908860" y="2241860"/>
            <a:ext cx="2374280" cy="2374280"/>
          </a:xfrm>
          <a:prstGeom prst="donut">
            <a:avLst>
              <a:gd name="adj" fmla="val 11044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  <a:effectLst>
            <a:innerShdw blurRad="76200" dist="50800" dir="135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A0AF8AF5-EDC5-883A-3B07-166413E7768C}"/>
              </a:ext>
            </a:extLst>
          </p:cNvPr>
          <p:cNvSpPr/>
          <p:nvPr/>
        </p:nvSpPr>
        <p:spPr>
          <a:xfrm rot="5400000" flipH="1">
            <a:off x="4966325" y="2299325"/>
            <a:ext cx="2259350" cy="2259350"/>
          </a:xfrm>
          <a:prstGeom prst="blockArc">
            <a:avLst>
              <a:gd name="adj1" fmla="val 4045719"/>
              <a:gd name="adj2" fmla="val 28250"/>
              <a:gd name="adj3" fmla="val 66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9A3749AC-D8E6-0125-3EE3-3B8F6124E498}"/>
              </a:ext>
            </a:extLst>
          </p:cNvPr>
          <p:cNvSpPr/>
          <p:nvPr/>
        </p:nvSpPr>
        <p:spPr>
          <a:xfrm>
            <a:off x="8532616" y="2241860"/>
            <a:ext cx="2374280" cy="2374280"/>
          </a:xfrm>
          <a:prstGeom prst="donut">
            <a:avLst>
              <a:gd name="adj" fmla="val 11044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  <a:effectLst>
            <a:innerShdw blurRad="76200" dist="50800" dir="135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막힌 원호 19">
            <a:extLst>
              <a:ext uri="{FF2B5EF4-FFF2-40B4-BE49-F238E27FC236}">
                <a16:creationId xmlns:a16="http://schemas.microsoft.com/office/drawing/2014/main" id="{DE3F0020-D389-CDB1-CF32-AADB1720C6AC}"/>
              </a:ext>
            </a:extLst>
          </p:cNvPr>
          <p:cNvSpPr/>
          <p:nvPr/>
        </p:nvSpPr>
        <p:spPr>
          <a:xfrm rot="5400000" flipH="1">
            <a:off x="8590081" y="2299325"/>
            <a:ext cx="2259350" cy="2259350"/>
          </a:xfrm>
          <a:prstGeom prst="blockArc">
            <a:avLst>
              <a:gd name="adj1" fmla="val 10021875"/>
              <a:gd name="adj2" fmla="val 28250"/>
              <a:gd name="adj3" fmla="val 665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B9717-634A-02C8-760E-C14DBD537B76}"/>
              </a:ext>
            </a:extLst>
          </p:cNvPr>
          <p:cNvSpPr txBox="1"/>
          <p:nvPr/>
        </p:nvSpPr>
        <p:spPr>
          <a:xfrm>
            <a:off x="2179376" y="3643588"/>
            <a:ext cx="585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키워드</a:t>
            </a:r>
            <a:endParaRPr lang="id-ID" altLang="ko-KR" sz="14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5AE929-6AF4-EE69-AE2D-D20E2D153005}"/>
              </a:ext>
            </a:extLst>
          </p:cNvPr>
          <p:cNvSpPr txBox="1"/>
          <p:nvPr/>
        </p:nvSpPr>
        <p:spPr>
          <a:xfrm>
            <a:off x="1964252" y="3063033"/>
            <a:ext cx="101598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40%</a:t>
            </a:r>
            <a:endParaRPr lang="en-US" altLang="ko-KR" sz="4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E89E6F-032A-B1E0-811C-287E4A1355A4}"/>
              </a:ext>
            </a:extLst>
          </p:cNvPr>
          <p:cNvSpPr txBox="1"/>
          <p:nvPr/>
        </p:nvSpPr>
        <p:spPr>
          <a:xfrm>
            <a:off x="5803131" y="3643588"/>
            <a:ext cx="585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키워드</a:t>
            </a:r>
            <a:endParaRPr lang="id-ID" altLang="ko-KR" sz="14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C0BCE3-EB3E-8582-79E2-38DB2E241DEC}"/>
              </a:ext>
            </a:extLst>
          </p:cNvPr>
          <p:cNvSpPr txBox="1"/>
          <p:nvPr/>
        </p:nvSpPr>
        <p:spPr>
          <a:xfrm>
            <a:off x="5588006" y="3063033"/>
            <a:ext cx="101598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82%</a:t>
            </a:r>
            <a:endParaRPr lang="en-US" altLang="ko-KR" sz="4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67A50-3F67-EB33-6728-523064BFC39E}"/>
              </a:ext>
            </a:extLst>
          </p:cNvPr>
          <p:cNvSpPr txBox="1"/>
          <p:nvPr/>
        </p:nvSpPr>
        <p:spPr>
          <a:xfrm>
            <a:off x="9426888" y="3643588"/>
            <a:ext cx="585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키워드</a:t>
            </a:r>
            <a:endParaRPr lang="id-ID" altLang="ko-KR" sz="14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9FF9A-FC6C-8CE7-527B-7A81DD7AF75B}"/>
              </a:ext>
            </a:extLst>
          </p:cNvPr>
          <p:cNvSpPr txBox="1"/>
          <p:nvPr/>
        </p:nvSpPr>
        <p:spPr>
          <a:xfrm>
            <a:off x="9211763" y="3063033"/>
            <a:ext cx="101598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Black" panose="02000A03000000020004" pitchFamily="50" charset="-127"/>
              </a:rPr>
              <a:t>58%</a:t>
            </a:r>
            <a:endParaRPr lang="en-US" altLang="ko-KR" sz="40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프리젠테이션 8 ExtraBold" pitchFamily="2" charset="-127"/>
              <a:ea typeface="프리젠테이션 8 ExtraBold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18E402-F16C-00EB-4DE1-5DF0F76FDDA1}"/>
              </a:ext>
            </a:extLst>
          </p:cNvPr>
          <p:cNvSpPr txBox="1"/>
          <p:nvPr/>
        </p:nvSpPr>
        <p:spPr>
          <a:xfrm>
            <a:off x="1036293" y="4869499"/>
            <a:ext cx="2871901" cy="90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입력해 성공적인 제안서를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작성해주세요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본문을 입력하세요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E8023E-2A8B-B807-9DC4-D5322348DA06}"/>
              </a:ext>
            </a:extLst>
          </p:cNvPr>
          <p:cNvSpPr txBox="1"/>
          <p:nvPr/>
        </p:nvSpPr>
        <p:spPr>
          <a:xfrm>
            <a:off x="4660047" y="4869499"/>
            <a:ext cx="2871901" cy="90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입력해 성공적인 제안서를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작성해주세요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본문을 입력하세요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BA5F9E-33E8-26FB-7A96-B5239B37F5FF}"/>
              </a:ext>
            </a:extLst>
          </p:cNvPr>
          <p:cNvSpPr txBox="1"/>
          <p:nvPr/>
        </p:nvSpPr>
        <p:spPr>
          <a:xfrm>
            <a:off x="8283801" y="4869499"/>
            <a:ext cx="2871901" cy="90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입력해 성공적인 제안서를</a:t>
            </a:r>
            <a:endParaRPr lang="en-US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  <a:p>
            <a:pPr algn="ctr"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작성해주세요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본문을 입력하세요</a:t>
            </a:r>
            <a:endParaRPr lang="id-ID" altLang="ko-KR" sz="1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22168515-6111-4CB5-AB91-9FAB56898EC5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C2F6D-D479-35D3-B7D0-12F82A995334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678708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개체 틀 23" descr="사람, 슈트, 실내, 의류이(가) 표시된 사진&#10;&#10;자동 생성된 설명">
            <a:extLst>
              <a:ext uri="{FF2B5EF4-FFF2-40B4-BE49-F238E27FC236}">
                <a16:creationId xmlns:a16="http://schemas.microsoft.com/office/drawing/2014/main" id="{F6473FC6-D1C0-90B6-E0E1-AA7F35C3CB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42" b="2842"/>
          <a:stretch/>
        </p:blipFill>
        <p:spPr>
          <a:xfrm>
            <a:off x="0" y="0"/>
            <a:ext cx="12192000" cy="451326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631B5B-20E5-CF38-F95E-BA78A945833F}"/>
              </a:ext>
            </a:extLst>
          </p:cNvPr>
          <p:cNvSpPr/>
          <p:nvPr/>
        </p:nvSpPr>
        <p:spPr>
          <a:xfrm>
            <a:off x="299" y="0"/>
            <a:ext cx="12192000" cy="4068893"/>
          </a:xfrm>
          <a:prstGeom prst="rect">
            <a:avLst/>
          </a:prstGeom>
          <a:gradFill>
            <a:gsLst>
              <a:gs pos="29000">
                <a:srgbClr val="000000">
                  <a:alpha val="44000"/>
                </a:srgbClr>
              </a:gs>
              <a:gs pos="0">
                <a:schemeClr val="accent2">
                  <a:alpha val="0"/>
                </a:schemeClr>
              </a:gs>
              <a:gs pos="100000">
                <a:schemeClr val="accent2">
                  <a:alpha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2D3FE-348B-0500-DC77-1D1B86FCA02C}"/>
              </a:ext>
            </a:extLst>
          </p:cNvPr>
          <p:cNvSpPr txBox="1"/>
          <p:nvPr/>
        </p:nvSpPr>
        <p:spPr>
          <a:xfrm>
            <a:off x="720307" y="1389907"/>
            <a:ext cx="4845214" cy="15696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</a:t>
            </a:r>
            <a:endParaRPr lang="en-US" altLang="ko-KR" sz="4800" dirty="0">
              <a:solidFill>
                <a:schemeClr val="accent3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입력해주세요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B4F286-F056-D3D7-E92E-190CA6B3AF8A}"/>
              </a:ext>
            </a:extLst>
          </p:cNvPr>
          <p:cNvSpPr txBox="1"/>
          <p:nvPr/>
        </p:nvSpPr>
        <p:spPr>
          <a:xfrm>
            <a:off x="720307" y="1097519"/>
            <a:ext cx="1437894" cy="2923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B42BFA-A1B7-C236-DAD3-03BB3A656A84}"/>
              </a:ext>
            </a:extLst>
          </p:cNvPr>
          <p:cNvSpPr/>
          <p:nvPr/>
        </p:nvSpPr>
        <p:spPr>
          <a:xfrm>
            <a:off x="6285828" y="1946023"/>
            <a:ext cx="4944525" cy="4156602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88900" sx="103000" sy="103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45064F-D378-8CFD-176A-EDD7ECACBB62}"/>
              </a:ext>
            </a:extLst>
          </p:cNvPr>
          <p:cNvSpPr txBox="1"/>
          <p:nvPr/>
        </p:nvSpPr>
        <p:spPr>
          <a:xfrm>
            <a:off x="720307" y="5122713"/>
            <a:ext cx="4443185" cy="813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내용이 잘 전달 되게 작성해주세요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클라이언트를 감동시켜주세요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본문 내용을 잘 정리 해서 입력해주세요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성공적인 제안서를 제출해 주세요</a:t>
            </a:r>
            <a:r>
              <a:rPr lang="en-US" altLang="ko-KR" sz="1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50" charset="-127"/>
              </a:rPr>
              <a:t>. </a:t>
            </a: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85EBDE83-14B5-8881-0295-55C4BC2C58F7}"/>
              </a:ext>
            </a:extLst>
          </p:cNvPr>
          <p:cNvGraphicFramePr/>
          <p:nvPr/>
        </p:nvGraphicFramePr>
        <p:xfrm>
          <a:off x="6536497" y="2133600"/>
          <a:ext cx="4443185" cy="378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직사각형 5">
            <a:extLst>
              <a:ext uri="{FF2B5EF4-FFF2-40B4-BE49-F238E27FC236}">
                <a16:creationId xmlns:a16="http://schemas.microsoft.com/office/drawing/2014/main" id="{FF6C6AAF-71BB-A995-9C2F-ACF1F93E9666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62D1F-65BE-7675-FB27-6F4084987809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814719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741E0AF-0B24-18F0-3442-7C7AA001CF7B}"/>
              </a:ext>
            </a:extLst>
          </p:cNvPr>
          <p:cNvSpPr/>
          <p:nvPr/>
        </p:nvSpPr>
        <p:spPr>
          <a:xfrm>
            <a:off x="381000" y="368300"/>
            <a:ext cx="11430000" cy="6121400"/>
          </a:xfrm>
          <a:prstGeom prst="roundRect">
            <a:avLst>
              <a:gd name="adj" fmla="val 27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538EF-AF40-DDD6-9AA5-65467AAB414B}"/>
              </a:ext>
            </a:extLst>
          </p:cNvPr>
          <p:cNvSpPr txBox="1"/>
          <p:nvPr/>
        </p:nvSpPr>
        <p:spPr>
          <a:xfrm>
            <a:off x="4266205" y="2188982"/>
            <a:ext cx="3659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chemeClr val="accent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COMPANY REPORT</a:t>
            </a:r>
            <a:endParaRPr kumimoji="0" lang="ko-KR" altLang="en-US" sz="3200" b="0" i="0" u="none" strike="noStrike" kern="1200" cap="none" spc="0" normalizeH="0" baseline="0" noProof="0" dirty="0">
              <a:solidFill>
                <a:schemeClr val="accent2"/>
              </a:solidFill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04B97-A560-E43C-2DCC-D79BB07799EE}"/>
              </a:ext>
            </a:extLst>
          </p:cNvPr>
          <p:cNvSpPr txBox="1"/>
          <p:nvPr/>
        </p:nvSpPr>
        <p:spPr>
          <a:xfrm>
            <a:off x="3099025" y="2784617"/>
            <a:ext cx="5993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>
                <a:solidFill>
                  <a:schemeClr val="accent2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펭귄 분기 실적 발표</a:t>
            </a:r>
            <a:endParaRPr kumimoji="0" lang="ko-KR" altLang="en-US" sz="6600" b="0" i="0" u="none" strike="noStrike" kern="1200" cap="none" spc="0" normalizeH="0" baseline="0" noProof="0" dirty="0">
              <a:solidFill>
                <a:schemeClr val="accent2"/>
              </a:solidFill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9A25B0-CB3E-D459-A203-4183A17D9D0A}"/>
              </a:ext>
            </a:extLst>
          </p:cNvPr>
          <p:cNvSpPr/>
          <p:nvPr/>
        </p:nvSpPr>
        <p:spPr>
          <a:xfrm>
            <a:off x="4328160" y="4100615"/>
            <a:ext cx="3535680" cy="5684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적절한 내용을 잘 입력해 주세요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EE1944-C6B7-2001-4FD5-EE1FB29CF974}"/>
              </a:ext>
            </a:extLst>
          </p:cNvPr>
          <p:cNvSpPr txBox="1"/>
          <p:nvPr/>
        </p:nvSpPr>
        <p:spPr>
          <a:xfrm>
            <a:off x="783791" y="672957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accent3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PENGUIN</a:t>
            </a:r>
            <a:endParaRPr kumimoji="0" lang="ko-KR" altLang="en-US" sz="1400" b="0" i="0" u="none" strike="noStrike" kern="1200" cap="none" spc="0" normalizeH="0" baseline="0" noProof="0" dirty="0">
              <a:solidFill>
                <a:schemeClr val="accent3"/>
              </a:solidFill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29025C-17D4-E8AB-D5E7-8552B8C86992}"/>
              </a:ext>
            </a:extLst>
          </p:cNvPr>
          <p:cNvSpPr txBox="1"/>
          <p:nvPr/>
        </p:nvSpPr>
        <p:spPr>
          <a:xfrm>
            <a:off x="10202430" y="672957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펭귄 발표 보고서</a:t>
            </a:r>
            <a:endParaRPr kumimoji="0" lang="ko-KR" altLang="en-US" sz="1400" b="0" i="0" u="none" strike="noStrike" kern="1200" cap="none" spc="0" normalizeH="0" baseline="0" noProof="0" dirty="0">
              <a:solidFill>
                <a:schemeClr val="accent3"/>
              </a:solidFill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979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5AE510F-939C-D702-0AE9-7FF8561B8176}"/>
              </a:ext>
            </a:extLst>
          </p:cNvPr>
          <p:cNvSpPr/>
          <p:nvPr/>
        </p:nvSpPr>
        <p:spPr>
          <a:xfrm>
            <a:off x="6151069" y="1980531"/>
            <a:ext cx="5770880" cy="4674268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사각형: 둥근 위쪽 모서리 79">
            <a:extLst>
              <a:ext uri="{FF2B5EF4-FFF2-40B4-BE49-F238E27FC236}">
                <a16:creationId xmlns:a16="http://schemas.microsoft.com/office/drawing/2014/main" id="{1478C487-93BD-4D5C-9AE8-684FA874DBC8}"/>
              </a:ext>
            </a:extLst>
          </p:cNvPr>
          <p:cNvSpPr/>
          <p:nvPr/>
        </p:nvSpPr>
        <p:spPr>
          <a:xfrm flipV="1">
            <a:off x="6151070" y="3019237"/>
            <a:ext cx="5770880" cy="3635562"/>
          </a:xfrm>
          <a:prstGeom prst="round2SameRect">
            <a:avLst>
              <a:gd name="adj1" fmla="val 5033"/>
              <a:gd name="adj2" fmla="val 0"/>
            </a:avLst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24E3625-4BD4-59B1-CC0C-94C1071C8FF4}"/>
              </a:ext>
            </a:extLst>
          </p:cNvPr>
          <p:cNvSpPr/>
          <p:nvPr/>
        </p:nvSpPr>
        <p:spPr>
          <a:xfrm>
            <a:off x="7980105" y="3322569"/>
            <a:ext cx="2741086" cy="57609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D446011-64B7-7976-DEAC-971C0C4CD38B}"/>
              </a:ext>
            </a:extLst>
          </p:cNvPr>
          <p:cNvSpPr/>
          <p:nvPr/>
        </p:nvSpPr>
        <p:spPr>
          <a:xfrm rot="6018023">
            <a:off x="10637563" y="3631852"/>
            <a:ext cx="167253" cy="1486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2801B0-D19B-8A8A-EC1C-CDDAB624DCC0}"/>
              </a:ext>
            </a:extLst>
          </p:cNvPr>
          <p:cNvGrpSpPr/>
          <p:nvPr/>
        </p:nvGrpSpPr>
        <p:grpSpPr>
          <a:xfrm>
            <a:off x="10955230" y="3213312"/>
            <a:ext cx="748651" cy="748651"/>
            <a:chOff x="10791535" y="2248645"/>
            <a:chExt cx="800805" cy="80080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5B1677B-8D4C-FF66-B9C5-1BCDD511651D}"/>
                </a:ext>
              </a:extLst>
            </p:cNvPr>
            <p:cNvSpPr/>
            <p:nvPr/>
          </p:nvSpPr>
          <p:spPr>
            <a:xfrm>
              <a:off x="10791535" y="2248645"/>
              <a:ext cx="800805" cy="800805"/>
            </a:xfrm>
            <a:prstGeom prst="ellipse">
              <a:avLst/>
            </a:prstGeom>
            <a:solidFill>
              <a:srgbClr val="99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8C33D30-B52A-83B2-269F-ED9FD25B943D}"/>
                </a:ext>
              </a:extLst>
            </p:cNvPr>
            <p:cNvSpPr/>
            <p:nvPr/>
          </p:nvSpPr>
          <p:spPr>
            <a:xfrm>
              <a:off x="10962623" y="2840938"/>
              <a:ext cx="458629" cy="208513"/>
            </a:xfrm>
            <a:custGeom>
              <a:avLst/>
              <a:gdLst>
                <a:gd name="connsiteX0" fmla="*/ 229314 w 458629"/>
                <a:gd name="connsiteY0" fmla="*/ 0 h 208513"/>
                <a:gd name="connsiteX1" fmla="*/ 454821 w 458629"/>
                <a:gd name="connsiteY1" fmla="*/ 112518 h 208513"/>
                <a:gd name="connsiteX2" fmla="*/ 458629 w 458629"/>
                <a:gd name="connsiteY2" fmla="*/ 135638 h 208513"/>
                <a:gd name="connsiteX3" fmla="*/ 453184 w 458629"/>
                <a:gd name="connsiteY3" fmla="*/ 140130 h 208513"/>
                <a:gd name="connsiteX4" fmla="*/ 229315 w 458629"/>
                <a:gd name="connsiteY4" fmla="*/ 208513 h 208513"/>
                <a:gd name="connsiteX5" fmla="*/ 5446 w 458629"/>
                <a:gd name="connsiteY5" fmla="*/ 140130 h 208513"/>
                <a:gd name="connsiteX6" fmla="*/ 0 w 458629"/>
                <a:gd name="connsiteY6" fmla="*/ 135637 h 208513"/>
                <a:gd name="connsiteX7" fmla="*/ 3807 w 458629"/>
                <a:gd name="connsiteY7" fmla="*/ 112518 h 208513"/>
                <a:gd name="connsiteX8" fmla="*/ 229314 w 458629"/>
                <a:gd name="connsiteY8" fmla="*/ 0 h 20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629" h="208513">
                  <a:moveTo>
                    <a:pt x="229314" y="0"/>
                  </a:moveTo>
                  <a:cubicBezTo>
                    <a:pt x="340550" y="0"/>
                    <a:pt x="433358" y="48304"/>
                    <a:pt x="454821" y="112518"/>
                  </a:cubicBezTo>
                  <a:lnTo>
                    <a:pt x="458629" y="135638"/>
                  </a:lnTo>
                  <a:lnTo>
                    <a:pt x="453184" y="140130"/>
                  </a:lnTo>
                  <a:cubicBezTo>
                    <a:pt x="389279" y="183304"/>
                    <a:pt x="312241" y="208513"/>
                    <a:pt x="229315" y="208513"/>
                  </a:cubicBezTo>
                  <a:cubicBezTo>
                    <a:pt x="146389" y="208513"/>
                    <a:pt x="69351" y="183304"/>
                    <a:pt x="5446" y="140130"/>
                  </a:cubicBezTo>
                  <a:lnTo>
                    <a:pt x="0" y="135637"/>
                  </a:lnTo>
                  <a:lnTo>
                    <a:pt x="3807" y="112518"/>
                  </a:lnTo>
                  <a:cubicBezTo>
                    <a:pt x="25270" y="48304"/>
                    <a:pt x="118078" y="0"/>
                    <a:pt x="229314" y="0"/>
                  </a:cubicBezTo>
                  <a:close/>
                </a:path>
              </a:pathLst>
            </a:custGeom>
            <a:solidFill>
              <a:srgbClr val="CBE8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83239D4-EB07-D5AE-7150-59BBBFD3A76E}"/>
                </a:ext>
              </a:extLst>
            </p:cNvPr>
            <p:cNvSpPr/>
            <p:nvPr/>
          </p:nvSpPr>
          <p:spPr>
            <a:xfrm>
              <a:off x="11009389" y="2422396"/>
              <a:ext cx="365097" cy="365097"/>
            </a:xfrm>
            <a:prstGeom prst="ellipse">
              <a:avLst/>
            </a:prstGeom>
            <a:solidFill>
              <a:srgbClr val="CBE8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28944E8-D651-FB33-5F1E-EA61E7B53C20}"/>
              </a:ext>
            </a:extLst>
          </p:cNvPr>
          <p:cNvSpPr txBox="1"/>
          <p:nvPr/>
        </p:nvSpPr>
        <p:spPr>
          <a:xfrm>
            <a:off x="8123389" y="3372088"/>
            <a:ext cx="24545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소비자의 의견에 대해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정도로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간략하게 입력해주세요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9CF7B3-81FD-BAAB-9DC0-7E1F16E12661}"/>
              </a:ext>
            </a:extLst>
          </p:cNvPr>
          <p:cNvSpPr txBox="1"/>
          <p:nvPr/>
        </p:nvSpPr>
        <p:spPr>
          <a:xfrm>
            <a:off x="11003184" y="4009557"/>
            <a:ext cx="65274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</a:t>
            </a:r>
            <a:r>
              <a:rPr kumimoji="0" lang="en-US" altLang="ko-KR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00 30</a:t>
            </a:r>
            <a:r>
              <a:rPr kumimoji="0" lang="ko-KR" alt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0DF7735-BAA4-3759-A1DE-90FD21CFF0C7}"/>
              </a:ext>
            </a:extLst>
          </p:cNvPr>
          <p:cNvGrpSpPr/>
          <p:nvPr/>
        </p:nvGrpSpPr>
        <p:grpSpPr>
          <a:xfrm>
            <a:off x="7980104" y="4778854"/>
            <a:ext cx="2815418" cy="576093"/>
            <a:chOff x="6301410" y="2305884"/>
            <a:chExt cx="3011554" cy="616228"/>
          </a:xfrm>
          <a:solidFill>
            <a:schemeClr val="accent4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A2A5E1C-3118-51A9-DD03-7648653801D9}"/>
                </a:ext>
              </a:extLst>
            </p:cNvPr>
            <p:cNvSpPr/>
            <p:nvPr/>
          </p:nvSpPr>
          <p:spPr>
            <a:xfrm>
              <a:off x="6301410" y="2305884"/>
              <a:ext cx="2932043" cy="6162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E3EA672-6D66-C751-6409-2639C5BE4942}"/>
                </a:ext>
              </a:extLst>
            </p:cNvPr>
            <p:cNvSpPr/>
            <p:nvPr/>
          </p:nvSpPr>
          <p:spPr>
            <a:xfrm rot="6018023">
              <a:off x="9143998" y="2636707"/>
              <a:ext cx="178905" cy="15902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0F5487F-E8F0-F81C-E407-3E36BD37CFC4}"/>
              </a:ext>
            </a:extLst>
          </p:cNvPr>
          <p:cNvGrpSpPr/>
          <p:nvPr/>
        </p:nvGrpSpPr>
        <p:grpSpPr>
          <a:xfrm>
            <a:off x="10955230" y="4692576"/>
            <a:ext cx="748651" cy="748652"/>
            <a:chOff x="10791535" y="2248645"/>
            <a:chExt cx="800805" cy="80080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044CB2B-45C2-813A-81CC-8A50712A0632}"/>
                </a:ext>
              </a:extLst>
            </p:cNvPr>
            <p:cNvSpPr/>
            <p:nvPr/>
          </p:nvSpPr>
          <p:spPr>
            <a:xfrm>
              <a:off x="10791535" y="2248645"/>
              <a:ext cx="800805" cy="800805"/>
            </a:xfrm>
            <a:prstGeom prst="ellipse">
              <a:avLst/>
            </a:prstGeom>
            <a:solidFill>
              <a:srgbClr val="92B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9F61CBC-ABC5-B4C1-4834-DC34DD700B88}"/>
                </a:ext>
              </a:extLst>
            </p:cNvPr>
            <p:cNvSpPr/>
            <p:nvPr/>
          </p:nvSpPr>
          <p:spPr>
            <a:xfrm>
              <a:off x="10962623" y="2840938"/>
              <a:ext cx="458629" cy="208513"/>
            </a:xfrm>
            <a:custGeom>
              <a:avLst/>
              <a:gdLst>
                <a:gd name="connsiteX0" fmla="*/ 229314 w 458629"/>
                <a:gd name="connsiteY0" fmla="*/ 0 h 208513"/>
                <a:gd name="connsiteX1" fmla="*/ 454821 w 458629"/>
                <a:gd name="connsiteY1" fmla="*/ 112518 h 208513"/>
                <a:gd name="connsiteX2" fmla="*/ 458629 w 458629"/>
                <a:gd name="connsiteY2" fmla="*/ 135638 h 208513"/>
                <a:gd name="connsiteX3" fmla="*/ 453184 w 458629"/>
                <a:gd name="connsiteY3" fmla="*/ 140130 h 208513"/>
                <a:gd name="connsiteX4" fmla="*/ 229315 w 458629"/>
                <a:gd name="connsiteY4" fmla="*/ 208513 h 208513"/>
                <a:gd name="connsiteX5" fmla="*/ 5446 w 458629"/>
                <a:gd name="connsiteY5" fmla="*/ 140130 h 208513"/>
                <a:gd name="connsiteX6" fmla="*/ 0 w 458629"/>
                <a:gd name="connsiteY6" fmla="*/ 135637 h 208513"/>
                <a:gd name="connsiteX7" fmla="*/ 3807 w 458629"/>
                <a:gd name="connsiteY7" fmla="*/ 112518 h 208513"/>
                <a:gd name="connsiteX8" fmla="*/ 229314 w 458629"/>
                <a:gd name="connsiteY8" fmla="*/ 0 h 20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629" h="208513">
                  <a:moveTo>
                    <a:pt x="229314" y="0"/>
                  </a:moveTo>
                  <a:cubicBezTo>
                    <a:pt x="340550" y="0"/>
                    <a:pt x="433358" y="48304"/>
                    <a:pt x="454821" y="112518"/>
                  </a:cubicBezTo>
                  <a:lnTo>
                    <a:pt x="458629" y="135638"/>
                  </a:lnTo>
                  <a:lnTo>
                    <a:pt x="453184" y="140130"/>
                  </a:lnTo>
                  <a:cubicBezTo>
                    <a:pt x="389279" y="183304"/>
                    <a:pt x="312241" y="208513"/>
                    <a:pt x="229315" y="208513"/>
                  </a:cubicBezTo>
                  <a:cubicBezTo>
                    <a:pt x="146389" y="208513"/>
                    <a:pt x="69351" y="183304"/>
                    <a:pt x="5446" y="140130"/>
                  </a:cubicBezTo>
                  <a:lnTo>
                    <a:pt x="0" y="135637"/>
                  </a:lnTo>
                  <a:lnTo>
                    <a:pt x="3807" y="112518"/>
                  </a:lnTo>
                  <a:cubicBezTo>
                    <a:pt x="25270" y="48304"/>
                    <a:pt x="118078" y="0"/>
                    <a:pt x="229314" y="0"/>
                  </a:cubicBezTo>
                  <a:close/>
                </a:path>
              </a:pathLst>
            </a:custGeom>
            <a:solidFill>
              <a:srgbClr val="C9DC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F99532D-5C80-9C3F-E7DC-842E53173CBC}"/>
                </a:ext>
              </a:extLst>
            </p:cNvPr>
            <p:cNvSpPr/>
            <p:nvPr/>
          </p:nvSpPr>
          <p:spPr>
            <a:xfrm>
              <a:off x="11009389" y="2422396"/>
              <a:ext cx="365097" cy="365097"/>
            </a:xfrm>
            <a:prstGeom prst="ellipse">
              <a:avLst/>
            </a:prstGeom>
            <a:solidFill>
              <a:srgbClr val="C9DC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D8558F1-8AF4-6CB0-FC49-703CA7D6812F}"/>
              </a:ext>
            </a:extLst>
          </p:cNvPr>
          <p:cNvSpPr txBox="1"/>
          <p:nvPr/>
        </p:nvSpPr>
        <p:spPr>
          <a:xfrm>
            <a:off x="11003184" y="5484483"/>
            <a:ext cx="65274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</a:t>
            </a:r>
            <a:r>
              <a:rPr kumimoji="0" lang="en-US" altLang="ko-KR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00 30</a:t>
            </a:r>
            <a:r>
              <a:rPr kumimoji="0" lang="ko-KR" alt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A0A540-883D-B7EE-D267-297C455D0BFF}"/>
              </a:ext>
            </a:extLst>
          </p:cNvPr>
          <p:cNvSpPr txBox="1"/>
          <p:nvPr/>
        </p:nvSpPr>
        <p:spPr>
          <a:xfrm>
            <a:off x="8123389" y="4828374"/>
            <a:ext cx="24545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소비자의 의견에 대해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정도로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간략하게 입력해주세요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3943C7-8196-3B02-69B8-BCFB6CE835CA}"/>
              </a:ext>
            </a:extLst>
          </p:cNvPr>
          <p:cNvGrpSpPr/>
          <p:nvPr/>
        </p:nvGrpSpPr>
        <p:grpSpPr>
          <a:xfrm flipH="1">
            <a:off x="7227858" y="4040231"/>
            <a:ext cx="2815419" cy="576093"/>
            <a:chOff x="6301410" y="2305884"/>
            <a:chExt cx="3011555" cy="616228"/>
          </a:xfrm>
          <a:solidFill>
            <a:schemeClr val="accent3"/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E95E9A1-0142-A05A-8984-A24FAB228E6D}"/>
                </a:ext>
              </a:extLst>
            </p:cNvPr>
            <p:cNvSpPr/>
            <p:nvPr/>
          </p:nvSpPr>
          <p:spPr>
            <a:xfrm>
              <a:off x="6301410" y="2305884"/>
              <a:ext cx="2932043" cy="6162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7A18E599-ABB9-9020-8518-551B9C38C3F9}"/>
                </a:ext>
              </a:extLst>
            </p:cNvPr>
            <p:cNvSpPr/>
            <p:nvPr/>
          </p:nvSpPr>
          <p:spPr>
            <a:xfrm rot="6018023">
              <a:off x="9143999" y="2636707"/>
              <a:ext cx="178905" cy="15902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D4A28BA-F65C-4885-06A3-E9519D85893C}"/>
              </a:ext>
            </a:extLst>
          </p:cNvPr>
          <p:cNvGrpSpPr/>
          <p:nvPr/>
        </p:nvGrpSpPr>
        <p:grpSpPr>
          <a:xfrm>
            <a:off x="6369138" y="3953953"/>
            <a:ext cx="748651" cy="748652"/>
            <a:chOff x="10791535" y="2248645"/>
            <a:chExt cx="800805" cy="800806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7119E43-BBF3-8559-8FED-0BCF69F658AD}"/>
                </a:ext>
              </a:extLst>
            </p:cNvPr>
            <p:cNvSpPr/>
            <p:nvPr/>
          </p:nvSpPr>
          <p:spPr>
            <a:xfrm>
              <a:off x="10791535" y="2248645"/>
              <a:ext cx="800805" cy="800805"/>
            </a:xfrm>
            <a:prstGeom prst="ellipse">
              <a:avLst/>
            </a:prstGeom>
            <a:solidFill>
              <a:srgbClr val="9FBC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0841534-B05A-5EC0-FB20-DBE4733A4D15}"/>
                </a:ext>
              </a:extLst>
            </p:cNvPr>
            <p:cNvSpPr/>
            <p:nvPr/>
          </p:nvSpPr>
          <p:spPr>
            <a:xfrm>
              <a:off x="10962623" y="2840938"/>
              <a:ext cx="458629" cy="208513"/>
            </a:xfrm>
            <a:custGeom>
              <a:avLst/>
              <a:gdLst>
                <a:gd name="connsiteX0" fmla="*/ 229314 w 458629"/>
                <a:gd name="connsiteY0" fmla="*/ 0 h 208513"/>
                <a:gd name="connsiteX1" fmla="*/ 454821 w 458629"/>
                <a:gd name="connsiteY1" fmla="*/ 112518 h 208513"/>
                <a:gd name="connsiteX2" fmla="*/ 458629 w 458629"/>
                <a:gd name="connsiteY2" fmla="*/ 135638 h 208513"/>
                <a:gd name="connsiteX3" fmla="*/ 453184 w 458629"/>
                <a:gd name="connsiteY3" fmla="*/ 140130 h 208513"/>
                <a:gd name="connsiteX4" fmla="*/ 229315 w 458629"/>
                <a:gd name="connsiteY4" fmla="*/ 208513 h 208513"/>
                <a:gd name="connsiteX5" fmla="*/ 5446 w 458629"/>
                <a:gd name="connsiteY5" fmla="*/ 140130 h 208513"/>
                <a:gd name="connsiteX6" fmla="*/ 0 w 458629"/>
                <a:gd name="connsiteY6" fmla="*/ 135637 h 208513"/>
                <a:gd name="connsiteX7" fmla="*/ 3807 w 458629"/>
                <a:gd name="connsiteY7" fmla="*/ 112518 h 208513"/>
                <a:gd name="connsiteX8" fmla="*/ 229314 w 458629"/>
                <a:gd name="connsiteY8" fmla="*/ 0 h 20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629" h="208513">
                  <a:moveTo>
                    <a:pt x="229314" y="0"/>
                  </a:moveTo>
                  <a:cubicBezTo>
                    <a:pt x="340550" y="0"/>
                    <a:pt x="433358" y="48304"/>
                    <a:pt x="454821" y="112518"/>
                  </a:cubicBezTo>
                  <a:lnTo>
                    <a:pt x="458629" y="135638"/>
                  </a:lnTo>
                  <a:lnTo>
                    <a:pt x="453184" y="140130"/>
                  </a:lnTo>
                  <a:cubicBezTo>
                    <a:pt x="389279" y="183304"/>
                    <a:pt x="312241" y="208513"/>
                    <a:pt x="229315" y="208513"/>
                  </a:cubicBezTo>
                  <a:cubicBezTo>
                    <a:pt x="146389" y="208513"/>
                    <a:pt x="69351" y="183304"/>
                    <a:pt x="5446" y="140130"/>
                  </a:cubicBezTo>
                  <a:lnTo>
                    <a:pt x="0" y="135637"/>
                  </a:lnTo>
                  <a:lnTo>
                    <a:pt x="3807" y="112518"/>
                  </a:lnTo>
                  <a:cubicBezTo>
                    <a:pt x="25270" y="48304"/>
                    <a:pt x="118078" y="0"/>
                    <a:pt x="229314" y="0"/>
                  </a:cubicBezTo>
                  <a:close/>
                </a:path>
              </a:pathLst>
            </a:custGeom>
            <a:solidFill>
              <a:srgbClr val="CFDD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EC603F2-F64B-AF17-0075-DA6AD836D62D}"/>
                </a:ext>
              </a:extLst>
            </p:cNvPr>
            <p:cNvSpPr/>
            <p:nvPr/>
          </p:nvSpPr>
          <p:spPr>
            <a:xfrm>
              <a:off x="11009389" y="2422396"/>
              <a:ext cx="365097" cy="365097"/>
            </a:xfrm>
            <a:prstGeom prst="ellipse">
              <a:avLst/>
            </a:prstGeom>
            <a:solidFill>
              <a:srgbClr val="CFDD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DA83639-D79B-7B1A-2FE4-1331B2E2BB58}"/>
              </a:ext>
            </a:extLst>
          </p:cNvPr>
          <p:cNvSpPr txBox="1"/>
          <p:nvPr/>
        </p:nvSpPr>
        <p:spPr>
          <a:xfrm>
            <a:off x="6417092" y="4748180"/>
            <a:ext cx="65274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</a:t>
            </a:r>
            <a:r>
              <a:rPr kumimoji="0" lang="en-US" altLang="ko-KR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00 30</a:t>
            </a:r>
            <a:r>
              <a:rPr kumimoji="0" lang="ko-KR" alt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279369-2EC5-E2CA-DF80-6DAB7BFE4EB0}"/>
              </a:ext>
            </a:extLst>
          </p:cNvPr>
          <p:cNvSpPr txBox="1"/>
          <p:nvPr/>
        </p:nvSpPr>
        <p:spPr>
          <a:xfrm>
            <a:off x="7448573" y="4089751"/>
            <a:ext cx="24545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소비자의 의견에 대해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정도로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간략하게 입력해주세요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902D8D-E2E0-9620-9510-D4D054A8F2F3}"/>
              </a:ext>
            </a:extLst>
          </p:cNvPr>
          <p:cNvGrpSpPr/>
          <p:nvPr/>
        </p:nvGrpSpPr>
        <p:grpSpPr>
          <a:xfrm flipH="1">
            <a:off x="7227858" y="5492180"/>
            <a:ext cx="2815419" cy="576093"/>
            <a:chOff x="6301410" y="2305884"/>
            <a:chExt cx="3011555" cy="616228"/>
          </a:xfrm>
          <a:solidFill>
            <a:schemeClr val="accent3"/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CD8A9B0-66F2-EC9F-1445-5B9F4EFAF765}"/>
                </a:ext>
              </a:extLst>
            </p:cNvPr>
            <p:cNvSpPr/>
            <p:nvPr/>
          </p:nvSpPr>
          <p:spPr>
            <a:xfrm>
              <a:off x="6301410" y="2305884"/>
              <a:ext cx="2932043" cy="6162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F8A55C0B-D99C-41ED-7059-17EE7F602143}"/>
                </a:ext>
              </a:extLst>
            </p:cNvPr>
            <p:cNvSpPr/>
            <p:nvPr/>
          </p:nvSpPr>
          <p:spPr>
            <a:xfrm rot="6018023">
              <a:off x="9143999" y="2636707"/>
              <a:ext cx="178905" cy="15902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98A9670-A1FC-E6AE-6B00-26E17F091D59}"/>
              </a:ext>
            </a:extLst>
          </p:cNvPr>
          <p:cNvGrpSpPr/>
          <p:nvPr/>
        </p:nvGrpSpPr>
        <p:grpSpPr>
          <a:xfrm>
            <a:off x="6369132" y="5428878"/>
            <a:ext cx="748651" cy="748652"/>
            <a:chOff x="10791555" y="2248647"/>
            <a:chExt cx="800807" cy="800807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1576549-2DE8-8318-EADC-D34D31EA603C}"/>
                </a:ext>
              </a:extLst>
            </p:cNvPr>
            <p:cNvSpPr/>
            <p:nvPr/>
          </p:nvSpPr>
          <p:spPr>
            <a:xfrm>
              <a:off x="10791555" y="2248647"/>
              <a:ext cx="800807" cy="800806"/>
            </a:xfrm>
            <a:prstGeom prst="ellipse">
              <a:avLst/>
            </a:prstGeom>
            <a:solidFill>
              <a:srgbClr val="99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9782682-7918-8DC8-075D-0037D524CA8F}"/>
                </a:ext>
              </a:extLst>
            </p:cNvPr>
            <p:cNvSpPr/>
            <p:nvPr/>
          </p:nvSpPr>
          <p:spPr>
            <a:xfrm>
              <a:off x="10962634" y="2840941"/>
              <a:ext cx="458630" cy="208513"/>
            </a:xfrm>
            <a:custGeom>
              <a:avLst/>
              <a:gdLst>
                <a:gd name="connsiteX0" fmla="*/ 229314 w 458629"/>
                <a:gd name="connsiteY0" fmla="*/ 0 h 208513"/>
                <a:gd name="connsiteX1" fmla="*/ 454821 w 458629"/>
                <a:gd name="connsiteY1" fmla="*/ 112518 h 208513"/>
                <a:gd name="connsiteX2" fmla="*/ 458629 w 458629"/>
                <a:gd name="connsiteY2" fmla="*/ 135638 h 208513"/>
                <a:gd name="connsiteX3" fmla="*/ 453184 w 458629"/>
                <a:gd name="connsiteY3" fmla="*/ 140130 h 208513"/>
                <a:gd name="connsiteX4" fmla="*/ 229315 w 458629"/>
                <a:gd name="connsiteY4" fmla="*/ 208513 h 208513"/>
                <a:gd name="connsiteX5" fmla="*/ 5446 w 458629"/>
                <a:gd name="connsiteY5" fmla="*/ 140130 h 208513"/>
                <a:gd name="connsiteX6" fmla="*/ 0 w 458629"/>
                <a:gd name="connsiteY6" fmla="*/ 135637 h 208513"/>
                <a:gd name="connsiteX7" fmla="*/ 3807 w 458629"/>
                <a:gd name="connsiteY7" fmla="*/ 112518 h 208513"/>
                <a:gd name="connsiteX8" fmla="*/ 229314 w 458629"/>
                <a:gd name="connsiteY8" fmla="*/ 0 h 20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629" h="208513">
                  <a:moveTo>
                    <a:pt x="229314" y="0"/>
                  </a:moveTo>
                  <a:cubicBezTo>
                    <a:pt x="340550" y="0"/>
                    <a:pt x="433358" y="48304"/>
                    <a:pt x="454821" y="112518"/>
                  </a:cubicBezTo>
                  <a:lnTo>
                    <a:pt x="458629" y="135638"/>
                  </a:lnTo>
                  <a:lnTo>
                    <a:pt x="453184" y="140130"/>
                  </a:lnTo>
                  <a:cubicBezTo>
                    <a:pt x="389279" y="183304"/>
                    <a:pt x="312241" y="208513"/>
                    <a:pt x="229315" y="208513"/>
                  </a:cubicBezTo>
                  <a:cubicBezTo>
                    <a:pt x="146389" y="208513"/>
                    <a:pt x="69351" y="183304"/>
                    <a:pt x="5446" y="140130"/>
                  </a:cubicBezTo>
                  <a:lnTo>
                    <a:pt x="0" y="135637"/>
                  </a:lnTo>
                  <a:lnTo>
                    <a:pt x="3807" y="112518"/>
                  </a:lnTo>
                  <a:cubicBezTo>
                    <a:pt x="25270" y="48304"/>
                    <a:pt x="118078" y="0"/>
                    <a:pt x="229314" y="0"/>
                  </a:cubicBezTo>
                  <a:close/>
                </a:path>
              </a:pathLst>
            </a:custGeom>
            <a:solidFill>
              <a:srgbClr val="CBE8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C71B122-1363-CACB-BD4C-A5DE1312D347}"/>
                </a:ext>
              </a:extLst>
            </p:cNvPr>
            <p:cNvSpPr/>
            <p:nvPr/>
          </p:nvSpPr>
          <p:spPr>
            <a:xfrm>
              <a:off x="11009389" y="2422396"/>
              <a:ext cx="365097" cy="365097"/>
            </a:xfrm>
            <a:prstGeom prst="ellipse">
              <a:avLst/>
            </a:prstGeom>
            <a:solidFill>
              <a:srgbClr val="CBE8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DE42D9C-0CD0-00B5-2770-6C7A51EC86F7}"/>
              </a:ext>
            </a:extLst>
          </p:cNvPr>
          <p:cNvSpPr txBox="1"/>
          <p:nvPr/>
        </p:nvSpPr>
        <p:spPr>
          <a:xfrm>
            <a:off x="6417092" y="6218766"/>
            <a:ext cx="65274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</a:t>
            </a:r>
            <a:r>
              <a:rPr kumimoji="0" lang="en-US" altLang="ko-KR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00 30</a:t>
            </a:r>
            <a:r>
              <a:rPr kumimoji="0" lang="ko-KR" alt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C0E4C5-09AB-3585-840E-6826495AFB59}"/>
              </a:ext>
            </a:extLst>
          </p:cNvPr>
          <p:cNvSpPr txBox="1"/>
          <p:nvPr/>
        </p:nvSpPr>
        <p:spPr>
          <a:xfrm>
            <a:off x="7448573" y="5541700"/>
            <a:ext cx="24545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소비자의 의견에 대해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정도로 </a:t>
            </a:r>
            <a:endParaRPr kumimoji="0" lang="en-US" altLang="ko-KR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간략하게 입력해주세요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0B65A5-FE84-994C-5A3A-39556E6929AD}"/>
              </a:ext>
            </a:extLst>
          </p:cNvPr>
          <p:cNvSpPr txBox="1"/>
          <p:nvPr/>
        </p:nvSpPr>
        <p:spPr>
          <a:xfrm>
            <a:off x="10240256" y="6332426"/>
            <a:ext cx="1640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  <a:alpha val="52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출처를 입력해주세요</a:t>
            </a:r>
          </a:p>
        </p:txBody>
      </p:sp>
      <p:pic>
        <p:nvPicPr>
          <p:cNvPr id="74" name="그래픽 73" descr="Megaphone">
            <a:extLst>
              <a:ext uri="{FF2B5EF4-FFF2-40B4-BE49-F238E27FC236}">
                <a16:creationId xmlns:a16="http://schemas.microsoft.com/office/drawing/2014/main" id="{325F9EAD-4BD5-B5C5-276C-C62B3509C5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9436" y="2168463"/>
            <a:ext cx="245165" cy="24516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92F6E85-15A3-2DC1-DFAA-CB168059A39A}"/>
              </a:ext>
            </a:extLst>
          </p:cNvPr>
          <p:cNvSpPr txBox="1"/>
          <p:nvPr/>
        </p:nvSpPr>
        <p:spPr>
          <a:xfrm>
            <a:off x="6968616" y="2496079"/>
            <a:ext cx="413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요약하여 적어주세요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396F40-7CC0-DDEC-4328-04C83D1D7568}"/>
              </a:ext>
            </a:extLst>
          </p:cNvPr>
          <p:cNvSpPr txBox="1"/>
          <p:nvPr/>
        </p:nvSpPr>
        <p:spPr>
          <a:xfrm>
            <a:off x="8216413" y="2156393"/>
            <a:ext cx="1640193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6E02E95-9200-1034-0382-4E84E8C44417}"/>
              </a:ext>
            </a:extLst>
          </p:cNvPr>
          <p:cNvSpPr/>
          <p:nvPr/>
        </p:nvSpPr>
        <p:spPr>
          <a:xfrm>
            <a:off x="320806" y="1980531"/>
            <a:ext cx="5770880" cy="4674268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사각형: 둥근 위쪽 모서리 82">
            <a:extLst>
              <a:ext uri="{FF2B5EF4-FFF2-40B4-BE49-F238E27FC236}">
                <a16:creationId xmlns:a16="http://schemas.microsoft.com/office/drawing/2014/main" id="{050BC116-12EC-ADA6-4118-849B2E71B320}"/>
              </a:ext>
            </a:extLst>
          </p:cNvPr>
          <p:cNvSpPr/>
          <p:nvPr/>
        </p:nvSpPr>
        <p:spPr>
          <a:xfrm flipV="1">
            <a:off x="320806" y="3025171"/>
            <a:ext cx="5770880" cy="3635562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BEC0F-43F9-E06D-FCA4-047CA23D3FB5}"/>
              </a:ext>
            </a:extLst>
          </p:cNvPr>
          <p:cNvSpPr txBox="1"/>
          <p:nvPr/>
        </p:nvSpPr>
        <p:spPr>
          <a:xfrm>
            <a:off x="1087598" y="2496079"/>
            <a:ext cx="413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요약하여 적어주세요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BE49B8E-867D-AF53-E396-77EF9F38F5F9}"/>
              </a:ext>
            </a:extLst>
          </p:cNvPr>
          <p:cNvSpPr txBox="1"/>
          <p:nvPr/>
        </p:nvSpPr>
        <p:spPr>
          <a:xfrm>
            <a:off x="2335395" y="2156393"/>
            <a:ext cx="1640193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pic>
        <p:nvPicPr>
          <p:cNvPr id="85" name="그래픽 84" descr="Megaphone">
            <a:extLst>
              <a:ext uri="{FF2B5EF4-FFF2-40B4-BE49-F238E27FC236}">
                <a16:creationId xmlns:a16="http://schemas.microsoft.com/office/drawing/2014/main" id="{4E82279E-2C07-12D6-C272-E7E6F6B709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031" y="2168463"/>
            <a:ext cx="245165" cy="245165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4241F21E-1FC6-C097-6BDC-DE65CFC87472}"/>
              </a:ext>
            </a:extLst>
          </p:cNvPr>
          <p:cNvSpPr txBox="1"/>
          <p:nvPr/>
        </p:nvSpPr>
        <p:spPr>
          <a:xfrm>
            <a:off x="752352" y="5640569"/>
            <a:ext cx="4901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내용이 의미하는 바를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– 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줄 가량 간단하게 작성해주세요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중요한 내용이 잘 드러나게 적는 것이 좋아요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!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F5304A0-316F-9DD8-2091-76DFD8DE6CC2}"/>
              </a:ext>
            </a:extLst>
          </p:cNvPr>
          <p:cNvSpPr/>
          <p:nvPr/>
        </p:nvSpPr>
        <p:spPr>
          <a:xfrm>
            <a:off x="737877" y="5690264"/>
            <a:ext cx="45719" cy="392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F2872-457B-959D-A856-516E0AA8B1CC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35D263EB-F2A4-30B9-27DB-AC72A8D54E33}"/>
              </a:ext>
            </a:extLst>
          </p:cNvPr>
          <p:cNvSpPr/>
          <p:nvPr/>
        </p:nvSpPr>
        <p:spPr>
          <a:xfrm>
            <a:off x="1520596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CFA3B-002B-6841-E0A1-68ED0990C47E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26" name="그림 개체 틀 25" descr="노트북, 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A51BE275-0B11-6ECF-8E81-8D42EC914F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email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5" b="105"/>
          <a:stretch>
            <a:fillRect/>
          </a:stretch>
        </p:blipFill>
        <p:spPr>
          <a:xfrm>
            <a:off x="739775" y="3322638"/>
            <a:ext cx="1508125" cy="1962150"/>
          </a:xfrm>
          <a:custGeom>
            <a:avLst/>
            <a:gdLst>
              <a:gd name="connsiteX0" fmla="*/ 0 w 1507370"/>
              <a:gd name="connsiteY0" fmla="*/ 0 h 1961426"/>
              <a:gd name="connsiteX1" fmla="*/ 1507370 w 1507370"/>
              <a:gd name="connsiteY1" fmla="*/ 0 h 1961426"/>
              <a:gd name="connsiteX2" fmla="*/ 1507370 w 1507370"/>
              <a:gd name="connsiteY2" fmla="*/ 1961426 h 1961426"/>
              <a:gd name="connsiteX3" fmla="*/ 0 w 1507370"/>
              <a:gd name="connsiteY3" fmla="*/ 1961426 h 196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370" h="1961426">
                <a:moveTo>
                  <a:pt x="0" y="0"/>
                </a:moveTo>
                <a:lnTo>
                  <a:pt x="1507370" y="0"/>
                </a:lnTo>
                <a:lnTo>
                  <a:pt x="1507370" y="1961426"/>
                </a:lnTo>
                <a:lnTo>
                  <a:pt x="0" y="1961426"/>
                </a:lnTo>
                <a:close/>
              </a:path>
            </a:pathLst>
          </a:custGeom>
        </p:spPr>
      </p:pic>
      <p:pic>
        <p:nvPicPr>
          <p:cNvPr id="27" name="그림 개체 틀 26" descr="포스트잇 노트, 사무용품, 디자인, 노랑이(가) 표시된 사진&#10;&#10;자동 생성된 설명">
            <a:extLst>
              <a:ext uri="{FF2B5EF4-FFF2-40B4-BE49-F238E27FC236}">
                <a16:creationId xmlns:a16="http://schemas.microsoft.com/office/drawing/2014/main" id="{D4AEAF9D-8733-5999-2A64-B869934E787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5" b="105"/>
          <a:stretch>
            <a:fillRect/>
          </a:stretch>
        </p:blipFill>
        <p:spPr>
          <a:xfrm>
            <a:off x="2454275" y="3322638"/>
            <a:ext cx="1508125" cy="1962150"/>
          </a:xfrm>
          <a:custGeom>
            <a:avLst/>
            <a:gdLst>
              <a:gd name="connsiteX0" fmla="*/ 0 w 1507370"/>
              <a:gd name="connsiteY0" fmla="*/ 0 h 1961426"/>
              <a:gd name="connsiteX1" fmla="*/ 1507370 w 1507370"/>
              <a:gd name="connsiteY1" fmla="*/ 0 h 1961426"/>
              <a:gd name="connsiteX2" fmla="*/ 1507370 w 1507370"/>
              <a:gd name="connsiteY2" fmla="*/ 1961426 h 1961426"/>
              <a:gd name="connsiteX3" fmla="*/ 0 w 1507370"/>
              <a:gd name="connsiteY3" fmla="*/ 1961426 h 196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370" h="1961426">
                <a:moveTo>
                  <a:pt x="0" y="0"/>
                </a:moveTo>
                <a:lnTo>
                  <a:pt x="1507370" y="0"/>
                </a:lnTo>
                <a:lnTo>
                  <a:pt x="1507370" y="1961426"/>
                </a:lnTo>
                <a:lnTo>
                  <a:pt x="0" y="1961426"/>
                </a:lnTo>
                <a:close/>
              </a:path>
            </a:pathLst>
          </a:custGeom>
        </p:spPr>
      </p:pic>
      <p:pic>
        <p:nvPicPr>
          <p:cNvPr id="28" name="그림 개체 틀 27" descr="입력 장치, 컴퓨터 키보드, 주변기기, 컴퓨터이(가) 표시된 사진&#10;&#10;자동 생성된 설명">
            <a:extLst>
              <a:ext uri="{FF2B5EF4-FFF2-40B4-BE49-F238E27FC236}">
                <a16:creationId xmlns:a16="http://schemas.microsoft.com/office/drawing/2014/main" id="{E39FBDCB-F998-4CDD-4CEC-2905B3F3D94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5" b="105"/>
          <a:stretch>
            <a:fillRect/>
          </a:stretch>
        </p:blipFill>
        <p:spPr>
          <a:xfrm>
            <a:off x="4168775" y="3322638"/>
            <a:ext cx="1508125" cy="1962150"/>
          </a:xfrm>
          <a:custGeom>
            <a:avLst/>
            <a:gdLst>
              <a:gd name="connsiteX0" fmla="*/ 0 w 1507370"/>
              <a:gd name="connsiteY0" fmla="*/ 0 h 1961426"/>
              <a:gd name="connsiteX1" fmla="*/ 1507370 w 1507370"/>
              <a:gd name="connsiteY1" fmla="*/ 0 h 1961426"/>
              <a:gd name="connsiteX2" fmla="*/ 1507370 w 1507370"/>
              <a:gd name="connsiteY2" fmla="*/ 1961426 h 1961426"/>
              <a:gd name="connsiteX3" fmla="*/ 0 w 1507370"/>
              <a:gd name="connsiteY3" fmla="*/ 1961426 h 196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370" h="1961426">
                <a:moveTo>
                  <a:pt x="0" y="0"/>
                </a:moveTo>
                <a:lnTo>
                  <a:pt x="1507370" y="0"/>
                </a:lnTo>
                <a:lnTo>
                  <a:pt x="1507370" y="1961426"/>
                </a:lnTo>
                <a:lnTo>
                  <a:pt x="0" y="1961426"/>
                </a:lnTo>
                <a:close/>
              </a:path>
            </a:pathLst>
          </a:custGeom>
        </p:spPr>
      </p:pic>
      <p:sp>
        <p:nvSpPr>
          <p:cNvPr id="94" name="직각 삼각형 93">
            <a:extLst>
              <a:ext uri="{FF2B5EF4-FFF2-40B4-BE49-F238E27FC236}">
                <a16:creationId xmlns:a16="http://schemas.microsoft.com/office/drawing/2014/main" id="{D0D46242-A09B-2043-E470-9250460814D7}"/>
              </a:ext>
            </a:extLst>
          </p:cNvPr>
          <p:cNvSpPr/>
          <p:nvPr/>
        </p:nvSpPr>
        <p:spPr>
          <a:xfrm flipV="1">
            <a:off x="4165735" y="3324286"/>
            <a:ext cx="327872" cy="3278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직각 삼각형 91">
            <a:extLst>
              <a:ext uri="{FF2B5EF4-FFF2-40B4-BE49-F238E27FC236}">
                <a16:creationId xmlns:a16="http://schemas.microsoft.com/office/drawing/2014/main" id="{803D43DF-738F-DC9B-6213-DE3400AD44CF}"/>
              </a:ext>
            </a:extLst>
          </p:cNvPr>
          <p:cNvSpPr/>
          <p:nvPr/>
        </p:nvSpPr>
        <p:spPr>
          <a:xfrm flipV="1">
            <a:off x="740473" y="3324286"/>
            <a:ext cx="327872" cy="3278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직각 삼각형 92">
            <a:extLst>
              <a:ext uri="{FF2B5EF4-FFF2-40B4-BE49-F238E27FC236}">
                <a16:creationId xmlns:a16="http://schemas.microsoft.com/office/drawing/2014/main" id="{73D45795-C89F-AAE1-AA74-D4998BBBAA67}"/>
              </a:ext>
            </a:extLst>
          </p:cNvPr>
          <p:cNvSpPr/>
          <p:nvPr/>
        </p:nvSpPr>
        <p:spPr>
          <a:xfrm flipV="1">
            <a:off x="2451510" y="3324286"/>
            <a:ext cx="327872" cy="3278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id="{F11F6E65-D569-FA5E-82F0-18FF87E35FFF}"/>
              </a:ext>
            </a:extLst>
          </p:cNvPr>
          <p:cNvSpPr/>
          <p:nvPr/>
        </p:nvSpPr>
        <p:spPr>
          <a:xfrm flipH="1">
            <a:off x="5350575" y="4960672"/>
            <a:ext cx="327872" cy="3278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직각 삼각형 108">
            <a:extLst>
              <a:ext uri="{FF2B5EF4-FFF2-40B4-BE49-F238E27FC236}">
                <a16:creationId xmlns:a16="http://schemas.microsoft.com/office/drawing/2014/main" id="{8F894176-4A9A-CFB5-CF35-FEAEE8A8C466}"/>
              </a:ext>
            </a:extLst>
          </p:cNvPr>
          <p:cNvSpPr/>
          <p:nvPr/>
        </p:nvSpPr>
        <p:spPr>
          <a:xfrm flipH="1">
            <a:off x="1921581" y="4960672"/>
            <a:ext cx="327872" cy="3278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직각 삼각형 109">
            <a:extLst>
              <a:ext uri="{FF2B5EF4-FFF2-40B4-BE49-F238E27FC236}">
                <a16:creationId xmlns:a16="http://schemas.microsoft.com/office/drawing/2014/main" id="{28AD9BFF-D946-3E1B-9B0D-CDFFF0D0A006}"/>
              </a:ext>
            </a:extLst>
          </p:cNvPr>
          <p:cNvSpPr/>
          <p:nvPr/>
        </p:nvSpPr>
        <p:spPr>
          <a:xfrm flipH="1">
            <a:off x="3636350" y="4960672"/>
            <a:ext cx="327872" cy="32787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AAE58BF6-B664-3B6A-DD44-820E1AD0A6A1}"/>
              </a:ext>
            </a:extLst>
          </p:cNvPr>
          <p:cNvCxnSpPr/>
          <p:nvPr/>
        </p:nvCxnSpPr>
        <p:spPr>
          <a:xfrm flipV="1">
            <a:off x="734045" y="3319267"/>
            <a:ext cx="394497" cy="394497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EF98883C-AC8B-6B7E-987A-630D821CF34A}"/>
              </a:ext>
            </a:extLst>
          </p:cNvPr>
          <p:cNvCxnSpPr/>
          <p:nvPr/>
        </p:nvCxnSpPr>
        <p:spPr>
          <a:xfrm flipV="1">
            <a:off x="1854178" y="4889498"/>
            <a:ext cx="394497" cy="394497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D6C456C0-FBD2-6119-7F27-657522FFC795}"/>
              </a:ext>
            </a:extLst>
          </p:cNvPr>
          <p:cNvCxnSpPr/>
          <p:nvPr/>
        </p:nvCxnSpPr>
        <p:spPr>
          <a:xfrm flipV="1">
            <a:off x="2450897" y="3319267"/>
            <a:ext cx="394497" cy="394497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4FC8A1FD-3DB9-89CC-018D-CAA90B901FED}"/>
              </a:ext>
            </a:extLst>
          </p:cNvPr>
          <p:cNvCxnSpPr/>
          <p:nvPr/>
        </p:nvCxnSpPr>
        <p:spPr>
          <a:xfrm flipV="1">
            <a:off x="3571030" y="4889498"/>
            <a:ext cx="394497" cy="394497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4524E81-12CF-406C-F6B0-3DCD97D04C30}"/>
              </a:ext>
            </a:extLst>
          </p:cNvPr>
          <p:cNvCxnSpPr/>
          <p:nvPr/>
        </p:nvCxnSpPr>
        <p:spPr>
          <a:xfrm flipV="1">
            <a:off x="4161663" y="3319267"/>
            <a:ext cx="394497" cy="394497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94A01F88-9095-FBD1-33CF-43887C70CA6D}"/>
              </a:ext>
            </a:extLst>
          </p:cNvPr>
          <p:cNvCxnSpPr/>
          <p:nvPr/>
        </p:nvCxnSpPr>
        <p:spPr>
          <a:xfrm flipV="1">
            <a:off x="5281796" y="4889498"/>
            <a:ext cx="394497" cy="394497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4E21B79-2A0A-B59B-5B17-0690921AAE81}"/>
              </a:ext>
            </a:extLst>
          </p:cNvPr>
          <p:cNvSpPr txBox="1"/>
          <p:nvPr/>
        </p:nvSpPr>
        <p:spPr>
          <a:xfrm>
            <a:off x="1050769" y="407245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05A4D8B-7389-D8EB-2E64-CF1506C91D8C}"/>
              </a:ext>
            </a:extLst>
          </p:cNvPr>
          <p:cNvSpPr txBox="1"/>
          <p:nvPr/>
        </p:nvSpPr>
        <p:spPr>
          <a:xfrm>
            <a:off x="2764994" y="407245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9392F4E-ADA3-D1B7-7C47-6F8FF373C2F7}"/>
              </a:ext>
            </a:extLst>
          </p:cNvPr>
          <p:cNvSpPr txBox="1"/>
          <p:nvPr/>
        </p:nvSpPr>
        <p:spPr>
          <a:xfrm>
            <a:off x="4479218" y="407245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32050134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80D14BE-6F7A-79AD-17A0-7D4134E4453A}"/>
              </a:ext>
            </a:extLst>
          </p:cNvPr>
          <p:cNvSpPr txBox="1"/>
          <p:nvPr/>
        </p:nvSpPr>
        <p:spPr>
          <a:xfrm>
            <a:off x="647916" y="544406"/>
            <a:ext cx="1568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solidFill>
                  <a:schemeClr val="accent2"/>
                </a:solidFill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Table of</a:t>
            </a:r>
            <a:endParaRPr kumimoji="0" lang="ko-KR" altLang="en-US" sz="3200" b="0" i="0" u="none" strike="noStrike" kern="1200" cap="none" spc="0" normalizeH="0" baseline="0" noProof="0" dirty="0">
              <a:solidFill>
                <a:schemeClr val="accent2"/>
              </a:solidFill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1BC52-FECB-DAFC-A3ED-2CF9DBEA3414}"/>
              </a:ext>
            </a:extLst>
          </p:cNvPr>
          <p:cNvSpPr txBox="1"/>
          <p:nvPr/>
        </p:nvSpPr>
        <p:spPr>
          <a:xfrm>
            <a:off x="605049" y="905524"/>
            <a:ext cx="3619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Contents</a:t>
            </a:r>
            <a:endParaRPr kumimoji="0" lang="ko-KR" altLang="en-US" sz="6600" b="0" i="0" u="none" strike="noStrike" kern="1200" cap="none" spc="0" normalizeH="0" baseline="0" noProof="0" dirty="0">
              <a:solidFill>
                <a:schemeClr val="accent3"/>
              </a:solidFill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8F58F-4B36-3620-53F5-32AE60A177DD}"/>
              </a:ext>
            </a:extLst>
          </p:cNvPr>
          <p:cNvSpPr txBox="1"/>
          <p:nvPr/>
        </p:nvSpPr>
        <p:spPr>
          <a:xfrm>
            <a:off x="647916" y="191080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목차 소개</a:t>
            </a:r>
            <a:endParaRPr kumimoji="0" lang="ko-KR" altLang="en-US" b="0" i="0" u="none" strike="noStrike" kern="1200" cap="none" spc="0" normalizeH="0" baseline="0" noProof="0" dirty="0">
              <a:solidFill>
                <a:schemeClr val="accent2"/>
              </a:solidFill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A0E58F0-EA29-6EC0-DBA0-3F09D2148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066" y="2538655"/>
            <a:ext cx="3955581" cy="39555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31A52C-8CE2-ED36-6F9D-BE37B89D4298}"/>
              </a:ext>
            </a:extLst>
          </p:cNvPr>
          <p:cNvSpPr/>
          <p:nvPr/>
        </p:nvSpPr>
        <p:spPr>
          <a:xfrm>
            <a:off x="6378546" y="2032903"/>
            <a:ext cx="413869" cy="304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01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F3FAFD-4B23-A92D-901E-13038373D52C}"/>
              </a:ext>
            </a:extLst>
          </p:cNvPr>
          <p:cNvSpPr txBox="1"/>
          <p:nvPr/>
        </p:nvSpPr>
        <p:spPr>
          <a:xfrm>
            <a:off x="6856701" y="2308474"/>
            <a:ext cx="3523722" cy="347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1A2A7-A1BA-FDB4-69AD-6F44265D4E20}"/>
              </a:ext>
            </a:extLst>
          </p:cNvPr>
          <p:cNvSpPr txBox="1"/>
          <p:nvPr/>
        </p:nvSpPr>
        <p:spPr>
          <a:xfrm>
            <a:off x="6862286" y="1990462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95E615-4944-3592-68A6-2327F21A6CC2}"/>
              </a:ext>
            </a:extLst>
          </p:cNvPr>
          <p:cNvSpPr/>
          <p:nvPr/>
        </p:nvSpPr>
        <p:spPr>
          <a:xfrm>
            <a:off x="6378546" y="3132966"/>
            <a:ext cx="413869" cy="304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02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7D031D-276F-AF23-CF11-31CB0C97A577}"/>
              </a:ext>
            </a:extLst>
          </p:cNvPr>
          <p:cNvSpPr txBox="1"/>
          <p:nvPr/>
        </p:nvSpPr>
        <p:spPr>
          <a:xfrm>
            <a:off x="6856701" y="3408537"/>
            <a:ext cx="3523722" cy="347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458598-551E-7932-23CF-A0D09BFB2173}"/>
              </a:ext>
            </a:extLst>
          </p:cNvPr>
          <p:cNvSpPr txBox="1"/>
          <p:nvPr/>
        </p:nvSpPr>
        <p:spPr>
          <a:xfrm>
            <a:off x="6862286" y="309052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DBA791-2155-D824-267F-6A5F8C00B0DB}"/>
              </a:ext>
            </a:extLst>
          </p:cNvPr>
          <p:cNvSpPr/>
          <p:nvPr/>
        </p:nvSpPr>
        <p:spPr>
          <a:xfrm>
            <a:off x="6378546" y="4233029"/>
            <a:ext cx="413869" cy="304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03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8334A3-B590-0591-0784-4BC9D68EE3C2}"/>
              </a:ext>
            </a:extLst>
          </p:cNvPr>
          <p:cNvSpPr txBox="1"/>
          <p:nvPr/>
        </p:nvSpPr>
        <p:spPr>
          <a:xfrm>
            <a:off x="6856701" y="4508600"/>
            <a:ext cx="3523722" cy="347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81FAAE-C654-7B41-B29D-7D92AD1F3D22}"/>
              </a:ext>
            </a:extLst>
          </p:cNvPr>
          <p:cNvSpPr txBox="1"/>
          <p:nvPr/>
        </p:nvSpPr>
        <p:spPr>
          <a:xfrm>
            <a:off x="6862286" y="4190588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BC0791-F7AF-1461-212D-AB907610C9F5}"/>
              </a:ext>
            </a:extLst>
          </p:cNvPr>
          <p:cNvSpPr/>
          <p:nvPr/>
        </p:nvSpPr>
        <p:spPr>
          <a:xfrm>
            <a:off x="6378546" y="5333093"/>
            <a:ext cx="413869" cy="304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04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DBFD4-3060-BF9E-2608-1A7294B2470E}"/>
              </a:ext>
            </a:extLst>
          </p:cNvPr>
          <p:cNvSpPr txBox="1"/>
          <p:nvPr/>
        </p:nvSpPr>
        <p:spPr>
          <a:xfrm>
            <a:off x="6856701" y="5608664"/>
            <a:ext cx="3523722" cy="347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726EE4-F6E3-77A8-5B1C-78767337B39C}"/>
              </a:ext>
            </a:extLst>
          </p:cNvPr>
          <p:cNvSpPr txBox="1"/>
          <p:nvPr/>
        </p:nvSpPr>
        <p:spPr>
          <a:xfrm>
            <a:off x="6862286" y="5290652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F381D5-55CE-3D78-E986-152A57A6AF49}"/>
              </a:ext>
            </a:extLst>
          </p:cNvPr>
          <p:cNvSpPr txBox="1"/>
          <p:nvPr/>
        </p:nvSpPr>
        <p:spPr>
          <a:xfrm>
            <a:off x="10812142" y="544406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accent2">
                    <a:lumMod val="50000"/>
                    <a:lumOff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더미 텍스트</a:t>
            </a:r>
            <a:endParaRPr kumimoji="0" lang="ko-KR" altLang="en-US" sz="1200" b="0" i="0" u="none" strike="noStrike" kern="1200" cap="none" spc="0" normalizeH="0" baseline="0" noProof="0" dirty="0">
              <a:solidFill>
                <a:schemeClr val="accent2">
                  <a:lumMod val="50000"/>
                  <a:lumOff val="50000"/>
                </a:schemeClr>
              </a:solidFill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14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2" descr="하늘, 건물, 상업용 건물, 타워 블록이(가) 표시된 사진&#10;&#10;자동 생성된 설명">
            <a:extLst>
              <a:ext uri="{FF2B5EF4-FFF2-40B4-BE49-F238E27FC236}">
                <a16:creationId xmlns:a16="http://schemas.microsoft.com/office/drawing/2014/main" id="{2C3C3C81-8E3E-780A-7775-245EE191E5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alphaModFix amt="16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" b="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736AFA-6BB0-025B-6C24-ACBAEF34188D}"/>
              </a:ext>
            </a:extLst>
          </p:cNvPr>
          <p:cNvSpPr txBox="1"/>
          <p:nvPr/>
        </p:nvSpPr>
        <p:spPr>
          <a:xfrm>
            <a:off x="2645728" y="2400895"/>
            <a:ext cx="15295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800" dirty="0">
                <a:solidFill>
                  <a:schemeClr val="accent2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2" charset="-127"/>
              </a:rPr>
              <a:t>01</a:t>
            </a:r>
            <a:endParaRPr kumimoji="0" lang="ko-KR" altLang="en-US" sz="8800" b="0" i="0" u="none" strike="noStrike" kern="1200" cap="none" spc="0" normalizeH="0" baseline="0" noProof="0" dirty="0">
              <a:solidFill>
                <a:schemeClr val="accent2"/>
              </a:solidFill>
              <a:uLnTx/>
              <a:uFillTx/>
              <a:latin typeface="프리젠테이션 9 Black" pitchFamily="2" charset="-127"/>
              <a:ea typeface="프리젠테이션 9 Black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7E212C5-4536-9F35-894B-00DA2B9A83C3}"/>
              </a:ext>
            </a:extLst>
          </p:cNvPr>
          <p:cNvCxnSpPr>
            <a:cxnSpLocks/>
          </p:cNvCxnSpPr>
          <p:nvPr/>
        </p:nvCxnSpPr>
        <p:spPr>
          <a:xfrm>
            <a:off x="0" y="3845378"/>
            <a:ext cx="744582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C552BEA-A8BA-ABBC-15EA-09C9ED258604}"/>
              </a:ext>
            </a:extLst>
          </p:cNvPr>
          <p:cNvSpPr txBox="1"/>
          <p:nvPr/>
        </p:nvSpPr>
        <p:spPr>
          <a:xfrm>
            <a:off x="4248793" y="4024842"/>
            <a:ext cx="5024132" cy="941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간지에 필요한 내용을 적으시면 될 것 같습니다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전하고자 하는 내용을 자세하게 입력해주세요</a:t>
            </a:r>
            <a:r>
              <a:rPr lang="en-US" altLang="ko-KR" sz="2400" dirty="0">
                <a:solidFill>
                  <a:schemeClr val="accent2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!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734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C040EC-5964-6DD5-E20A-79C5F06805F4}"/>
              </a:ext>
            </a:extLst>
          </p:cNvPr>
          <p:cNvSpPr txBox="1"/>
          <p:nvPr/>
        </p:nvSpPr>
        <p:spPr>
          <a:xfrm>
            <a:off x="2368826" y="1208783"/>
            <a:ext cx="745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99" name="순서도: 판단 98">
            <a:extLst>
              <a:ext uri="{FF2B5EF4-FFF2-40B4-BE49-F238E27FC236}">
                <a16:creationId xmlns:a16="http://schemas.microsoft.com/office/drawing/2014/main" id="{8A08E73E-AE1C-EF4B-EC01-CD050B702CB9}"/>
              </a:ext>
            </a:extLst>
          </p:cNvPr>
          <p:cNvSpPr/>
          <p:nvPr/>
        </p:nvSpPr>
        <p:spPr>
          <a:xfrm>
            <a:off x="2185858" y="4214663"/>
            <a:ext cx="2423226" cy="373008"/>
          </a:xfrm>
          <a:prstGeom prst="flowChartDecisi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순서도: 판단 100">
            <a:extLst>
              <a:ext uri="{FF2B5EF4-FFF2-40B4-BE49-F238E27FC236}">
                <a16:creationId xmlns:a16="http://schemas.microsoft.com/office/drawing/2014/main" id="{7B217C58-15E6-8EAC-E3CF-B011038B1D85}"/>
              </a:ext>
            </a:extLst>
          </p:cNvPr>
          <p:cNvSpPr/>
          <p:nvPr/>
        </p:nvSpPr>
        <p:spPr>
          <a:xfrm>
            <a:off x="2693858" y="3392677"/>
            <a:ext cx="1407226" cy="209108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순서도: 판단 94">
            <a:extLst>
              <a:ext uri="{FF2B5EF4-FFF2-40B4-BE49-F238E27FC236}">
                <a16:creationId xmlns:a16="http://schemas.microsoft.com/office/drawing/2014/main" id="{748445C4-DD7E-91B7-E787-A4B73CA90387}"/>
              </a:ext>
            </a:extLst>
          </p:cNvPr>
          <p:cNvSpPr/>
          <p:nvPr/>
        </p:nvSpPr>
        <p:spPr>
          <a:xfrm>
            <a:off x="1693376" y="4926879"/>
            <a:ext cx="3408190" cy="649168"/>
          </a:xfrm>
          <a:prstGeom prst="flowChartDecision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1362D7AC-0410-9027-0E30-BE29FF669391}"/>
              </a:ext>
            </a:extLst>
          </p:cNvPr>
          <p:cNvSpPr/>
          <p:nvPr/>
        </p:nvSpPr>
        <p:spPr>
          <a:xfrm>
            <a:off x="6295773" y="2374331"/>
            <a:ext cx="583182" cy="58318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D30846-D4E5-A5FB-C3AB-A6EF66BF33D2}"/>
              </a:ext>
            </a:extLst>
          </p:cNvPr>
          <p:cNvSpPr txBox="1"/>
          <p:nvPr/>
        </p:nvSpPr>
        <p:spPr>
          <a:xfrm>
            <a:off x="6969891" y="2657348"/>
            <a:ext cx="3397084" cy="3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607D83E-2797-7CD7-9965-9E7CD2FD261C}"/>
              </a:ext>
            </a:extLst>
          </p:cNvPr>
          <p:cNvSpPr txBox="1"/>
          <p:nvPr/>
        </p:nvSpPr>
        <p:spPr>
          <a:xfrm>
            <a:off x="6975476" y="234927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pic>
        <p:nvPicPr>
          <p:cNvPr id="3" name="그래픽 2" descr="도토리 단색으로 채워진">
            <a:extLst>
              <a:ext uri="{FF2B5EF4-FFF2-40B4-BE49-F238E27FC236}">
                <a16:creationId xmlns:a16="http://schemas.microsoft.com/office/drawing/2014/main" id="{820ED06B-BDFC-B8CF-8638-CBF9C9C9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869" y="2507427"/>
            <a:ext cx="316990" cy="316990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58E2A7F6-D944-98DA-5194-1D21FDF2F70C}"/>
              </a:ext>
            </a:extLst>
          </p:cNvPr>
          <p:cNvSpPr/>
          <p:nvPr/>
        </p:nvSpPr>
        <p:spPr>
          <a:xfrm>
            <a:off x="6295773" y="4325603"/>
            <a:ext cx="583182" cy="5831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9E1670-DD58-82C0-DF85-46DC992C1D4C}"/>
              </a:ext>
            </a:extLst>
          </p:cNvPr>
          <p:cNvSpPr txBox="1"/>
          <p:nvPr/>
        </p:nvSpPr>
        <p:spPr>
          <a:xfrm>
            <a:off x="6969891" y="4608620"/>
            <a:ext cx="3397084" cy="3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3379D4-2080-B317-C309-34EF8245AC45}"/>
              </a:ext>
            </a:extLst>
          </p:cNvPr>
          <p:cNvSpPr txBox="1"/>
          <p:nvPr/>
        </p:nvSpPr>
        <p:spPr>
          <a:xfrm>
            <a:off x="6975476" y="43005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pic>
        <p:nvPicPr>
          <p:cNvPr id="41" name="그래픽 40" descr="도토리 단색으로 채워진">
            <a:extLst>
              <a:ext uri="{FF2B5EF4-FFF2-40B4-BE49-F238E27FC236}">
                <a16:creationId xmlns:a16="http://schemas.microsoft.com/office/drawing/2014/main" id="{A67D78C8-E007-FBF0-9264-4039F804B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869" y="4458699"/>
            <a:ext cx="316990" cy="316990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5BFF7892-9509-11B9-BB00-F1E40AA659D0}"/>
              </a:ext>
            </a:extLst>
          </p:cNvPr>
          <p:cNvSpPr/>
          <p:nvPr/>
        </p:nvSpPr>
        <p:spPr>
          <a:xfrm>
            <a:off x="6295773" y="5301239"/>
            <a:ext cx="583182" cy="5831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12D75B-3840-66F6-0219-40A196CA49B1}"/>
              </a:ext>
            </a:extLst>
          </p:cNvPr>
          <p:cNvSpPr txBox="1"/>
          <p:nvPr/>
        </p:nvSpPr>
        <p:spPr>
          <a:xfrm>
            <a:off x="6969891" y="5584256"/>
            <a:ext cx="3397084" cy="3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B3FA2B-20C9-A28C-AE7B-39303B7BD921}"/>
              </a:ext>
            </a:extLst>
          </p:cNvPr>
          <p:cNvSpPr txBox="1"/>
          <p:nvPr/>
        </p:nvSpPr>
        <p:spPr>
          <a:xfrm>
            <a:off x="6975476" y="52761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pic>
        <p:nvPicPr>
          <p:cNvPr id="47" name="그래픽 46" descr="도토리 단색으로 채워진">
            <a:extLst>
              <a:ext uri="{FF2B5EF4-FFF2-40B4-BE49-F238E27FC236}">
                <a16:creationId xmlns:a16="http://schemas.microsoft.com/office/drawing/2014/main" id="{FE28D321-FAA2-C599-0E55-E05970A1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869" y="5434335"/>
            <a:ext cx="316990" cy="316990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41C1FC5-BD43-A2CC-A32A-410698B48799}"/>
              </a:ext>
            </a:extLst>
          </p:cNvPr>
          <p:cNvCxnSpPr>
            <a:cxnSpLocks/>
          </p:cNvCxnSpPr>
          <p:nvPr/>
        </p:nvCxnSpPr>
        <p:spPr>
          <a:xfrm flipH="1" flipV="1">
            <a:off x="3539109" y="2667468"/>
            <a:ext cx="2756664" cy="8574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9BAE6C12-ECC8-BB73-77A5-65F9A1BF015C}"/>
              </a:ext>
            </a:extLst>
          </p:cNvPr>
          <p:cNvSpPr/>
          <p:nvPr/>
        </p:nvSpPr>
        <p:spPr>
          <a:xfrm>
            <a:off x="6295773" y="3349967"/>
            <a:ext cx="583182" cy="58318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9346F-5CEE-60E7-8FC4-3FDA62CFBC60}"/>
              </a:ext>
            </a:extLst>
          </p:cNvPr>
          <p:cNvSpPr txBox="1"/>
          <p:nvPr/>
        </p:nvSpPr>
        <p:spPr>
          <a:xfrm>
            <a:off x="6969891" y="3632984"/>
            <a:ext cx="3397084" cy="3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E9CB59-0C62-062A-9540-A50648194FD5}"/>
              </a:ext>
            </a:extLst>
          </p:cNvPr>
          <p:cNvSpPr txBox="1"/>
          <p:nvPr/>
        </p:nvSpPr>
        <p:spPr>
          <a:xfrm>
            <a:off x="6975476" y="33249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pic>
        <p:nvPicPr>
          <p:cNvPr id="33" name="그래픽 32" descr="도토리 단색으로 채워진">
            <a:extLst>
              <a:ext uri="{FF2B5EF4-FFF2-40B4-BE49-F238E27FC236}">
                <a16:creationId xmlns:a16="http://schemas.microsoft.com/office/drawing/2014/main" id="{DFAA95EA-F73F-4C90-4D56-F854CEBA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869" y="3483063"/>
            <a:ext cx="316990" cy="316990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4FB871D-5236-1D61-D5F8-5A4561EBAD62}"/>
              </a:ext>
            </a:extLst>
          </p:cNvPr>
          <p:cNvCxnSpPr>
            <a:cxnSpLocks/>
          </p:cNvCxnSpPr>
          <p:nvPr/>
        </p:nvCxnSpPr>
        <p:spPr>
          <a:xfrm flipH="1" flipV="1">
            <a:off x="3539109" y="3643104"/>
            <a:ext cx="2756664" cy="8574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944CA35-1567-E81E-CACD-104211B633B4}"/>
              </a:ext>
            </a:extLst>
          </p:cNvPr>
          <p:cNvCxnSpPr>
            <a:cxnSpLocks/>
          </p:cNvCxnSpPr>
          <p:nvPr/>
        </p:nvCxnSpPr>
        <p:spPr>
          <a:xfrm flipH="1" flipV="1">
            <a:off x="3539109" y="4618740"/>
            <a:ext cx="2756664" cy="8574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69EC77D-E2AE-C320-74F3-5E15618C1FDA}"/>
              </a:ext>
            </a:extLst>
          </p:cNvPr>
          <p:cNvCxnSpPr>
            <a:cxnSpLocks/>
          </p:cNvCxnSpPr>
          <p:nvPr/>
        </p:nvCxnSpPr>
        <p:spPr>
          <a:xfrm flipH="1" flipV="1">
            <a:off x="3539109" y="5594376"/>
            <a:ext cx="2756664" cy="8574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02277274-9369-5AAE-A060-D620CBE194A1}"/>
              </a:ext>
            </a:extLst>
          </p:cNvPr>
          <p:cNvSpPr/>
          <p:nvPr/>
        </p:nvSpPr>
        <p:spPr>
          <a:xfrm rot="5400000">
            <a:off x="2795516" y="2255394"/>
            <a:ext cx="1188154" cy="1264537"/>
          </a:xfrm>
          <a:custGeom>
            <a:avLst/>
            <a:gdLst>
              <a:gd name="connsiteX0" fmla="*/ 0 w 1188154"/>
              <a:gd name="connsiteY0" fmla="*/ 632268 h 1264537"/>
              <a:gd name="connsiteX1" fmla="*/ 1090118 w 1188154"/>
              <a:gd name="connsiteY1" fmla="*/ 0 h 1264537"/>
              <a:gd name="connsiteX2" fmla="*/ 1188154 w 1188154"/>
              <a:gd name="connsiteY2" fmla="*/ 632269 h 1264537"/>
              <a:gd name="connsiteX3" fmla="*/ 1090118 w 1188154"/>
              <a:gd name="connsiteY3" fmla="*/ 1264537 h 1264537"/>
              <a:gd name="connsiteX4" fmla="*/ 0 w 1188154"/>
              <a:gd name="connsiteY4" fmla="*/ 632268 h 126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154" h="1264537">
                <a:moveTo>
                  <a:pt x="0" y="632268"/>
                </a:moveTo>
                <a:lnTo>
                  <a:pt x="1090118" y="0"/>
                </a:lnTo>
                <a:lnTo>
                  <a:pt x="1188154" y="632269"/>
                </a:lnTo>
                <a:lnTo>
                  <a:pt x="1090118" y="1264537"/>
                </a:lnTo>
                <a:lnTo>
                  <a:pt x="0" y="632268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7F74FD9-88B0-21ED-56A9-62DE91FD90CC}"/>
              </a:ext>
            </a:extLst>
          </p:cNvPr>
          <p:cNvSpPr/>
          <p:nvPr/>
        </p:nvSpPr>
        <p:spPr>
          <a:xfrm rot="5400000">
            <a:off x="2905577" y="2824813"/>
            <a:ext cx="968033" cy="2309493"/>
          </a:xfrm>
          <a:custGeom>
            <a:avLst/>
            <a:gdLst>
              <a:gd name="connsiteX0" fmla="*/ 0 w 968033"/>
              <a:gd name="connsiteY0" fmla="*/ 457612 h 2309493"/>
              <a:gd name="connsiteX1" fmla="*/ 788985 w 968033"/>
              <a:gd name="connsiteY1" fmla="*/ 0 h 2309493"/>
              <a:gd name="connsiteX2" fmla="*/ 968033 w 968033"/>
              <a:gd name="connsiteY2" fmla="*/ 1154747 h 2309493"/>
              <a:gd name="connsiteX3" fmla="*/ 788985 w 968033"/>
              <a:gd name="connsiteY3" fmla="*/ 2309493 h 2309493"/>
              <a:gd name="connsiteX4" fmla="*/ 0 w 968033"/>
              <a:gd name="connsiteY4" fmla="*/ 1851881 h 2309493"/>
              <a:gd name="connsiteX5" fmla="*/ 108093 w 968033"/>
              <a:gd name="connsiteY5" fmla="*/ 1154747 h 2309493"/>
              <a:gd name="connsiteX6" fmla="*/ 0 w 968033"/>
              <a:gd name="connsiteY6" fmla="*/ 457612 h 230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033" h="2309493">
                <a:moveTo>
                  <a:pt x="0" y="457612"/>
                </a:moveTo>
                <a:lnTo>
                  <a:pt x="788985" y="0"/>
                </a:lnTo>
                <a:lnTo>
                  <a:pt x="968033" y="1154747"/>
                </a:lnTo>
                <a:lnTo>
                  <a:pt x="788985" y="2309493"/>
                </a:lnTo>
                <a:lnTo>
                  <a:pt x="0" y="1851881"/>
                </a:lnTo>
                <a:lnTo>
                  <a:pt x="108093" y="1154747"/>
                </a:lnTo>
                <a:lnTo>
                  <a:pt x="0" y="4576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C57D93CB-67D3-3443-104A-CF598F9E23FB}"/>
              </a:ext>
            </a:extLst>
          </p:cNvPr>
          <p:cNvSpPr/>
          <p:nvPr/>
        </p:nvSpPr>
        <p:spPr>
          <a:xfrm rot="5400000">
            <a:off x="2892191" y="3245408"/>
            <a:ext cx="994804" cy="3296719"/>
          </a:xfrm>
          <a:custGeom>
            <a:avLst/>
            <a:gdLst>
              <a:gd name="connsiteX0" fmla="*/ 0 w 994804"/>
              <a:gd name="connsiteY0" fmla="*/ 428747 h 3296719"/>
              <a:gd name="connsiteX1" fmla="*/ 739219 w 994804"/>
              <a:gd name="connsiteY1" fmla="*/ 0 h 3296719"/>
              <a:gd name="connsiteX2" fmla="*/ 994804 w 994804"/>
              <a:gd name="connsiteY2" fmla="*/ 1648360 h 3296719"/>
              <a:gd name="connsiteX3" fmla="*/ 739219 w 994804"/>
              <a:gd name="connsiteY3" fmla="*/ 3296719 h 3296719"/>
              <a:gd name="connsiteX4" fmla="*/ 0 w 994804"/>
              <a:gd name="connsiteY4" fmla="*/ 2867972 h 3296719"/>
              <a:gd name="connsiteX5" fmla="*/ 189106 w 994804"/>
              <a:gd name="connsiteY5" fmla="*/ 1648360 h 3296719"/>
              <a:gd name="connsiteX6" fmla="*/ 0 w 994804"/>
              <a:gd name="connsiteY6" fmla="*/ 428747 h 329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4804" h="3296719">
                <a:moveTo>
                  <a:pt x="0" y="428747"/>
                </a:moveTo>
                <a:lnTo>
                  <a:pt x="739219" y="0"/>
                </a:lnTo>
                <a:lnTo>
                  <a:pt x="994804" y="1648360"/>
                </a:lnTo>
                <a:lnTo>
                  <a:pt x="739219" y="3296719"/>
                </a:lnTo>
                <a:lnTo>
                  <a:pt x="0" y="2867972"/>
                </a:lnTo>
                <a:lnTo>
                  <a:pt x="189106" y="1648360"/>
                </a:lnTo>
                <a:lnTo>
                  <a:pt x="0" y="4287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BA9F2046-C0D7-4A3E-20FD-EE11C762FF85}"/>
              </a:ext>
            </a:extLst>
          </p:cNvPr>
          <p:cNvSpPr/>
          <p:nvPr/>
        </p:nvSpPr>
        <p:spPr>
          <a:xfrm rot="5400000">
            <a:off x="2920499" y="3645401"/>
            <a:ext cx="938189" cy="4142233"/>
          </a:xfrm>
          <a:custGeom>
            <a:avLst/>
            <a:gdLst>
              <a:gd name="connsiteX0" fmla="*/ 0 w 938189"/>
              <a:gd name="connsiteY0" fmla="*/ 357891 h 4142233"/>
              <a:gd name="connsiteX1" fmla="*/ 617054 w 938189"/>
              <a:gd name="connsiteY1" fmla="*/ 0 h 4142233"/>
              <a:gd name="connsiteX2" fmla="*/ 938189 w 938189"/>
              <a:gd name="connsiteY2" fmla="*/ 2071117 h 4142233"/>
              <a:gd name="connsiteX3" fmla="*/ 617054 w 938189"/>
              <a:gd name="connsiteY3" fmla="*/ 4142233 h 4142233"/>
              <a:gd name="connsiteX4" fmla="*/ 0 w 938189"/>
              <a:gd name="connsiteY4" fmla="*/ 3784342 h 4142233"/>
              <a:gd name="connsiteX5" fmla="*/ 265643 w 938189"/>
              <a:gd name="connsiteY5" fmla="*/ 2071117 h 4142233"/>
              <a:gd name="connsiteX6" fmla="*/ 0 w 938189"/>
              <a:gd name="connsiteY6" fmla="*/ 357891 h 414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8189" h="4142233">
                <a:moveTo>
                  <a:pt x="0" y="357891"/>
                </a:moveTo>
                <a:lnTo>
                  <a:pt x="617054" y="0"/>
                </a:lnTo>
                <a:lnTo>
                  <a:pt x="938189" y="2071117"/>
                </a:lnTo>
                <a:lnTo>
                  <a:pt x="617054" y="4142233"/>
                </a:lnTo>
                <a:lnTo>
                  <a:pt x="0" y="3784342"/>
                </a:lnTo>
                <a:lnTo>
                  <a:pt x="265643" y="2071117"/>
                </a:lnTo>
                <a:lnTo>
                  <a:pt x="0" y="3578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자유형: 도형 88">
            <a:extLst>
              <a:ext uri="{FF2B5EF4-FFF2-40B4-BE49-F238E27FC236}">
                <a16:creationId xmlns:a16="http://schemas.microsoft.com/office/drawing/2014/main" id="{EBC5E23B-1277-127A-1686-D401BC8B36C4}"/>
              </a:ext>
            </a:extLst>
          </p:cNvPr>
          <p:cNvSpPr/>
          <p:nvPr/>
        </p:nvSpPr>
        <p:spPr>
          <a:xfrm>
            <a:off x="2762701" y="2298541"/>
            <a:ext cx="629395" cy="1182754"/>
          </a:xfrm>
          <a:custGeom>
            <a:avLst/>
            <a:gdLst>
              <a:gd name="connsiteX0" fmla="*/ 629395 w 629395"/>
              <a:gd name="connsiteY0" fmla="*/ 0 h 1182754"/>
              <a:gd name="connsiteX1" fmla="*/ 629395 w 629395"/>
              <a:gd name="connsiteY1" fmla="*/ 1182754 h 1182754"/>
              <a:gd name="connsiteX2" fmla="*/ 0 w 629395"/>
              <a:gd name="connsiteY2" fmla="*/ 1085163 h 1182754"/>
              <a:gd name="connsiteX3" fmla="*/ 629395 w 629395"/>
              <a:gd name="connsiteY3" fmla="*/ 0 h 118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395" h="1182754">
                <a:moveTo>
                  <a:pt x="629395" y="0"/>
                </a:moveTo>
                <a:lnTo>
                  <a:pt x="629395" y="1182754"/>
                </a:lnTo>
                <a:lnTo>
                  <a:pt x="0" y="1085163"/>
                </a:lnTo>
                <a:lnTo>
                  <a:pt x="629395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BB9B3A79-DD0D-E995-5D51-1B3546C31A07}"/>
              </a:ext>
            </a:extLst>
          </p:cNvPr>
          <p:cNvSpPr/>
          <p:nvPr/>
        </p:nvSpPr>
        <p:spPr>
          <a:xfrm>
            <a:off x="2240223" y="3495543"/>
            <a:ext cx="1151872" cy="967588"/>
          </a:xfrm>
          <a:custGeom>
            <a:avLst/>
            <a:gdLst>
              <a:gd name="connsiteX0" fmla="*/ 457612 w 1151872"/>
              <a:gd name="connsiteY0" fmla="*/ 0 h 967588"/>
              <a:gd name="connsiteX1" fmla="*/ 1151872 w 1151872"/>
              <a:gd name="connsiteY1" fmla="*/ 107648 h 967588"/>
              <a:gd name="connsiteX2" fmla="*/ 1151872 w 1151872"/>
              <a:gd name="connsiteY2" fmla="*/ 967588 h 967588"/>
              <a:gd name="connsiteX3" fmla="*/ 0 w 1151872"/>
              <a:gd name="connsiteY3" fmla="*/ 788985 h 967588"/>
              <a:gd name="connsiteX4" fmla="*/ 457612 w 1151872"/>
              <a:gd name="connsiteY4" fmla="*/ 0 h 96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872" h="967588">
                <a:moveTo>
                  <a:pt x="457612" y="0"/>
                </a:moveTo>
                <a:lnTo>
                  <a:pt x="1151872" y="107648"/>
                </a:lnTo>
                <a:lnTo>
                  <a:pt x="1151872" y="967588"/>
                </a:lnTo>
                <a:lnTo>
                  <a:pt x="0" y="788985"/>
                </a:lnTo>
                <a:lnTo>
                  <a:pt x="457612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1522C3FB-1EA7-42D1-855A-3FA16E29BD83}"/>
              </a:ext>
            </a:extLst>
          </p:cNvPr>
          <p:cNvSpPr/>
          <p:nvPr/>
        </p:nvSpPr>
        <p:spPr>
          <a:xfrm>
            <a:off x="1746609" y="4396367"/>
            <a:ext cx="1645486" cy="994359"/>
          </a:xfrm>
          <a:custGeom>
            <a:avLst/>
            <a:gdLst>
              <a:gd name="connsiteX0" fmla="*/ 428747 w 1645486"/>
              <a:gd name="connsiteY0" fmla="*/ 0 h 994359"/>
              <a:gd name="connsiteX1" fmla="*/ 1645486 w 1645486"/>
              <a:gd name="connsiteY1" fmla="*/ 188661 h 994359"/>
              <a:gd name="connsiteX2" fmla="*/ 1645486 w 1645486"/>
              <a:gd name="connsiteY2" fmla="*/ 994359 h 994359"/>
              <a:gd name="connsiteX3" fmla="*/ 0 w 1645486"/>
              <a:gd name="connsiteY3" fmla="*/ 739219 h 994359"/>
              <a:gd name="connsiteX4" fmla="*/ 428747 w 1645486"/>
              <a:gd name="connsiteY4" fmla="*/ 0 h 99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486" h="994359">
                <a:moveTo>
                  <a:pt x="428747" y="0"/>
                </a:moveTo>
                <a:lnTo>
                  <a:pt x="1645486" y="188661"/>
                </a:lnTo>
                <a:lnTo>
                  <a:pt x="1645486" y="994359"/>
                </a:lnTo>
                <a:lnTo>
                  <a:pt x="0" y="739219"/>
                </a:lnTo>
                <a:lnTo>
                  <a:pt x="42874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0DF51660-BD1D-D5E7-2AD5-1D43B8101C5B}"/>
              </a:ext>
            </a:extLst>
          </p:cNvPr>
          <p:cNvSpPr/>
          <p:nvPr/>
        </p:nvSpPr>
        <p:spPr>
          <a:xfrm>
            <a:off x="1323853" y="5247423"/>
            <a:ext cx="2068242" cy="937744"/>
          </a:xfrm>
          <a:custGeom>
            <a:avLst/>
            <a:gdLst>
              <a:gd name="connsiteX0" fmla="*/ 357891 w 2068242"/>
              <a:gd name="connsiteY0" fmla="*/ 0 h 937744"/>
              <a:gd name="connsiteX1" fmla="*/ 2068242 w 2068242"/>
              <a:gd name="connsiteY1" fmla="*/ 265198 h 937744"/>
              <a:gd name="connsiteX2" fmla="*/ 2068242 w 2068242"/>
              <a:gd name="connsiteY2" fmla="*/ 937744 h 937744"/>
              <a:gd name="connsiteX3" fmla="*/ 0 w 2068242"/>
              <a:gd name="connsiteY3" fmla="*/ 617054 h 937744"/>
              <a:gd name="connsiteX4" fmla="*/ 357891 w 2068242"/>
              <a:gd name="connsiteY4" fmla="*/ 0 h 93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8242" h="937744">
                <a:moveTo>
                  <a:pt x="357891" y="0"/>
                </a:moveTo>
                <a:lnTo>
                  <a:pt x="2068242" y="265198"/>
                </a:lnTo>
                <a:lnTo>
                  <a:pt x="2068242" y="937744"/>
                </a:lnTo>
                <a:lnTo>
                  <a:pt x="0" y="617054"/>
                </a:lnTo>
                <a:lnTo>
                  <a:pt x="35789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31300A-343B-606C-AC8C-18892EC0DFA2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CD8CD-36B4-11C1-F6BD-2F71963B4FD9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521400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828FD9-2285-919F-6FB2-A0CB53950682}"/>
              </a:ext>
            </a:extLst>
          </p:cNvPr>
          <p:cNvSpPr txBox="1"/>
          <p:nvPr/>
        </p:nvSpPr>
        <p:spPr>
          <a:xfrm>
            <a:off x="2368826" y="1208783"/>
            <a:ext cx="745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1E9054-277D-DDB3-1314-7D2C18BA9043}"/>
              </a:ext>
            </a:extLst>
          </p:cNvPr>
          <p:cNvSpPr/>
          <p:nvPr/>
        </p:nvSpPr>
        <p:spPr>
          <a:xfrm>
            <a:off x="0" y="2192763"/>
            <a:ext cx="12192000" cy="3829043"/>
          </a:xfrm>
          <a:prstGeom prst="rect">
            <a:avLst/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9CF6BC-34E4-B85D-312D-05978547C18E}"/>
              </a:ext>
            </a:extLst>
          </p:cNvPr>
          <p:cNvSpPr/>
          <p:nvPr/>
        </p:nvSpPr>
        <p:spPr>
          <a:xfrm>
            <a:off x="8477250" y="2192763"/>
            <a:ext cx="3115090" cy="3829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39951054-D99A-6347-A4E4-6A345E4E6F74}"/>
              </a:ext>
            </a:extLst>
          </p:cNvPr>
          <p:cNvGraphicFramePr/>
          <p:nvPr/>
        </p:nvGraphicFramePr>
        <p:xfrm>
          <a:off x="266700" y="2581275"/>
          <a:ext cx="7905750" cy="3179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4ECFE3F-68C7-2562-0D22-A47FA4926C4A}"/>
              </a:ext>
            </a:extLst>
          </p:cNvPr>
          <p:cNvSpPr txBox="1"/>
          <p:nvPr/>
        </p:nvSpPr>
        <p:spPr>
          <a:xfrm>
            <a:off x="599660" y="2495701"/>
            <a:ext cx="251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분석 자료 </a:t>
            </a:r>
            <a:r>
              <a:rPr lang="ko-KR" altLang="en-US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ㅣ</a:t>
            </a: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Analytic Data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256681-A175-6365-DA7C-CBCA788B9599}"/>
              </a:ext>
            </a:extLst>
          </p:cNvPr>
          <p:cNvSpPr txBox="1"/>
          <p:nvPr/>
        </p:nvSpPr>
        <p:spPr>
          <a:xfrm>
            <a:off x="9009371" y="3296926"/>
            <a:ext cx="2050849" cy="456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</a:t>
            </a:r>
            <a:r>
              <a:rPr lang="ko-KR" altLang="en-US" sz="1050" dirty="0">
                <a:solidFill>
                  <a:schemeClr val="accent2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내용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763A4-704B-9E04-B535-13BA69A7F21B}"/>
              </a:ext>
            </a:extLst>
          </p:cNvPr>
          <p:cNvSpPr txBox="1"/>
          <p:nvPr/>
        </p:nvSpPr>
        <p:spPr>
          <a:xfrm flipH="1">
            <a:off x="9009371" y="2758250"/>
            <a:ext cx="107240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16.5K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741D75-3D7F-6082-6B76-248107D8393E}"/>
              </a:ext>
            </a:extLst>
          </p:cNvPr>
          <p:cNvSpPr txBox="1"/>
          <p:nvPr/>
        </p:nvSpPr>
        <p:spPr>
          <a:xfrm>
            <a:off x="9009371" y="4999974"/>
            <a:ext cx="2050849" cy="456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</a:t>
            </a:r>
            <a:r>
              <a:rPr lang="ko-KR" altLang="en-US" sz="1050" dirty="0">
                <a:solidFill>
                  <a:schemeClr val="accent2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내용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CD2DA4-56F5-F673-3861-FFD6B72014E8}"/>
              </a:ext>
            </a:extLst>
          </p:cNvPr>
          <p:cNvSpPr txBox="1"/>
          <p:nvPr/>
        </p:nvSpPr>
        <p:spPr>
          <a:xfrm flipH="1">
            <a:off x="9009371" y="4461298"/>
            <a:ext cx="82394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89%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CC0E83AA-CC45-63DC-F3D3-0CD708BF585E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93C94-DD04-7FD3-7E69-7CA7840DBB0E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222880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4263F0FA-4E75-34BD-B3A0-071EFBDFD00E}"/>
              </a:ext>
            </a:extLst>
          </p:cNvPr>
          <p:cNvSpPr/>
          <p:nvPr/>
        </p:nvSpPr>
        <p:spPr>
          <a:xfrm>
            <a:off x="4775208" y="2623603"/>
            <a:ext cx="2641594" cy="264159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C38186-3737-8EAE-BE63-E6E22520AAC4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E3D374-C91D-A53F-5ECD-569ACA8566A9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A696B-A114-E302-270D-E5F565F99E2C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7729F-0CA2-8CED-3870-967130EB1C81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1EED8-1444-A4B9-D1E1-21B02748C9A5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7C26BBD-2326-0070-4E0A-EE0F8209DDE6}"/>
              </a:ext>
            </a:extLst>
          </p:cNvPr>
          <p:cNvSpPr/>
          <p:nvPr/>
        </p:nvSpPr>
        <p:spPr>
          <a:xfrm>
            <a:off x="4775200" y="2687100"/>
            <a:ext cx="1130300" cy="1130300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0BAAEE-CF7D-CD90-7AE6-402C7577521B}"/>
              </a:ext>
            </a:extLst>
          </p:cNvPr>
          <p:cNvSpPr/>
          <p:nvPr/>
        </p:nvSpPr>
        <p:spPr>
          <a:xfrm>
            <a:off x="6286502" y="2687100"/>
            <a:ext cx="1130300" cy="1130300"/>
          </a:xfrm>
          <a:prstGeom prst="ellips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AF0225-CECC-44ED-588E-334925433A5B}"/>
              </a:ext>
            </a:extLst>
          </p:cNvPr>
          <p:cNvSpPr/>
          <p:nvPr/>
        </p:nvSpPr>
        <p:spPr>
          <a:xfrm>
            <a:off x="4775199" y="4071400"/>
            <a:ext cx="1130300" cy="1130300"/>
          </a:xfrm>
          <a:prstGeom prst="ellips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B7C3E0F-F6EF-6949-0961-D895EFFB831A}"/>
              </a:ext>
            </a:extLst>
          </p:cNvPr>
          <p:cNvSpPr/>
          <p:nvPr/>
        </p:nvSpPr>
        <p:spPr>
          <a:xfrm>
            <a:off x="6286502" y="4071400"/>
            <a:ext cx="1130300" cy="1130300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가로 막대형 차트 단색으로 채워진">
            <a:extLst>
              <a:ext uri="{FF2B5EF4-FFF2-40B4-BE49-F238E27FC236}">
                <a16:creationId xmlns:a16="http://schemas.microsoft.com/office/drawing/2014/main" id="{8424CD27-8901-D86E-8474-E919E3E03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6548" y="4302750"/>
            <a:ext cx="667599" cy="667599"/>
          </a:xfrm>
          <a:prstGeom prst="rect">
            <a:avLst/>
          </a:prstGeom>
        </p:spPr>
      </p:pic>
      <p:pic>
        <p:nvPicPr>
          <p:cNvPr id="19" name="그래픽 18" descr="블록체인 단색으로 채워진">
            <a:extLst>
              <a:ext uri="{FF2B5EF4-FFF2-40B4-BE49-F238E27FC236}">
                <a16:creationId xmlns:a16="http://schemas.microsoft.com/office/drawing/2014/main" id="{C000061B-B7F5-FB2E-EBD6-6908A18C2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7852" y="2873797"/>
            <a:ext cx="667599" cy="667599"/>
          </a:xfrm>
          <a:prstGeom prst="rect">
            <a:avLst/>
          </a:prstGeom>
        </p:spPr>
      </p:pic>
      <p:pic>
        <p:nvPicPr>
          <p:cNvPr id="21" name="그래픽 20" descr="블로그 단색으로 채워진">
            <a:extLst>
              <a:ext uri="{FF2B5EF4-FFF2-40B4-BE49-F238E27FC236}">
                <a16:creationId xmlns:a16="http://schemas.microsoft.com/office/drawing/2014/main" id="{7B93D7DE-CB9C-C73E-E1A4-F8A167B18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6549" y="2917785"/>
            <a:ext cx="667599" cy="667599"/>
          </a:xfrm>
          <a:prstGeom prst="rect">
            <a:avLst/>
          </a:prstGeom>
        </p:spPr>
      </p:pic>
      <p:pic>
        <p:nvPicPr>
          <p:cNvPr id="23" name="그래픽 22" descr="이사회 단색으로 채워진">
            <a:extLst>
              <a:ext uri="{FF2B5EF4-FFF2-40B4-BE49-F238E27FC236}">
                <a16:creationId xmlns:a16="http://schemas.microsoft.com/office/drawing/2014/main" id="{B8E05D16-DB65-552B-3C43-D910FE1D1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17852" y="4302750"/>
            <a:ext cx="667599" cy="667599"/>
          </a:xfrm>
          <a:prstGeom prst="rect">
            <a:avLst/>
          </a:prstGeom>
        </p:spPr>
      </p:pic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B8675AD-D7FA-7797-42E0-E7F9651592A4}"/>
              </a:ext>
            </a:extLst>
          </p:cNvPr>
          <p:cNvSpPr/>
          <p:nvPr/>
        </p:nvSpPr>
        <p:spPr>
          <a:xfrm rot="16200000">
            <a:off x="4296127" y="3167040"/>
            <a:ext cx="196141" cy="16908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9F412E8D-B3C0-8BB4-EE59-35C4A71C867C}"/>
              </a:ext>
            </a:extLst>
          </p:cNvPr>
          <p:cNvSpPr/>
          <p:nvPr/>
        </p:nvSpPr>
        <p:spPr>
          <a:xfrm rot="16200000">
            <a:off x="4296127" y="4552005"/>
            <a:ext cx="196141" cy="169087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39A68A6-807B-6BB0-1814-8DEAF383DE37}"/>
              </a:ext>
            </a:extLst>
          </p:cNvPr>
          <p:cNvSpPr/>
          <p:nvPr/>
        </p:nvSpPr>
        <p:spPr>
          <a:xfrm rot="16200000" flipH="1" flipV="1">
            <a:off x="7699732" y="3167040"/>
            <a:ext cx="196141" cy="169087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70352C2C-D7F3-19FD-F0EF-F631AC1B6F20}"/>
              </a:ext>
            </a:extLst>
          </p:cNvPr>
          <p:cNvSpPr/>
          <p:nvPr/>
        </p:nvSpPr>
        <p:spPr>
          <a:xfrm rot="16200000" flipH="1" flipV="1">
            <a:off x="7699732" y="4552005"/>
            <a:ext cx="196141" cy="16908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DC432F-7BF2-AC48-E84A-5C349B75FDE9}"/>
              </a:ext>
            </a:extLst>
          </p:cNvPr>
          <p:cNvSpPr txBox="1"/>
          <p:nvPr/>
        </p:nvSpPr>
        <p:spPr>
          <a:xfrm>
            <a:off x="8061414" y="3043646"/>
            <a:ext cx="3990886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EF6E3-58C8-2E99-FCC3-A603D87BB1EB}"/>
              </a:ext>
            </a:extLst>
          </p:cNvPr>
          <p:cNvSpPr txBox="1"/>
          <p:nvPr/>
        </p:nvSpPr>
        <p:spPr>
          <a:xfrm>
            <a:off x="8061414" y="2683594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01E4D-7D7C-5DB5-FA9A-B679ED03EB3A}"/>
              </a:ext>
            </a:extLst>
          </p:cNvPr>
          <p:cNvSpPr txBox="1"/>
          <p:nvPr/>
        </p:nvSpPr>
        <p:spPr>
          <a:xfrm>
            <a:off x="8061414" y="4592293"/>
            <a:ext cx="3990886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2C423-24A7-3D1A-FF73-A724339B3B36}"/>
              </a:ext>
            </a:extLst>
          </p:cNvPr>
          <p:cNvSpPr txBox="1"/>
          <p:nvPr/>
        </p:nvSpPr>
        <p:spPr>
          <a:xfrm>
            <a:off x="8061414" y="4232241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3E1CF0-7ED5-032B-A0CA-35ABDA7E3A3A}"/>
              </a:ext>
            </a:extLst>
          </p:cNvPr>
          <p:cNvSpPr txBox="1"/>
          <p:nvPr/>
        </p:nvSpPr>
        <p:spPr>
          <a:xfrm>
            <a:off x="131576" y="3052926"/>
            <a:ext cx="3990886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CA57FB-04AE-3CE4-9E32-0D6935CE71C6}"/>
              </a:ext>
            </a:extLst>
          </p:cNvPr>
          <p:cNvSpPr txBox="1"/>
          <p:nvPr/>
        </p:nvSpPr>
        <p:spPr>
          <a:xfrm>
            <a:off x="2072049" y="2692874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169EE7-62E1-77DE-8C88-83479BB4269D}"/>
              </a:ext>
            </a:extLst>
          </p:cNvPr>
          <p:cNvSpPr txBox="1"/>
          <p:nvPr/>
        </p:nvSpPr>
        <p:spPr>
          <a:xfrm>
            <a:off x="131576" y="4592293"/>
            <a:ext cx="3990886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A3983D-3D28-C51E-C6DA-563942BE9A5C}"/>
              </a:ext>
            </a:extLst>
          </p:cNvPr>
          <p:cNvSpPr txBox="1"/>
          <p:nvPr/>
        </p:nvSpPr>
        <p:spPr>
          <a:xfrm>
            <a:off x="2072049" y="4232241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ABBEC3-2661-36BC-6026-DA5F4DE91BFD}"/>
              </a:ext>
            </a:extLst>
          </p:cNvPr>
          <p:cNvSpPr txBox="1"/>
          <p:nvPr/>
        </p:nvSpPr>
        <p:spPr>
          <a:xfrm>
            <a:off x="3671270" y="1176774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4" name="직사각형 5">
            <a:extLst>
              <a:ext uri="{FF2B5EF4-FFF2-40B4-BE49-F238E27FC236}">
                <a16:creationId xmlns:a16="http://schemas.microsoft.com/office/drawing/2014/main" id="{C490BC88-C933-2738-A9B1-C9711D8A11BF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1501F-A92F-F093-BBD8-6B32DEA43424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651057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C38186-3737-8EAE-BE63-E6E22520AAC4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E3D374-C91D-A53F-5ECD-569ACA8566A9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A696B-A114-E302-270D-E5F565F99E2C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7729F-0CA2-8CED-3870-967130EB1C81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1EED8-1444-A4B9-D1E1-21B02748C9A5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ABBEC3-2661-36BC-6026-DA5F4DE91BFD}"/>
              </a:ext>
            </a:extLst>
          </p:cNvPr>
          <p:cNvSpPr txBox="1"/>
          <p:nvPr/>
        </p:nvSpPr>
        <p:spPr>
          <a:xfrm>
            <a:off x="3671270" y="1176774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93090B8-CA6A-454D-7ED3-495ECF1F2A07}"/>
              </a:ext>
            </a:extLst>
          </p:cNvPr>
          <p:cNvGrpSpPr/>
          <p:nvPr/>
        </p:nvGrpSpPr>
        <p:grpSpPr>
          <a:xfrm>
            <a:off x="515537" y="4110713"/>
            <a:ext cx="3065838" cy="1570513"/>
            <a:chOff x="515537" y="2975694"/>
            <a:chExt cx="3065838" cy="15705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778C8D-B426-F5A4-46FA-5E2BCFDD1913}"/>
                </a:ext>
              </a:extLst>
            </p:cNvPr>
            <p:cNvSpPr txBox="1"/>
            <p:nvPr/>
          </p:nvSpPr>
          <p:spPr>
            <a:xfrm>
              <a:off x="515537" y="2975694"/>
              <a:ext cx="2059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  <a:cs typeface="Pretendard Medium" panose="02000603000000020004" pitchFamily="2" charset="-127"/>
                </a:rPr>
                <a:t>A </a:t>
              </a:r>
              <a:r>
                <a:rPr lang="ko-KR" altLang="en-US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  <a:cs typeface="Pretendard Medium" panose="02000603000000020004" pitchFamily="2" charset="-127"/>
                </a:rPr>
                <a:t>진행률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E7EB0E4-7351-6C38-7128-94B158CBC066}"/>
                </a:ext>
              </a:extLst>
            </p:cNvPr>
            <p:cNvSpPr/>
            <p:nvPr/>
          </p:nvSpPr>
          <p:spPr>
            <a:xfrm>
              <a:off x="598358" y="3453975"/>
              <a:ext cx="2871917" cy="3293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6297F16-2679-194C-0DC2-283A2D7B8423}"/>
                </a:ext>
              </a:extLst>
            </p:cNvPr>
            <p:cNvSpPr/>
            <p:nvPr/>
          </p:nvSpPr>
          <p:spPr>
            <a:xfrm>
              <a:off x="598358" y="3453975"/>
              <a:ext cx="1977113" cy="32935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90BCB7B-7C09-6E19-6C0A-8F04886938B1}"/>
                </a:ext>
              </a:extLst>
            </p:cNvPr>
            <p:cNvGrpSpPr/>
            <p:nvPr/>
          </p:nvGrpSpPr>
          <p:grpSpPr>
            <a:xfrm>
              <a:off x="2049999" y="2975694"/>
              <a:ext cx="847153" cy="414944"/>
              <a:chOff x="3426397" y="2051050"/>
              <a:chExt cx="847153" cy="414944"/>
            </a:xfrm>
          </p:grpSpPr>
          <p:sp>
            <p:nvSpPr>
              <p:cNvPr id="38" name="이등변 삼각형 37">
                <a:extLst>
                  <a:ext uri="{FF2B5EF4-FFF2-40B4-BE49-F238E27FC236}">
                    <a16:creationId xmlns:a16="http://schemas.microsoft.com/office/drawing/2014/main" id="{45CB76EF-CDEF-B7D3-82CB-02620908991C}"/>
                  </a:ext>
                </a:extLst>
              </p:cNvPr>
              <p:cNvSpPr/>
              <p:nvPr/>
            </p:nvSpPr>
            <p:spPr>
              <a:xfrm rot="10800000">
                <a:off x="3714195" y="2231894"/>
                <a:ext cx="271556" cy="2341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1A122274-C3B0-C04C-4BF6-4A0EF647F746}"/>
                  </a:ext>
                </a:extLst>
              </p:cNvPr>
              <p:cNvSpPr/>
              <p:nvPr/>
            </p:nvSpPr>
            <p:spPr>
              <a:xfrm>
                <a:off x="3426397" y="2051050"/>
                <a:ext cx="847153" cy="32935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dirty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Pretendard SemiBold" panose="02000703000000020004" pitchFamily="2" charset="-127"/>
                  </a:rPr>
                  <a:t>70%</a:t>
                </a:r>
                <a:endParaRPr lang="ko-KR" altLang="en-US" sz="14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A42EFC-DEEC-0141-EA61-47CB62A6A4B9}"/>
                </a:ext>
              </a:extLst>
            </p:cNvPr>
            <p:cNvSpPr txBox="1"/>
            <p:nvPr/>
          </p:nvSpPr>
          <p:spPr>
            <a:xfrm>
              <a:off x="515537" y="3932256"/>
              <a:ext cx="3065838" cy="61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전하고자 하는 내용을 자세하게 입력해주세요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!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길게 적어주세요</a:t>
              </a:r>
              <a:r>
                <a:rPr lang="en-US" altLang="ko-KR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lang="ko-KR" altLang="en-US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정도면 적당할 것 같아요</a:t>
              </a:r>
              <a:endPara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4B98407-778A-1EAD-3236-C9F549206AAA}"/>
              </a:ext>
            </a:extLst>
          </p:cNvPr>
          <p:cNvSpPr txBox="1"/>
          <p:nvPr/>
        </p:nvSpPr>
        <p:spPr>
          <a:xfrm>
            <a:off x="4560958" y="4110713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B </a:t>
            </a: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진행률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5974E23-F51D-2349-C6AA-D393B92DE538}"/>
              </a:ext>
            </a:extLst>
          </p:cNvPr>
          <p:cNvSpPr/>
          <p:nvPr/>
        </p:nvSpPr>
        <p:spPr>
          <a:xfrm>
            <a:off x="4643779" y="4588994"/>
            <a:ext cx="2871917" cy="3293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7872DCF-EE78-B6A0-4B65-F4D656969570}"/>
              </a:ext>
            </a:extLst>
          </p:cNvPr>
          <p:cNvSpPr/>
          <p:nvPr/>
        </p:nvSpPr>
        <p:spPr>
          <a:xfrm>
            <a:off x="4643779" y="4588994"/>
            <a:ext cx="1452221" cy="32935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9E39498-69E9-252D-DEAA-52789623CDF5}"/>
              </a:ext>
            </a:extLst>
          </p:cNvPr>
          <p:cNvGrpSpPr/>
          <p:nvPr/>
        </p:nvGrpSpPr>
        <p:grpSpPr>
          <a:xfrm>
            <a:off x="5672423" y="4110713"/>
            <a:ext cx="847153" cy="414944"/>
            <a:chOff x="3426397" y="2051050"/>
            <a:chExt cx="847153" cy="414944"/>
          </a:xfrm>
        </p:grpSpPr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90A74725-FEA0-7084-487C-59BF4118FA63}"/>
                </a:ext>
              </a:extLst>
            </p:cNvPr>
            <p:cNvSpPr/>
            <p:nvPr/>
          </p:nvSpPr>
          <p:spPr>
            <a:xfrm rot="10800000">
              <a:off x="3714195" y="2231894"/>
              <a:ext cx="271556" cy="2341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20DFC45B-0B5E-DF4C-56FB-C56D32DEA94C}"/>
                </a:ext>
              </a:extLst>
            </p:cNvPr>
            <p:cNvSpPr/>
            <p:nvPr/>
          </p:nvSpPr>
          <p:spPr>
            <a:xfrm>
              <a:off x="3426397" y="2051050"/>
              <a:ext cx="847153" cy="32935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50%</a:t>
              </a:r>
              <a:endParaRPr lang="ko-KR" altLang="en-US" sz="1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4DED0F1-E22C-5D6E-98DD-CF94AD2D8C0F}"/>
              </a:ext>
            </a:extLst>
          </p:cNvPr>
          <p:cNvSpPr txBox="1"/>
          <p:nvPr/>
        </p:nvSpPr>
        <p:spPr>
          <a:xfrm>
            <a:off x="4560958" y="5067275"/>
            <a:ext cx="3065838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3CB848-23D9-BD19-6A65-7C934247767E}"/>
              </a:ext>
            </a:extLst>
          </p:cNvPr>
          <p:cNvSpPr txBox="1"/>
          <p:nvPr/>
        </p:nvSpPr>
        <p:spPr>
          <a:xfrm>
            <a:off x="8606379" y="4110713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C </a:t>
            </a: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진행률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5F990B04-28E2-34ED-BAB2-7793E54B080D}"/>
              </a:ext>
            </a:extLst>
          </p:cNvPr>
          <p:cNvSpPr/>
          <p:nvPr/>
        </p:nvSpPr>
        <p:spPr>
          <a:xfrm>
            <a:off x="8689200" y="4588994"/>
            <a:ext cx="2871917" cy="3293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A02FBA9-93C3-0308-DCAE-0D57C4AFE88E}"/>
              </a:ext>
            </a:extLst>
          </p:cNvPr>
          <p:cNvSpPr/>
          <p:nvPr/>
        </p:nvSpPr>
        <p:spPr>
          <a:xfrm>
            <a:off x="8689200" y="4588994"/>
            <a:ext cx="2594885" cy="32935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AE88E41-EF07-09A0-8553-C39DF76251C6}"/>
              </a:ext>
            </a:extLst>
          </p:cNvPr>
          <p:cNvGrpSpPr/>
          <p:nvPr/>
        </p:nvGrpSpPr>
        <p:grpSpPr>
          <a:xfrm>
            <a:off x="10745187" y="4110713"/>
            <a:ext cx="847153" cy="414944"/>
            <a:chOff x="3426397" y="2051050"/>
            <a:chExt cx="847153" cy="414944"/>
          </a:xfrm>
        </p:grpSpPr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05F56AD0-9B87-91DC-588E-8132CC8ECECC}"/>
                </a:ext>
              </a:extLst>
            </p:cNvPr>
            <p:cNvSpPr/>
            <p:nvPr/>
          </p:nvSpPr>
          <p:spPr>
            <a:xfrm rot="10800000">
              <a:off x="3714195" y="2231894"/>
              <a:ext cx="271556" cy="2341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73FFDE1-8069-9E0E-3AEC-5DC09351D76C}"/>
                </a:ext>
              </a:extLst>
            </p:cNvPr>
            <p:cNvSpPr/>
            <p:nvPr/>
          </p:nvSpPr>
          <p:spPr>
            <a:xfrm>
              <a:off x="3426397" y="2051050"/>
              <a:ext cx="847153" cy="32935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90%</a:t>
              </a:r>
              <a:endParaRPr lang="ko-KR" altLang="en-US" sz="1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064C069-B123-B3DF-6EF8-C6F22825CE3F}"/>
              </a:ext>
            </a:extLst>
          </p:cNvPr>
          <p:cNvSpPr txBox="1"/>
          <p:nvPr/>
        </p:nvSpPr>
        <p:spPr>
          <a:xfrm>
            <a:off x="8606379" y="5067275"/>
            <a:ext cx="3065838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D1473CA-A26E-0DBD-5BD3-43163FBB4543}"/>
              </a:ext>
            </a:extLst>
          </p:cNvPr>
          <p:cNvCxnSpPr/>
          <p:nvPr/>
        </p:nvCxnSpPr>
        <p:spPr>
          <a:xfrm>
            <a:off x="4038810" y="2137230"/>
            <a:ext cx="0" cy="354399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0C27B9E-D383-C3A3-BDF1-A098188FEE4C}"/>
              </a:ext>
            </a:extLst>
          </p:cNvPr>
          <p:cNvCxnSpPr/>
          <p:nvPr/>
        </p:nvCxnSpPr>
        <p:spPr>
          <a:xfrm>
            <a:off x="8117324" y="2137230"/>
            <a:ext cx="0" cy="354399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5">
            <a:extLst>
              <a:ext uri="{FF2B5EF4-FFF2-40B4-BE49-F238E27FC236}">
                <a16:creationId xmlns:a16="http://schemas.microsoft.com/office/drawing/2014/main" id="{15A5726C-DD1F-DE89-055F-356B54C7602E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F25FE-1961-B017-A4D4-52B66F325FF1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  <p:pic>
        <p:nvPicPr>
          <p:cNvPr id="13" name="그림 개체 틀 12" descr="사람, 잡기, 의류, 손톱이(가) 표시된 사진&#10;&#10;자동 생성된 설명">
            <a:extLst>
              <a:ext uri="{FF2B5EF4-FFF2-40B4-BE49-F238E27FC236}">
                <a16:creationId xmlns:a16="http://schemas.microsoft.com/office/drawing/2014/main" id="{7B43098E-9CAD-856C-AD43-E3AF88D30F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" b="83"/>
          <a:stretch>
            <a:fillRect/>
          </a:stretch>
        </p:blipFill>
        <p:spPr>
          <a:xfrm>
            <a:off x="598488" y="2136775"/>
            <a:ext cx="2871787" cy="1676400"/>
          </a:xfrm>
          <a:custGeom>
            <a:avLst/>
            <a:gdLst>
              <a:gd name="connsiteX0" fmla="*/ 0 w 2871916"/>
              <a:gd name="connsiteY0" fmla="*/ 0 h 1676122"/>
              <a:gd name="connsiteX1" fmla="*/ 2871916 w 2871916"/>
              <a:gd name="connsiteY1" fmla="*/ 0 h 1676122"/>
              <a:gd name="connsiteX2" fmla="*/ 2871916 w 2871916"/>
              <a:gd name="connsiteY2" fmla="*/ 1676122 h 1676122"/>
              <a:gd name="connsiteX3" fmla="*/ 0 w 2871916"/>
              <a:gd name="connsiteY3" fmla="*/ 1676122 h 167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916" h="1676122">
                <a:moveTo>
                  <a:pt x="0" y="0"/>
                </a:moveTo>
                <a:lnTo>
                  <a:pt x="2871916" y="0"/>
                </a:lnTo>
                <a:lnTo>
                  <a:pt x="2871916" y="1676122"/>
                </a:lnTo>
                <a:lnTo>
                  <a:pt x="0" y="1676122"/>
                </a:lnTo>
                <a:close/>
              </a:path>
            </a:pathLst>
          </a:custGeom>
        </p:spPr>
      </p:pic>
      <p:pic>
        <p:nvPicPr>
          <p:cNvPr id="14" name="그림 개체 틀 13" descr="하늘, 마천루, 인간의 얼굴, 만화 영화이(가) 표시된 사진&#10;&#10;자동 생성된 설명">
            <a:extLst>
              <a:ext uri="{FF2B5EF4-FFF2-40B4-BE49-F238E27FC236}">
                <a16:creationId xmlns:a16="http://schemas.microsoft.com/office/drawing/2014/main" id="{CFCF1C58-CC25-026D-CA4F-553388F6A0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" b="110"/>
          <a:stretch>
            <a:fillRect/>
          </a:stretch>
        </p:blipFill>
        <p:spPr>
          <a:xfrm>
            <a:off x="4659313" y="2136775"/>
            <a:ext cx="2873375" cy="1676400"/>
          </a:xfrm>
          <a:custGeom>
            <a:avLst/>
            <a:gdLst>
              <a:gd name="connsiteX0" fmla="*/ 0 w 2871916"/>
              <a:gd name="connsiteY0" fmla="*/ 0 h 1676122"/>
              <a:gd name="connsiteX1" fmla="*/ 2871916 w 2871916"/>
              <a:gd name="connsiteY1" fmla="*/ 0 h 1676122"/>
              <a:gd name="connsiteX2" fmla="*/ 2871916 w 2871916"/>
              <a:gd name="connsiteY2" fmla="*/ 1676122 h 1676122"/>
              <a:gd name="connsiteX3" fmla="*/ 0 w 2871916"/>
              <a:gd name="connsiteY3" fmla="*/ 1676122 h 167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916" h="1676122">
                <a:moveTo>
                  <a:pt x="0" y="0"/>
                </a:moveTo>
                <a:lnTo>
                  <a:pt x="2871916" y="0"/>
                </a:lnTo>
                <a:lnTo>
                  <a:pt x="2871916" y="1676122"/>
                </a:lnTo>
                <a:lnTo>
                  <a:pt x="0" y="1676122"/>
                </a:lnTo>
                <a:close/>
              </a:path>
            </a:pathLst>
          </a:custGeom>
        </p:spPr>
      </p:pic>
      <p:pic>
        <p:nvPicPr>
          <p:cNvPr id="15" name="그림 개체 틀 14" descr="의류, 건물, 야외, 사람이(가) 표시된 사진&#10;&#10;자동 생성된 설명">
            <a:extLst>
              <a:ext uri="{FF2B5EF4-FFF2-40B4-BE49-F238E27FC236}">
                <a16:creationId xmlns:a16="http://schemas.microsoft.com/office/drawing/2014/main" id="{0BE99D95-8486-7571-D0B9-9B18CBA62C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" b="110"/>
          <a:stretch>
            <a:fillRect/>
          </a:stretch>
        </p:blipFill>
        <p:spPr>
          <a:xfrm>
            <a:off x="8728075" y="2136775"/>
            <a:ext cx="2873375" cy="1676400"/>
          </a:xfrm>
          <a:custGeom>
            <a:avLst/>
            <a:gdLst>
              <a:gd name="connsiteX0" fmla="*/ 0 w 2871916"/>
              <a:gd name="connsiteY0" fmla="*/ 0 h 1676122"/>
              <a:gd name="connsiteX1" fmla="*/ 2871916 w 2871916"/>
              <a:gd name="connsiteY1" fmla="*/ 0 h 1676122"/>
              <a:gd name="connsiteX2" fmla="*/ 2871916 w 2871916"/>
              <a:gd name="connsiteY2" fmla="*/ 1676122 h 1676122"/>
              <a:gd name="connsiteX3" fmla="*/ 0 w 2871916"/>
              <a:gd name="connsiteY3" fmla="*/ 1676122 h 167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916" h="1676122">
                <a:moveTo>
                  <a:pt x="0" y="0"/>
                </a:moveTo>
                <a:lnTo>
                  <a:pt x="2871916" y="0"/>
                </a:lnTo>
                <a:lnTo>
                  <a:pt x="2871916" y="1676122"/>
                </a:lnTo>
                <a:lnTo>
                  <a:pt x="0" y="167612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6602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1D2E15C4-B96F-D9A6-85DB-665C11527948}"/>
              </a:ext>
            </a:extLst>
          </p:cNvPr>
          <p:cNvSpPr/>
          <p:nvPr/>
        </p:nvSpPr>
        <p:spPr>
          <a:xfrm>
            <a:off x="6808287" y="3200400"/>
            <a:ext cx="4252685" cy="42526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개체 틀 17" descr="사람, 헤드폰, 실내, 의류이(가) 표시된 사진&#10;&#10;자동 생성된 설명">
            <a:extLst>
              <a:ext uri="{FF2B5EF4-FFF2-40B4-BE49-F238E27FC236}">
                <a16:creationId xmlns:a16="http://schemas.microsoft.com/office/drawing/2014/main" id="{FDB993F5-4F75-915E-6968-5BA2A8DA49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" r="65"/>
          <a:stretch/>
        </p:blipFill>
        <p:spPr>
          <a:xfrm>
            <a:off x="7373938" y="2309813"/>
            <a:ext cx="1843087" cy="3748087"/>
          </a:xfrm>
          <a:prstGeom prst="roundRect">
            <a:avLst>
              <a:gd name="adj" fmla="val 6593"/>
            </a:avLst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AB425CD-8CF9-A866-5895-AAD854059A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287" y="1717499"/>
            <a:ext cx="3600451" cy="5144734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C38186-3737-8EAE-BE63-E6E22520AAC4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E3D374-C91D-A53F-5ECD-569ACA8566A9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A696B-A114-E302-270D-E5F565F99E2C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7729F-0CA2-8CED-3870-967130EB1C81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1EED8-1444-A4B9-D1E1-21B02748C9A5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6B0B92E-3744-B802-7385-9FED3B957A8D}"/>
              </a:ext>
            </a:extLst>
          </p:cNvPr>
          <p:cNvSpPr/>
          <p:nvPr/>
        </p:nvSpPr>
        <p:spPr>
          <a:xfrm>
            <a:off x="10375135" y="2238276"/>
            <a:ext cx="1217205" cy="121720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2A84ED9-BE6D-8C6E-0660-AF3F8082D8EE}"/>
              </a:ext>
            </a:extLst>
          </p:cNvPr>
          <p:cNvSpPr/>
          <p:nvPr/>
        </p:nvSpPr>
        <p:spPr>
          <a:xfrm>
            <a:off x="628689" y="3949295"/>
            <a:ext cx="870857" cy="870857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70438C1-072A-0A52-9E4A-7296CE873F0D}"/>
              </a:ext>
            </a:extLst>
          </p:cNvPr>
          <p:cNvSpPr/>
          <p:nvPr/>
        </p:nvSpPr>
        <p:spPr>
          <a:xfrm>
            <a:off x="628689" y="5217571"/>
            <a:ext cx="870857" cy="8708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래픽 20" descr="Megaphone">
            <a:extLst>
              <a:ext uri="{FF2B5EF4-FFF2-40B4-BE49-F238E27FC236}">
                <a16:creationId xmlns:a16="http://schemas.microsoft.com/office/drawing/2014/main" id="{3F53675F-CBD9-ED7F-62AC-E2D76231DA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1115" y="3964662"/>
            <a:ext cx="245165" cy="2451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7EF895-1B2B-9B62-153C-8C34639A7EE8}"/>
              </a:ext>
            </a:extLst>
          </p:cNvPr>
          <p:cNvSpPr txBox="1"/>
          <p:nvPr/>
        </p:nvSpPr>
        <p:spPr>
          <a:xfrm>
            <a:off x="1788325" y="4285260"/>
            <a:ext cx="2813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요약하여 적어주세요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59BBD3-7E46-2E4F-0CCA-4D9E1D95313B}"/>
              </a:ext>
            </a:extLst>
          </p:cNvPr>
          <p:cNvSpPr txBox="1"/>
          <p:nvPr/>
        </p:nvSpPr>
        <p:spPr>
          <a:xfrm>
            <a:off x="2077438" y="3952592"/>
            <a:ext cx="1640193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pic>
        <p:nvPicPr>
          <p:cNvPr id="25" name="그래픽 24" descr="Megaphone">
            <a:extLst>
              <a:ext uri="{FF2B5EF4-FFF2-40B4-BE49-F238E27FC236}">
                <a16:creationId xmlns:a16="http://schemas.microsoft.com/office/drawing/2014/main" id="{FD6EDCCE-A190-FDD9-86E6-4FBEFCEB9EA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1115" y="5244610"/>
            <a:ext cx="245165" cy="2451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61552A-A1DE-7B33-C07C-EE853B09EC49}"/>
              </a:ext>
            </a:extLst>
          </p:cNvPr>
          <p:cNvSpPr txBox="1"/>
          <p:nvPr/>
        </p:nvSpPr>
        <p:spPr>
          <a:xfrm>
            <a:off x="1788325" y="5565208"/>
            <a:ext cx="2813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요약하여 적어주세요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53365A-3717-CA05-9D02-07F432E641BE}"/>
              </a:ext>
            </a:extLst>
          </p:cNvPr>
          <p:cNvSpPr txBox="1"/>
          <p:nvPr/>
        </p:nvSpPr>
        <p:spPr>
          <a:xfrm>
            <a:off x="2077438" y="5232540"/>
            <a:ext cx="1640193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pic>
        <p:nvPicPr>
          <p:cNvPr id="28" name="그래픽 27" descr="3D 안경 단색으로 채워진">
            <a:extLst>
              <a:ext uri="{FF2B5EF4-FFF2-40B4-BE49-F238E27FC236}">
                <a16:creationId xmlns:a16="http://schemas.microsoft.com/office/drawing/2014/main" id="{7D848515-D695-CB79-C5E9-5EA6E260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77228" y="5390304"/>
            <a:ext cx="550790" cy="550790"/>
          </a:xfrm>
          <a:prstGeom prst="rect">
            <a:avLst/>
          </a:prstGeom>
        </p:spPr>
      </p:pic>
      <p:pic>
        <p:nvPicPr>
          <p:cNvPr id="29" name="그래픽 28" descr="게임 컨트롤러 단색으로 채워진">
            <a:extLst>
              <a:ext uri="{FF2B5EF4-FFF2-40B4-BE49-F238E27FC236}">
                <a16:creationId xmlns:a16="http://schemas.microsoft.com/office/drawing/2014/main" id="{EA471890-3121-6FAF-5839-3ABDBBF5C3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75441" y="4101253"/>
            <a:ext cx="566940" cy="566940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2B39B318-C804-F4AE-2D3D-2D478738D303}"/>
              </a:ext>
            </a:extLst>
          </p:cNvPr>
          <p:cNvSpPr/>
          <p:nvPr/>
        </p:nvSpPr>
        <p:spPr>
          <a:xfrm>
            <a:off x="628689" y="2685792"/>
            <a:ext cx="870857" cy="8708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그래픽 30" descr="Megaphone">
            <a:extLst>
              <a:ext uri="{FF2B5EF4-FFF2-40B4-BE49-F238E27FC236}">
                <a16:creationId xmlns:a16="http://schemas.microsoft.com/office/drawing/2014/main" id="{921841F5-7449-0A9E-9ED7-89977E83A94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61115" y="2701159"/>
            <a:ext cx="245165" cy="2451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069A99-1464-95AC-FBF9-92669B90DDE2}"/>
              </a:ext>
            </a:extLst>
          </p:cNvPr>
          <p:cNvSpPr txBox="1"/>
          <p:nvPr/>
        </p:nvSpPr>
        <p:spPr>
          <a:xfrm>
            <a:off x="1788325" y="3021757"/>
            <a:ext cx="2813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요약하여 적어주세요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0686F9-D9EB-760C-CE4D-C647EB38F6A4}"/>
              </a:ext>
            </a:extLst>
          </p:cNvPr>
          <p:cNvSpPr txBox="1"/>
          <p:nvPr/>
        </p:nvSpPr>
        <p:spPr>
          <a:xfrm>
            <a:off x="2077438" y="2689089"/>
            <a:ext cx="1640193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pic>
        <p:nvPicPr>
          <p:cNvPr id="34" name="그래픽 33" descr="이어폰 단색으로 채워진">
            <a:extLst>
              <a:ext uri="{FF2B5EF4-FFF2-40B4-BE49-F238E27FC236}">
                <a16:creationId xmlns:a16="http://schemas.microsoft.com/office/drawing/2014/main" id="{4A8266F5-0FA4-8B74-88D2-42A8B78B918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5441" y="2837750"/>
            <a:ext cx="566940" cy="5669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DBC0C0F-EBC6-9183-B0E8-22C85593D1DD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EE7F61-4A2A-3D66-CE4F-A3572C2D5EBC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1243A9CD-4F68-A99F-2CC8-1C282B1D5EA7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965E6E-F6BF-275F-BA2F-B085B93FE736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0624300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C38186-3737-8EAE-BE63-E6E22520AAC4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E3D374-C91D-A53F-5ECD-569ACA8566A9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A696B-A114-E302-270D-E5F565F99E2C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7729F-0CA2-8CED-3870-967130EB1C81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1EED8-1444-A4B9-D1E1-21B02748C9A5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BC0C0F-EBC6-9183-B0E8-22C85593D1DD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EE7F61-4A2A-3D66-CE4F-A3572C2D5EBC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336B36B-15BF-15B3-85EF-B0C93DE2FADD}"/>
              </a:ext>
            </a:extLst>
          </p:cNvPr>
          <p:cNvGraphicFramePr/>
          <p:nvPr/>
        </p:nvGraphicFramePr>
        <p:xfrm>
          <a:off x="5181600" y="1854200"/>
          <a:ext cx="6074354" cy="4974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FAC461B-8A20-07E0-B7F7-21A836D6B888}"/>
              </a:ext>
            </a:extLst>
          </p:cNvPr>
          <p:cNvSpPr txBox="1"/>
          <p:nvPr/>
        </p:nvSpPr>
        <p:spPr>
          <a:xfrm>
            <a:off x="628533" y="3964208"/>
            <a:ext cx="4286840" cy="2078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3-4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endParaRPr lang="en-US" altLang="ko-KR" sz="125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직사각형 5">
            <a:extLst>
              <a:ext uri="{FF2B5EF4-FFF2-40B4-BE49-F238E27FC236}">
                <a16:creationId xmlns:a16="http://schemas.microsoft.com/office/drawing/2014/main" id="{65B6E84E-937D-FCFB-3FD4-3B7B32C33E94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02F7D-8857-83E3-FA88-766B74B183C1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149079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 descr="사람, 의료 장비, 헬스케어, 의료이(가) 표시된 사진&#10;&#10;자동 생성된 설명">
            <a:extLst>
              <a:ext uri="{FF2B5EF4-FFF2-40B4-BE49-F238E27FC236}">
                <a16:creationId xmlns:a16="http://schemas.microsoft.com/office/drawing/2014/main" id="{46C77460-4E1F-BAE5-34B0-CBAD5AE108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/>
        </p:blipFill>
        <p:spPr>
          <a:xfrm>
            <a:off x="549275" y="2498725"/>
            <a:ext cx="3489325" cy="1876425"/>
          </a:xfrm>
          <a:custGeom>
            <a:avLst/>
            <a:gdLst>
              <a:gd name="connsiteX0" fmla="*/ 0 w 3488844"/>
              <a:gd name="connsiteY0" fmla="*/ 0 h 1817908"/>
              <a:gd name="connsiteX1" fmla="*/ 3488844 w 3488844"/>
              <a:gd name="connsiteY1" fmla="*/ 0 h 1817908"/>
              <a:gd name="connsiteX2" fmla="*/ 3488844 w 3488844"/>
              <a:gd name="connsiteY2" fmla="*/ 1817908 h 1817908"/>
              <a:gd name="connsiteX3" fmla="*/ 0 w 3488844"/>
              <a:gd name="connsiteY3" fmla="*/ 1817908 h 181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844" h="1817908">
                <a:moveTo>
                  <a:pt x="0" y="0"/>
                </a:moveTo>
                <a:lnTo>
                  <a:pt x="3488844" y="0"/>
                </a:lnTo>
                <a:lnTo>
                  <a:pt x="3488844" y="1817908"/>
                </a:lnTo>
                <a:lnTo>
                  <a:pt x="0" y="1817908"/>
                </a:lnTo>
                <a:close/>
              </a:path>
            </a:pathLst>
          </a:custGeom>
        </p:spPr>
      </p:pic>
      <p:pic>
        <p:nvPicPr>
          <p:cNvPr id="17" name="그림 개체 틀 16" descr="실내, 의료 장비, 장면, 방이(가) 표시된 사진&#10;&#10;자동 생성된 설명">
            <a:extLst>
              <a:ext uri="{FF2B5EF4-FFF2-40B4-BE49-F238E27FC236}">
                <a16:creationId xmlns:a16="http://schemas.microsoft.com/office/drawing/2014/main" id="{31173A87-AD53-40C9-9C3E-3C46A217D0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/>
        </p:blipFill>
        <p:spPr>
          <a:xfrm>
            <a:off x="4351338" y="2498725"/>
            <a:ext cx="3489325" cy="1876425"/>
          </a:xfrm>
          <a:custGeom>
            <a:avLst/>
            <a:gdLst>
              <a:gd name="connsiteX0" fmla="*/ 0 w 3488844"/>
              <a:gd name="connsiteY0" fmla="*/ 0 h 1817908"/>
              <a:gd name="connsiteX1" fmla="*/ 3488844 w 3488844"/>
              <a:gd name="connsiteY1" fmla="*/ 0 h 1817908"/>
              <a:gd name="connsiteX2" fmla="*/ 3488844 w 3488844"/>
              <a:gd name="connsiteY2" fmla="*/ 1817908 h 1817908"/>
              <a:gd name="connsiteX3" fmla="*/ 0 w 3488844"/>
              <a:gd name="connsiteY3" fmla="*/ 1817908 h 181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844" h="1817908">
                <a:moveTo>
                  <a:pt x="0" y="0"/>
                </a:moveTo>
                <a:lnTo>
                  <a:pt x="3488844" y="0"/>
                </a:lnTo>
                <a:lnTo>
                  <a:pt x="3488844" y="1817908"/>
                </a:lnTo>
                <a:lnTo>
                  <a:pt x="0" y="1817908"/>
                </a:lnTo>
                <a:close/>
              </a:path>
            </a:pathLst>
          </a:custGeom>
        </p:spPr>
      </p:pic>
      <p:pic>
        <p:nvPicPr>
          <p:cNvPr id="18" name="그림 개체 틀 17" descr="해양 무척추 동물, 무척추 동물, 유기체, 암초이(가) 표시된 사진&#10;&#10;자동 생성된 설명">
            <a:extLst>
              <a:ext uri="{FF2B5EF4-FFF2-40B4-BE49-F238E27FC236}">
                <a16:creationId xmlns:a16="http://schemas.microsoft.com/office/drawing/2014/main" id="{34E7DB92-C1B3-6FDD-24FF-B583D39FD1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>
          <a:xfrm>
            <a:off x="8153400" y="2498725"/>
            <a:ext cx="3489325" cy="1876425"/>
          </a:xfrm>
          <a:custGeom>
            <a:avLst/>
            <a:gdLst>
              <a:gd name="connsiteX0" fmla="*/ 0 w 3488844"/>
              <a:gd name="connsiteY0" fmla="*/ 0 h 1817908"/>
              <a:gd name="connsiteX1" fmla="*/ 3488844 w 3488844"/>
              <a:gd name="connsiteY1" fmla="*/ 0 h 1817908"/>
              <a:gd name="connsiteX2" fmla="*/ 3488844 w 3488844"/>
              <a:gd name="connsiteY2" fmla="*/ 1817908 h 1817908"/>
              <a:gd name="connsiteX3" fmla="*/ 0 w 3488844"/>
              <a:gd name="connsiteY3" fmla="*/ 1817908 h 181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844" h="1817908">
                <a:moveTo>
                  <a:pt x="0" y="0"/>
                </a:moveTo>
                <a:lnTo>
                  <a:pt x="3488844" y="0"/>
                </a:lnTo>
                <a:lnTo>
                  <a:pt x="3488844" y="1817908"/>
                </a:lnTo>
                <a:lnTo>
                  <a:pt x="0" y="1817908"/>
                </a:lnTo>
                <a:close/>
              </a:path>
            </a:pathLst>
          </a:cu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C38186-3737-8EAE-BE63-E6E22520AAC4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E3D374-C91D-A53F-5ECD-569ACA8566A9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A696B-A114-E302-270D-E5F565F99E2C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7729F-0CA2-8CED-3870-967130EB1C81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1EED8-1444-A4B9-D1E1-21B02748C9A5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0F3BB-4194-A505-8674-84F04F1A5D46}"/>
              </a:ext>
            </a:extLst>
          </p:cNvPr>
          <p:cNvSpPr txBox="1"/>
          <p:nvPr/>
        </p:nvSpPr>
        <p:spPr>
          <a:xfrm>
            <a:off x="3671270" y="1176774"/>
            <a:ext cx="48452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1AB523-340C-EEC1-169D-E431BC11615E}"/>
              </a:ext>
            </a:extLst>
          </p:cNvPr>
          <p:cNvSpPr/>
          <p:nvPr/>
        </p:nvSpPr>
        <p:spPr>
          <a:xfrm>
            <a:off x="549966" y="4375344"/>
            <a:ext cx="3488844" cy="1305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BC80F2-6A66-EFB0-BE4A-D5ED5E8FC864}"/>
              </a:ext>
            </a:extLst>
          </p:cNvPr>
          <p:cNvSpPr/>
          <p:nvPr/>
        </p:nvSpPr>
        <p:spPr>
          <a:xfrm>
            <a:off x="4351578" y="4375344"/>
            <a:ext cx="3488844" cy="13058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FBD5C2-3883-25EF-2CCA-DC8A81040BF6}"/>
              </a:ext>
            </a:extLst>
          </p:cNvPr>
          <p:cNvSpPr/>
          <p:nvPr/>
        </p:nvSpPr>
        <p:spPr>
          <a:xfrm>
            <a:off x="8153190" y="4375344"/>
            <a:ext cx="3488844" cy="1305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3CC9BE-2F88-67DB-0368-14F89592EF18}"/>
              </a:ext>
            </a:extLst>
          </p:cNvPr>
          <p:cNvSpPr/>
          <p:nvPr/>
        </p:nvSpPr>
        <p:spPr>
          <a:xfrm>
            <a:off x="549965" y="2498276"/>
            <a:ext cx="656533" cy="656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DC7CAA-789C-4CE7-BAB9-76468EDA3B0E}"/>
              </a:ext>
            </a:extLst>
          </p:cNvPr>
          <p:cNvSpPr/>
          <p:nvPr/>
        </p:nvSpPr>
        <p:spPr>
          <a:xfrm>
            <a:off x="4351577" y="2498276"/>
            <a:ext cx="656533" cy="656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3185A6-6530-84BE-BF67-B7B780FBA000}"/>
              </a:ext>
            </a:extLst>
          </p:cNvPr>
          <p:cNvSpPr/>
          <p:nvPr/>
        </p:nvSpPr>
        <p:spPr>
          <a:xfrm>
            <a:off x="8153189" y="2498276"/>
            <a:ext cx="656533" cy="656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F22D96-272A-5438-2D70-6F41A8C00A3D}"/>
              </a:ext>
            </a:extLst>
          </p:cNvPr>
          <p:cNvSpPr txBox="1"/>
          <p:nvPr/>
        </p:nvSpPr>
        <p:spPr>
          <a:xfrm>
            <a:off x="633802" y="4566203"/>
            <a:ext cx="3321167" cy="92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5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3-4</a:t>
            </a:r>
            <a:r>
              <a:rPr lang="ko-KR" altLang="en-US" sz="125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50" dirty="0">
              <a:solidFill>
                <a:schemeClr val="bg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06A3AD-2225-F94D-F7ED-87E8FF15965B}"/>
              </a:ext>
            </a:extLst>
          </p:cNvPr>
          <p:cNvSpPr txBox="1"/>
          <p:nvPr/>
        </p:nvSpPr>
        <p:spPr>
          <a:xfrm>
            <a:off x="4435416" y="4566203"/>
            <a:ext cx="3321167" cy="92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5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3-4</a:t>
            </a:r>
            <a:r>
              <a:rPr lang="ko-KR" altLang="en-US" sz="125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50" dirty="0">
              <a:solidFill>
                <a:schemeClr val="bg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1470A-D423-66C9-0D2E-EDD6A292E31D}"/>
              </a:ext>
            </a:extLst>
          </p:cNvPr>
          <p:cNvSpPr txBox="1"/>
          <p:nvPr/>
        </p:nvSpPr>
        <p:spPr>
          <a:xfrm>
            <a:off x="8237028" y="4566203"/>
            <a:ext cx="3321167" cy="92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5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3-4</a:t>
            </a:r>
            <a:r>
              <a:rPr lang="ko-KR" altLang="en-US" sz="125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50" dirty="0">
              <a:solidFill>
                <a:schemeClr val="bg1"/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</a:p>
        </p:txBody>
      </p:sp>
      <p:pic>
        <p:nvPicPr>
          <p:cNvPr id="39" name="그래픽 38" descr="의료 단색으로 채워진">
            <a:extLst>
              <a:ext uri="{FF2B5EF4-FFF2-40B4-BE49-F238E27FC236}">
                <a16:creationId xmlns:a16="http://schemas.microsoft.com/office/drawing/2014/main" id="{A7DC7136-3C10-C1EE-7607-2FF57DB44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481" y="2562381"/>
            <a:ext cx="525500" cy="525500"/>
          </a:xfrm>
          <a:prstGeom prst="rect">
            <a:avLst/>
          </a:prstGeom>
        </p:spPr>
      </p:pic>
      <p:pic>
        <p:nvPicPr>
          <p:cNvPr id="42" name="그래픽 41" descr="화학 단색으로 채워진">
            <a:extLst>
              <a:ext uri="{FF2B5EF4-FFF2-40B4-BE49-F238E27FC236}">
                <a16:creationId xmlns:a16="http://schemas.microsoft.com/office/drawing/2014/main" id="{DDC439E5-4DBF-BFD7-8E0C-AEAFFD424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8705" y="2557440"/>
            <a:ext cx="525500" cy="525500"/>
          </a:xfrm>
          <a:prstGeom prst="rect">
            <a:avLst/>
          </a:prstGeom>
        </p:spPr>
      </p:pic>
      <p:pic>
        <p:nvPicPr>
          <p:cNvPr id="44" name="그래픽 43" descr="IV 단색으로 채워진">
            <a:extLst>
              <a:ext uri="{FF2B5EF4-FFF2-40B4-BE49-F238E27FC236}">
                <a16:creationId xmlns:a16="http://schemas.microsoft.com/office/drawing/2014/main" id="{16DA04CE-C2EA-D5CA-4E36-FB32F69426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7093" y="2562381"/>
            <a:ext cx="525500" cy="525500"/>
          </a:xfrm>
          <a:prstGeom prst="rect">
            <a:avLst/>
          </a:prstGeom>
        </p:spPr>
      </p:pic>
      <p:sp>
        <p:nvSpPr>
          <p:cNvPr id="4" name="직사각형 5">
            <a:extLst>
              <a:ext uri="{FF2B5EF4-FFF2-40B4-BE49-F238E27FC236}">
                <a16:creationId xmlns:a16="http://schemas.microsoft.com/office/drawing/2014/main" id="{9D01B81F-CF7E-8A4F-2A2D-A89FAC7949D7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B81C9-23F5-721F-59F1-FD29EC5DCA71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5125613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F7C82245-AB69-7CD3-9A6C-2AB4854C37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5" b="175"/>
          <a:stretch/>
        </p:blipFill>
        <p:spPr>
          <a:xfrm>
            <a:off x="0" y="1306513"/>
            <a:ext cx="12192000" cy="2443162"/>
          </a:xfrm>
          <a:custGeom>
            <a:avLst/>
            <a:gdLst>
              <a:gd name="connsiteX0" fmla="*/ 0 w 12175196"/>
              <a:gd name="connsiteY0" fmla="*/ 0 h 2439729"/>
              <a:gd name="connsiteX1" fmla="*/ 12175196 w 12175196"/>
              <a:gd name="connsiteY1" fmla="*/ 0 h 2439729"/>
              <a:gd name="connsiteX2" fmla="*/ 12175196 w 12175196"/>
              <a:gd name="connsiteY2" fmla="*/ 2439729 h 2439729"/>
              <a:gd name="connsiteX3" fmla="*/ 0 w 12175196"/>
              <a:gd name="connsiteY3" fmla="*/ 2439729 h 243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5196" h="2439729">
                <a:moveTo>
                  <a:pt x="0" y="0"/>
                </a:moveTo>
                <a:lnTo>
                  <a:pt x="12175196" y="0"/>
                </a:lnTo>
                <a:lnTo>
                  <a:pt x="12175196" y="2439729"/>
                </a:lnTo>
                <a:lnTo>
                  <a:pt x="0" y="2439729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88E106B-8554-3A2A-DA07-386EBF4E5B24}"/>
              </a:ext>
            </a:extLst>
          </p:cNvPr>
          <p:cNvSpPr/>
          <p:nvPr/>
        </p:nvSpPr>
        <p:spPr>
          <a:xfrm>
            <a:off x="0" y="1309259"/>
            <a:ext cx="12192000" cy="2439729"/>
          </a:xfrm>
          <a:prstGeom prst="rect">
            <a:avLst/>
          </a:prstGeom>
          <a:solidFill>
            <a:schemeClr val="accent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E38059E-B024-2832-3362-2DCB60EA0185}"/>
              </a:ext>
            </a:extLst>
          </p:cNvPr>
          <p:cNvSpPr/>
          <p:nvPr/>
        </p:nvSpPr>
        <p:spPr>
          <a:xfrm>
            <a:off x="661138" y="2951736"/>
            <a:ext cx="3634202" cy="391335"/>
          </a:xfrm>
          <a:prstGeom prst="parallelogram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16DD50-1153-165F-C2E9-9D3DCBDA20EB}"/>
              </a:ext>
            </a:extLst>
          </p:cNvPr>
          <p:cNvSpPr/>
          <p:nvPr/>
        </p:nvSpPr>
        <p:spPr>
          <a:xfrm>
            <a:off x="4278899" y="2951736"/>
            <a:ext cx="3634202" cy="391335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8E2F40AA-6C71-8B45-14C5-5BF5BFE93C9B}"/>
              </a:ext>
            </a:extLst>
          </p:cNvPr>
          <p:cNvSpPr/>
          <p:nvPr/>
        </p:nvSpPr>
        <p:spPr>
          <a:xfrm>
            <a:off x="7896660" y="2951736"/>
            <a:ext cx="3634202" cy="391335"/>
          </a:xfrm>
          <a:prstGeom prst="parallelogram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4B2B50-AE13-1E97-1B67-59CDAEF05AC9}"/>
              </a:ext>
            </a:extLst>
          </p:cNvPr>
          <p:cNvSpPr txBox="1"/>
          <p:nvPr/>
        </p:nvSpPr>
        <p:spPr>
          <a:xfrm>
            <a:off x="1791602" y="2985821"/>
            <a:ext cx="1373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671CDA-9D18-48AE-F70A-FA535DC98039}"/>
              </a:ext>
            </a:extLst>
          </p:cNvPr>
          <p:cNvSpPr txBox="1"/>
          <p:nvPr/>
        </p:nvSpPr>
        <p:spPr>
          <a:xfrm>
            <a:off x="5409363" y="2985821"/>
            <a:ext cx="1373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E4945-1292-5129-477A-45713AD6E173}"/>
              </a:ext>
            </a:extLst>
          </p:cNvPr>
          <p:cNvSpPr txBox="1"/>
          <p:nvPr/>
        </p:nvSpPr>
        <p:spPr>
          <a:xfrm>
            <a:off x="9027124" y="2985821"/>
            <a:ext cx="1373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7F5B89-EC08-6557-5C03-0432A79D69B8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BDC5E0-6A71-6A90-EEDD-BCB2F4968BF8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A1B38-02FE-39F2-5AA4-CE357D9FEF91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CDE7C-6DC1-95FB-45CC-C01A298AA612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49A5B-5C98-817A-5754-9C7136996E65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F88425-32BC-BB31-D52C-33A509ECDF61}"/>
              </a:ext>
            </a:extLst>
          </p:cNvPr>
          <p:cNvSpPr txBox="1"/>
          <p:nvPr/>
        </p:nvSpPr>
        <p:spPr>
          <a:xfrm>
            <a:off x="1733844" y="4969268"/>
            <a:ext cx="13732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1B1269-3081-213E-4F56-A9F056DB4F50}"/>
              </a:ext>
            </a:extLst>
          </p:cNvPr>
          <p:cNvSpPr txBox="1"/>
          <p:nvPr/>
        </p:nvSpPr>
        <p:spPr>
          <a:xfrm>
            <a:off x="1093274" y="5405188"/>
            <a:ext cx="2654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pic>
        <p:nvPicPr>
          <p:cNvPr id="19" name="그래픽 70" descr="기중기 단색으로 채워진">
            <a:extLst>
              <a:ext uri="{FF2B5EF4-FFF2-40B4-BE49-F238E27FC236}">
                <a16:creationId xmlns:a16="http://schemas.microsoft.com/office/drawing/2014/main" id="{86D24C83-44D7-4736-7744-03918F91F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4208" y="4188457"/>
            <a:ext cx="612547" cy="6125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BD8D4C3-B815-FC0E-90C2-6BDDD7C9395B}"/>
              </a:ext>
            </a:extLst>
          </p:cNvPr>
          <p:cNvSpPr txBox="1"/>
          <p:nvPr/>
        </p:nvSpPr>
        <p:spPr>
          <a:xfrm>
            <a:off x="5409363" y="4969268"/>
            <a:ext cx="13732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5B641B-4856-D604-6C1B-B5C5AF8D2208}"/>
              </a:ext>
            </a:extLst>
          </p:cNvPr>
          <p:cNvSpPr txBox="1"/>
          <p:nvPr/>
        </p:nvSpPr>
        <p:spPr>
          <a:xfrm>
            <a:off x="4768793" y="5405188"/>
            <a:ext cx="2654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pic>
        <p:nvPicPr>
          <p:cNvPr id="27" name="그래픽 23" descr="Checkmark">
            <a:extLst>
              <a:ext uri="{FF2B5EF4-FFF2-40B4-BE49-F238E27FC236}">
                <a16:creationId xmlns:a16="http://schemas.microsoft.com/office/drawing/2014/main" id="{8DDC5979-D0B9-C8BB-B3B7-4C8C0FEA6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9727" y="4188457"/>
            <a:ext cx="612547" cy="6125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6C0519-0FE1-BEF9-E883-36E733BE8A6D}"/>
              </a:ext>
            </a:extLst>
          </p:cNvPr>
          <p:cNvSpPr txBox="1"/>
          <p:nvPr/>
        </p:nvSpPr>
        <p:spPr>
          <a:xfrm>
            <a:off x="8901953" y="4969268"/>
            <a:ext cx="13732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7DCD4E-E642-F1D7-2F4C-B5D20F5A5918}"/>
              </a:ext>
            </a:extLst>
          </p:cNvPr>
          <p:cNvSpPr txBox="1"/>
          <p:nvPr/>
        </p:nvSpPr>
        <p:spPr>
          <a:xfrm>
            <a:off x="8261383" y="5405188"/>
            <a:ext cx="2654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pic>
        <p:nvPicPr>
          <p:cNvPr id="31" name="Graphic 30" descr="Lightbulb">
            <a:extLst>
              <a:ext uri="{FF2B5EF4-FFF2-40B4-BE49-F238E27FC236}">
                <a16:creationId xmlns:a16="http://schemas.microsoft.com/office/drawing/2014/main" id="{B135EA04-B91E-25D1-98B5-C6D69B348F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2317" y="4188457"/>
            <a:ext cx="612547" cy="612547"/>
          </a:xfrm>
          <a:prstGeom prst="rect">
            <a:avLst/>
          </a:prstGeom>
        </p:spPr>
      </p:pic>
      <p:sp>
        <p:nvSpPr>
          <p:cNvPr id="4" name="직사각형 5">
            <a:extLst>
              <a:ext uri="{FF2B5EF4-FFF2-40B4-BE49-F238E27FC236}">
                <a16:creationId xmlns:a16="http://schemas.microsoft.com/office/drawing/2014/main" id="{8037512D-8A33-C454-53E9-750085A5C7F3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3B11D-C0B5-077F-98B2-4AE70CF8F555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69405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D894E8-B783-672C-3689-C57B2005848A}"/>
              </a:ext>
            </a:extLst>
          </p:cNvPr>
          <p:cNvSpPr txBox="1"/>
          <p:nvPr/>
        </p:nvSpPr>
        <p:spPr>
          <a:xfrm>
            <a:off x="2368826" y="1208783"/>
            <a:ext cx="745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5AE510F-939C-D702-0AE9-7FF8561B8176}"/>
              </a:ext>
            </a:extLst>
          </p:cNvPr>
          <p:cNvSpPr/>
          <p:nvPr/>
        </p:nvSpPr>
        <p:spPr>
          <a:xfrm>
            <a:off x="6151069" y="1980531"/>
            <a:ext cx="5770880" cy="4674268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사각형: 둥근 위쪽 모서리 79">
            <a:extLst>
              <a:ext uri="{FF2B5EF4-FFF2-40B4-BE49-F238E27FC236}">
                <a16:creationId xmlns:a16="http://schemas.microsoft.com/office/drawing/2014/main" id="{1478C487-93BD-4D5C-9AE8-684FA874DBC8}"/>
              </a:ext>
            </a:extLst>
          </p:cNvPr>
          <p:cNvSpPr/>
          <p:nvPr/>
        </p:nvSpPr>
        <p:spPr>
          <a:xfrm flipV="1">
            <a:off x="6151070" y="3019237"/>
            <a:ext cx="5770880" cy="3635562"/>
          </a:xfrm>
          <a:prstGeom prst="round2SameRect">
            <a:avLst>
              <a:gd name="adj1" fmla="val 5033"/>
              <a:gd name="adj2" fmla="val 0"/>
            </a:avLst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D80B400-61B9-1060-0332-99666466129B}"/>
              </a:ext>
            </a:extLst>
          </p:cNvPr>
          <p:cNvGrpSpPr/>
          <p:nvPr/>
        </p:nvGrpSpPr>
        <p:grpSpPr>
          <a:xfrm>
            <a:off x="7980105" y="3213312"/>
            <a:ext cx="3723776" cy="1027077"/>
            <a:chOff x="7609149" y="2288401"/>
            <a:chExt cx="3983191" cy="109862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399ACFF-E08E-0219-8A52-E365A0A95517}"/>
                </a:ext>
              </a:extLst>
            </p:cNvPr>
            <p:cNvGrpSpPr/>
            <p:nvPr/>
          </p:nvGrpSpPr>
          <p:grpSpPr>
            <a:xfrm>
              <a:off x="7609149" y="2405269"/>
              <a:ext cx="3011555" cy="616226"/>
              <a:chOff x="6301409" y="2305878"/>
              <a:chExt cx="3011555" cy="616226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E24E3625-4BD4-59B1-CC0C-94C1071C8FF4}"/>
                  </a:ext>
                </a:extLst>
              </p:cNvPr>
              <p:cNvSpPr/>
              <p:nvPr/>
            </p:nvSpPr>
            <p:spPr>
              <a:xfrm>
                <a:off x="6301409" y="2305878"/>
                <a:ext cx="2932043" cy="616226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8D446011-64B7-7976-DEAC-971C0C4CD38B}"/>
                  </a:ext>
                </a:extLst>
              </p:cNvPr>
              <p:cNvSpPr/>
              <p:nvPr/>
            </p:nvSpPr>
            <p:spPr>
              <a:xfrm rot="6018023">
                <a:off x="9143998" y="2636707"/>
                <a:ext cx="178905" cy="159026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E2801B0-D19B-8A8A-EC1C-CDDAB624DCC0}"/>
                </a:ext>
              </a:extLst>
            </p:cNvPr>
            <p:cNvGrpSpPr/>
            <p:nvPr/>
          </p:nvGrpSpPr>
          <p:grpSpPr>
            <a:xfrm>
              <a:off x="10791535" y="2288401"/>
              <a:ext cx="800805" cy="800806"/>
              <a:chOff x="10791535" y="2248645"/>
              <a:chExt cx="800805" cy="800806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5B1677B-8D4C-FF66-B9C5-1BCDD511651D}"/>
                  </a:ext>
                </a:extLst>
              </p:cNvPr>
              <p:cNvSpPr/>
              <p:nvPr/>
            </p:nvSpPr>
            <p:spPr>
              <a:xfrm>
                <a:off x="10791535" y="2248645"/>
                <a:ext cx="800805" cy="800805"/>
              </a:xfrm>
              <a:prstGeom prst="ellipse">
                <a:avLst/>
              </a:prstGeom>
              <a:solidFill>
                <a:srgbClr val="99D2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38C33D30-B52A-83B2-269F-ED9FD25B943D}"/>
                  </a:ext>
                </a:extLst>
              </p:cNvPr>
              <p:cNvSpPr/>
              <p:nvPr/>
            </p:nvSpPr>
            <p:spPr>
              <a:xfrm>
                <a:off x="10962623" y="2840938"/>
                <a:ext cx="458629" cy="208513"/>
              </a:xfrm>
              <a:custGeom>
                <a:avLst/>
                <a:gdLst>
                  <a:gd name="connsiteX0" fmla="*/ 229314 w 458629"/>
                  <a:gd name="connsiteY0" fmla="*/ 0 h 208513"/>
                  <a:gd name="connsiteX1" fmla="*/ 454821 w 458629"/>
                  <a:gd name="connsiteY1" fmla="*/ 112518 h 208513"/>
                  <a:gd name="connsiteX2" fmla="*/ 458629 w 458629"/>
                  <a:gd name="connsiteY2" fmla="*/ 135638 h 208513"/>
                  <a:gd name="connsiteX3" fmla="*/ 453184 w 458629"/>
                  <a:gd name="connsiteY3" fmla="*/ 140130 h 208513"/>
                  <a:gd name="connsiteX4" fmla="*/ 229315 w 458629"/>
                  <a:gd name="connsiteY4" fmla="*/ 208513 h 208513"/>
                  <a:gd name="connsiteX5" fmla="*/ 5446 w 458629"/>
                  <a:gd name="connsiteY5" fmla="*/ 140130 h 208513"/>
                  <a:gd name="connsiteX6" fmla="*/ 0 w 458629"/>
                  <a:gd name="connsiteY6" fmla="*/ 135637 h 208513"/>
                  <a:gd name="connsiteX7" fmla="*/ 3807 w 458629"/>
                  <a:gd name="connsiteY7" fmla="*/ 112518 h 208513"/>
                  <a:gd name="connsiteX8" fmla="*/ 229314 w 458629"/>
                  <a:gd name="connsiteY8" fmla="*/ 0 h 20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629" h="208513">
                    <a:moveTo>
                      <a:pt x="229314" y="0"/>
                    </a:moveTo>
                    <a:cubicBezTo>
                      <a:pt x="340550" y="0"/>
                      <a:pt x="433358" y="48304"/>
                      <a:pt x="454821" y="112518"/>
                    </a:cubicBezTo>
                    <a:lnTo>
                      <a:pt x="458629" y="135638"/>
                    </a:lnTo>
                    <a:lnTo>
                      <a:pt x="453184" y="140130"/>
                    </a:lnTo>
                    <a:cubicBezTo>
                      <a:pt x="389279" y="183304"/>
                      <a:pt x="312241" y="208513"/>
                      <a:pt x="229315" y="208513"/>
                    </a:cubicBezTo>
                    <a:cubicBezTo>
                      <a:pt x="146389" y="208513"/>
                      <a:pt x="69351" y="183304"/>
                      <a:pt x="5446" y="140130"/>
                    </a:cubicBezTo>
                    <a:lnTo>
                      <a:pt x="0" y="135637"/>
                    </a:lnTo>
                    <a:lnTo>
                      <a:pt x="3807" y="112518"/>
                    </a:lnTo>
                    <a:cubicBezTo>
                      <a:pt x="25270" y="48304"/>
                      <a:pt x="118078" y="0"/>
                      <a:pt x="229314" y="0"/>
                    </a:cubicBezTo>
                    <a:close/>
                  </a:path>
                </a:pathLst>
              </a:custGeom>
              <a:solidFill>
                <a:srgbClr val="CBE8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D83239D4-EB07-D5AE-7150-59BBBFD3A76E}"/>
                  </a:ext>
                </a:extLst>
              </p:cNvPr>
              <p:cNvSpPr/>
              <p:nvPr/>
            </p:nvSpPr>
            <p:spPr>
              <a:xfrm>
                <a:off x="11009389" y="2422396"/>
                <a:ext cx="365097" cy="365097"/>
              </a:xfrm>
              <a:prstGeom prst="ellipse">
                <a:avLst/>
              </a:prstGeom>
              <a:solidFill>
                <a:srgbClr val="CBE8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8944E8-D651-FB33-5F1E-EA61E7B53C20}"/>
                </a:ext>
              </a:extLst>
            </p:cNvPr>
            <p:cNvSpPr txBox="1"/>
            <p:nvPr/>
          </p:nvSpPr>
          <p:spPr>
            <a:xfrm>
              <a:off x="7762415" y="2441833"/>
              <a:ext cx="2625510" cy="493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소비자의 의견에 대해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정도로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간략하게 입력해주세요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9CF7B3-81FD-BAAB-9DC0-7E1F16E12661}"/>
                </a:ext>
              </a:extLst>
            </p:cNvPr>
            <p:cNvSpPr txBox="1"/>
            <p:nvPr/>
          </p:nvSpPr>
          <p:spPr>
            <a:xfrm>
              <a:off x="10848830" y="3140116"/>
              <a:ext cx="686213" cy="246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이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00 30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세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C96FB4F-777B-9FFD-EF51-699DE1003F29}"/>
              </a:ext>
            </a:extLst>
          </p:cNvPr>
          <p:cNvGrpSpPr/>
          <p:nvPr/>
        </p:nvGrpSpPr>
        <p:grpSpPr>
          <a:xfrm>
            <a:off x="7980105" y="4692576"/>
            <a:ext cx="3723776" cy="1022739"/>
            <a:chOff x="7609149" y="4311215"/>
            <a:chExt cx="3983191" cy="109398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0DF7735-BAA4-3759-A1DE-90FD21CFF0C7}"/>
                </a:ext>
              </a:extLst>
            </p:cNvPr>
            <p:cNvGrpSpPr/>
            <p:nvPr/>
          </p:nvGrpSpPr>
          <p:grpSpPr>
            <a:xfrm>
              <a:off x="7609149" y="4403505"/>
              <a:ext cx="3011555" cy="616226"/>
              <a:chOff x="6301409" y="2305878"/>
              <a:chExt cx="3011555" cy="616226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2A2A5E1C-3118-51A9-DD03-7648653801D9}"/>
                  </a:ext>
                </a:extLst>
              </p:cNvPr>
              <p:cNvSpPr/>
              <p:nvPr/>
            </p:nvSpPr>
            <p:spPr>
              <a:xfrm>
                <a:off x="6301409" y="2305878"/>
                <a:ext cx="2932043" cy="616226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5E3EA672-6D66-C751-6409-2639C5BE4942}"/>
                  </a:ext>
                </a:extLst>
              </p:cNvPr>
              <p:cNvSpPr/>
              <p:nvPr/>
            </p:nvSpPr>
            <p:spPr>
              <a:xfrm rot="6018023">
                <a:off x="9143998" y="2636707"/>
                <a:ext cx="178905" cy="159026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0F5487F-E8F0-F81C-E407-3E36BD37CFC4}"/>
                </a:ext>
              </a:extLst>
            </p:cNvPr>
            <p:cNvGrpSpPr/>
            <p:nvPr/>
          </p:nvGrpSpPr>
          <p:grpSpPr>
            <a:xfrm>
              <a:off x="10791535" y="4311215"/>
              <a:ext cx="800805" cy="800806"/>
              <a:chOff x="10791535" y="2248645"/>
              <a:chExt cx="800805" cy="800806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044CB2B-45C2-813A-81CC-8A50712A0632}"/>
                  </a:ext>
                </a:extLst>
              </p:cNvPr>
              <p:cNvSpPr/>
              <p:nvPr/>
            </p:nvSpPr>
            <p:spPr>
              <a:xfrm>
                <a:off x="10791535" y="2248645"/>
                <a:ext cx="800805" cy="800805"/>
              </a:xfrm>
              <a:prstGeom prst="ellipse">
                <a:avLst/>
              </a:prstGeom>
              <a:solidFill>
                <a:srgbClr val="92B9D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9F61CBC-ABC5-B4C1-4834-DC34DD700B88}"/>
                  </a:ext>
                </a:extLst>
              </p:cNvPr>
              <p:cNvSpPr/>
              <p:nvPr/>
            </p:nvSpPr>
            <p:spPr>
              <a:xfrm>
                <a:off x="10962623" y="2840938"/>
                <a:ext cx="458629" cy="208513"/>
              </a:xfrm>
              <a:custGeom>
                <a:avLst/>
                <a:gdLst>
                  <a:gd name="connsiteX0" fmla="*/ 229314 w 458629"/>
                  <a:gd name="connsiteY0" fmla="*/ 0 h 208513"/>
                  <a:gd name="connsiteX1" fmla="*/ 454821 w 458629"/>
                  <a:gd name="connsiteY1" fmla="*/ 112518 h 208513"/>
                  <a:gd name="connsiteX2" fmla="*/ 458629 w 458629"/>
                  <a:gd name="connsiteY2" fmla="*/ 135638 h 208513"/>
                  <a:gd name="connsiteX3" fmla="*/ 453184 w 458629"/>
                  <a:gd name="connsiteY3" fmla="*/ 140130 h 208513"/>
                  <a:gd name="connsiteX4" fmla="*/ 229315 w 458629"/>
                  <a:gd name="connsiteY4" fmla="*/ 208513 h 208513"/>
                  <a:gd name="connsiteX5" fmla="*/ 5446 w 458629"/>
                  <a:gd name="connsiteY5" fmla="*/ 140130 h 208513"/>
                  <a:gd name="connsiteX6" fmla="*/ 0 w 458629"/>
                  <a:gd name="connsiteY6" fmla="*/ 135637 h 208513"/>
                  <a:gd name="connsiteX7" fmla="*/ 3807 w 458629"/>
                  <a:gd name="connsiteY7" fmla="*/ 112518 h 208513"/>
                  <a:gd name="connsiteX8" fmla="*/ 229314 w 458629"/>
                  <a:gd name="connsiteY8" fmla="*/ 0 h 20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629" h="208513">
                    <a:moveTo>
                      <a:pt x="229314" y="0"/>
                    </a:moveTo>
                    <a:cubicBezTo>
                      <a:pt x="340550" y="0"/>
                      <a:pt x="433358" y="48304"/>
                      <a:pt x="454821" y="112518"/>
                    </a:cubicBezTo>
                    <a:lnTo>
                      <a:pt x="458629" y="135638"/>
                    </a:lnTo>
                    <a:lnTo>
                      <a:pt x="453184" y="140130"/>
                    </a:lnTo>
                    <a:cubicBezTo>
                      <a:pt x="389279" y="183304"/>
                      <a:pt x="312241" y="208513"/>
                      <a:pt x="229315" y="208513"/>
                    </a:cubicBezTo>
                    <a:cubicBezTo>
                      <a:pt x="146389" y="208513"/>
                      <a:pt x="69351" y="183304"/>
                      <a:pt x="5446" y="140130"/>
                    </a:cubicBezTo>
                    <a:lnTo>
                      <a:pt x="0" y="135637"/>
                    </a:lnTo>
                    <a:lnTo>
                      <a:pt x="3807" y="112518"/>
                    </a:lnTo>
                    <a:cubicBezTo>
                      <a:pt x="25270" y="48304"/>
                      <a:pt x="118078" y="0"/>
                      <a:pt x="229314" y="0"/>
                    </a:cubicBezTo>
                    <a:close/>
                  </a:path>
                </a:pathLst>
              </a:custGeom>
              <a:solidFill>
                <a:srgbClr val="C9DC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BF99532D-5C80-9C3F-E7DC-842E53173CBC}"/>
                  </a:ext>
                </a:extLst>
              </p:cNvPr>
              <p:cNvSpPr/>
              <p:nvPr/>
            </p:nvSpPr>
            <p:spPr>
              <a:xfrm>
                <a:off x="11009389" y="2422396"/>
                <a:ext cx="365097" cy="365097"/>
              </a:xfrm>
              <a:prstGeom prst="ellipse">
                <a:avLst/>
              </a:prstGeom>
              <a:solidFill>
                <a:srgbClr val="C9DC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D8558F1-8AF4-6CB0-FC49-703CA7D6812F}"/>
                </a:ext>
              </a:extLst>
            </p:cNvPr>
            <p:cNvSpPr txBox="1"/>
            <p:nvPr/>
          </p:nvSpPr>
          <p:spPr>
            <a:xfrm>
              <a:off x="10848830" y="5158289"/>
              <a:ext cx="686213" cy="246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이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00 30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세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6A0A540-883D-B7EE-D267-297C455D0BFF}"/>
                </a:ext>
              </a:extLst>
            </p:cNvPr>
            <p:cNvSpPr txBox="1"/>
            <p:nvPr/>
          </p:nvSpPr>
          <p:spPr>
            <a:xfrm>
              <a:off x="7762415" y="4450008"/>
              <a:ext cx="2625510" cy="49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소비자의 의견에 대해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정도로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간략하게 입력해주세요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F205C5D-CBB4-C2C9-F689-1BCC23C8FF41}"/>
              </a:ext>
            </a:extLst>
          </p:cNvPr>
          <p:cNvGrpSpPr/>
          <p:nvPr/>
        </p:nvGrpSpPr>
        <p:grpSpPr>
          <a:xfrm>
            <a:off x="6369138" y="3953953"/>
            <a:ext cx="3674138" cy="1025059"/>
            <a:chOff x="5998182" y="3312097"/>
            <a:chExt cx="3930095" cy="10964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43943C7-8196-3B02-69B8-BCFB6CE835CA}"/>
                </a:ext>
              </a:extLst>
            </p:cNvPr>
            <p:cNvGrpSpPr/>
            <p:nvPr/>
          </p:nvGrpSpPr>
          <p:grpSpPr>
            <a:xfrm flipH="1">
              <a:off x="6916722" y="3404387"/>
              <a:ext cx="3011555" cy="616226"/>
              <a:chOff x="6301409" y="2305878"/>
              <a:chExt cx="3011555" cy="616226"/>
            </a:xfrm>
            <a:solidFill>
              <a:schemeClr val="accent3"/>
            </a:solidFill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95E9A1-0142-A05A-8984-A24FAB228E6D}"/>
                  </a:ext>
                </a:extLst>
              </p:cNvPr>
              <p:cNvSpPr/>
              <p:nvPr/>
            </p:nvSpPr>
            <p:spPr>
              <a:xfrm>
                <a:off x="6301409" y="2305878"/>
                <a:ext cx="2932043" cy="61622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A18E599-ABB9-9020-8518-551B9C38C3F9}"/>
                  </a:ext>
                </a:extLst>
              </p:cNvPr>
              <p:cNvSpPr/>
              <p:nvPr/>
            </p:nvSpPr>
            <p:spPr>
              <a:xfrm rot="6018023">
                <a:off x="9143998" y="2636707"/>
                <a:ext cx="178905" cy="15902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D4A28BA-F65C-4885-06A3-E9519D85893C}"/>
                </a:ext>
              </a:extLst>
            </p:cNvPr>
            <p:cNvGrpSpPr/>
            <p:nvPr/>
          </p:nvGrpSpPr>
          <p:grpSpPr>
            <a:xfrm>
              <a:off x="5998182" y="3312097"/>
              <a:ext cx="800805" cy="800806"/>
              <a:chOff x="10791535" y="2248645"/>
              <a:chExt cx="800805" cy="800806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7119E43-BBF3-8559-8FED-0BCF69F658AD}"/>
                  </a:ext>
                </a:extLst>
              </p:cNvPr>
              <p:cNvSpPr/>
              <p:nvPr/>
            </p:nvSpPr>
            <p:spPr>
              <a:xfrm>
                <a:off x="10791535" y="2248645"/>
                <a:ext cx="800805" cy="800805"/>
              </a:xfrm>
              <a:prstGeom prst="ellipse">
                <a:avLst/>
              </a:prstGeom>
              <a:solidFill>
                <a:srgbClr val="9FBC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F0841534-B05A-5EC0-FB20-DBE4733A4D15}"/>
                  </a:ext>
                </a:extLst>
              </p:cNvPr>
              <p:cNvSpPr/>
              <p:nvPr/>
            </p:nvSpPr>
            <p:spPr>
              <a:xfrm>
                <a:off x="10962623" y="2840938"/>
                <a:ext cx="458629" cy="208513"/>
              </a:xfrm>
              <a:custGeom>
                <a:avLst/>
                <a:gdLst>
                  <a:gd name="connsiteX0" fmla="*/ 229314 w 458629"/>
                  <a:gd name="connsiteY0" fmla="*/ 0 h 208513"/>
                  <a:gd name="connsiteX1" fmla="*/ 454821 w 458629"/>
                  <a:gd name="connsiteY1" fmla="*/ 112518 h 208513"/>
                  <a:gd name="connsiteX2" fmla="*/ 458629 w 458629"/>
                  <a:gd name="connsiteY2" fmla="*/ 135638 h 208513"/>
                  <a:gd name="connsiteX3" fmla="*/ 453184 w 458629"/>
                  <a:gd name="connsiteY3" fmla="*/ 140130 h 208513"/>
                  <a:gd name="connsiteX4" fmla="*/ 229315 w 458629"/>
                  <a:gd name="connsiteY4" fmla="*/ 208513 h 208513"/>
                  <a:gd name="connsiteX5" fmla="*/ 5446 w 458629"/>
                  <a:gd name="connsiteY5" fmla="*/ 140130 h 208513"/>
                  <a:gd name="connsiteX6" fmla="*/ 0 w 458629"/>
                  <a:gd name="connsiteY6" fmla="*/ 135637 h 208513"/>
                  <a:gd name="connsiteX7" fmla="*/ 3807 w 458629"/>
                  <a:gd name="connsiteY7" fmla="*/ 112518 h 208513"/>
                  <a:gd name="connsiteX8" fmla="*/ 229314 w 458629"/>
                  <a:gd name="connsiteY8" fmla="*/ 0 h 20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629" h="208513">
                    <a:moveTo>
                      <a:pt x="229314" y="0"/>
                    </a:moveTo>
                    <a:cubicBezTo>
                      <a:pt x="340550" y="0"/>
                      <a:pt x="433358" y="48304"/>
                      <a:pt x="454821" y="112518"/>
                    </a:cubicBezTo>
                    <a:lnTo>
                      <a:pt x="458629" y="135638"/>
                    </a:lnTo>
                    <a:lnTo>
                      <a:pt x="453184" y="140130"/>
                    </a:lnTo>
                    <a:cubicBezTo>
                      <a:pt x="389279" y="183304"/>
                      <a:pt x="312241" y="208513"/>
                      <a:pt x="229315" y="208513"/>
                    </a:cubicBezTo>
                    <a:cubicBezTo>
                      <a:pt x="146389" y="208513"/>
                      <a:pt x="69351" y="183304"/>
                      <a:pt x="5446" y="140130"/>
                    </a:cubicBezTo>
                    <a:lnTo>
                      <a:pt x="0" y="135637"/>
                    </a:lnTo>
                    <a:lnTo>
                      <a:pt x="3807" y="112518"/>
                    </a:lnTo>
                    <a:cubicBezTo>
                      <a:pt x="25270" y="48304"/>
                      <a:pt x="118078" y="0"/>
                      <a:pt x="229314" y="0"/>
                    </a:cubicBezTo>
                    <a:close/>
                  </a:path>
                </a:pathLst>
              </a:custGeom>
              <a:solidFill>
                <a:srgbClr val="CFDDE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EC603F2-F64B-AF17-0075-DA6AD836D62D}"/>
                  </a:ext>
                </a:extLst>
              </p:cNvPr>
              <p:cNvSpPr/>
              <p:nvPr/>
            </p:nvSpPr>
            <p:spPr>
              <a:xfrm>
                <a:off x="11009389" y="2422396"/>
                <a:ext cx="365097" cy="365097"/>
              </a:xfrm>
              <a:prstGeom prst="ellipse">
                <a:avLst/>
              </a:prstGeom>
              <a:solidFill>
                <a:srgbClr val="CFDDE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DA83639-D79B-7B1A-2FE4-1331B2E2BB58}"/>
                </a:ext>
              </a:extLst>
            </p:cNvPr>
            <p:cNvSpPr txBox="1"/>
            <p:nvPr/>
          </p:nvSpPr>
          <p:spPr>
            <a:xfrm>
              <a:off x="6055478" y="4161653"/>
              <a:ext cx="686213" cy="246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이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00 30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세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1279369-2EC5-E2CA-DF80-6DAB7BFE4EB0}"/>
                </a:ext>
              </a:extLst>
            </p:cNvPr>
            <p:cNvSpPr txBox="1"/>
            <p:nvPr/>
          </p:nvSpPr>
          <p:spPr>
            <a:xfrm>
              <a:off x="7152815" y="3440951"/>
              <a:ext cx="2625510" cy="493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소비자의 의견에 대해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정도로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간략하게 입력해주세요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FCC77B-B291-9AFB-D922-CF455990ABC7}"/>
              </a:ext>
            </a:extLst>
          </p:cNvPr>
          <p:cNvGrpSpPr/>
          <p:nvPr/>
        </p:nvGrpSpPr>
        <p:grpSpPr>
          <a:xfrm>
            <a:off x="6369138" y="5428878"/>
            <a:ext cx="3674138" cy="1020720"/>
            <a:chOff x="5998182" y="5334911"/>
            <a:chExt cx="3930095" cy="109182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0902D8D-E2E0-9620-9510-D4D054A8F2F3}"/>
                </a:ext>
              </a:extLst>
            </p:cNvPr>
            <p:cNvGrpSpPr/>
            <p:nvPr/>
          </p:nvGrpSpPr>
          <p:grpSpPr>
            <a:xfrm flipH="1">
              <a:off x="6916722" y="5402624"/>
              <a:ext cx="3011555" cy="616226"/>
              <a:chOff x="6301409" y="2305878"/>
              <a:chExt cx="3011555" cy="616226"/>
            </a:xfrm>
            <a:solidFill>
              <a:schemeClr val="accent3"/>
            </a:solidFill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FCD8A9B0-66F2-EC9F-1445-5B9F4EFAF765}"/>
                  </a:ext>
                </a:extLst>
              </p:cNvPr>
              <p:cNvSpPr/>
              <p:nvPr/>
            </p:nvSpPr>
            <p:spPr>
              <a:xfrm>
                <a:off x="6301409" y="2305878"/>
                <a:ext cx="2932043" cy="61622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F8A55C0B-D99C-41ED-7059-17EE7F602143}"/>
                  </a:ext>
                </a:extLst>
              </p:cNvPr>
              <p:cNvSpPr/>
              <p:nvPr/>
            </p:nvSpPr>
            <p:spPr>
              <a:xfrm rot="6018023">
                <a:off x="9143998" y="2636707"/>
                <a:ext cx="178905" cy="15902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98A9670-A1FC-E6AE-6B00-26E17F091D59}"/>
                </a:ext>
              </a:extLst>
            </p:cNvPr>
            <p:cNvGrpSpPr/>
            <p:nvPr/>
          </p:nvGrpSpPr>
          <p:grpSpPr>
            <a:xfrm>
              <a:off x="5998182" y="5334911"/>
              <a:ext cx="800805" cy="800806"/>
              <a:chOff x="10791535" y="2248645"/>
              <a:chExt cx="800805" cy="800806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F1576549-2DE8-8318-EADC-D34D31EA603C}"/>
                  </a:ext>
                </a:extLst>
              </p:cNvPr>
              <p:cNvSpPr/>
              <p:nvPr/>
            </p:nvSpPr>
            <p:spPr>
              <a:xfrm>
                <a:off x="10791535" y="2248645"/>
                <a:ext cx="800805" cy="800805"/>
              </a:xfrm>
              <a:prstGeom prst="ellipse">
                <a:avLst/>
              </a:prstGeom>
              <a:solidFill>
                <a:srgbClr val="99D2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A9782682-7918-8DC8-075D-0037D524CA8F}"/>
                  </a:ext>
                </a:extLst>
              </p:cNvPr>
              <p:cNvSpPr/>
              <p:nvPr/>
            </p:nvSpPr>
            <p:spPr>
              <a:xfrm>
                <a:off x="10962623" y="2840938"/>
                <a:ext cx="458629" cy="208513"/>
              </a:xfrm>
              <a:custGeom>
                <a:avLst/>
                <a:gdLst>
                  <a:gd name="connsiteX0" fmla="*/ 229314 w 458629"/>
                  <a:gd name="connsiteY0" fmla="*/ 0 h 208513"/>
                  <a:gd name="connsiteX1" fmla="*/ 454821 w 458629"/>
                  <a:gd name="connsiteY1" fmla="*/ 112518 h 208513"/>
                  <a:gd name="connsiteX2" fmla="*/ 458629 w 458629"/>
                  <a:gd name="connsiteY2" fmla="*/ 135638 h 208513"/>
                  <a:gd name="connsiteX3" fmla="*/ 453184 w 458629"/>
                  <a:gd name="connsiteY3" fmla="*/ 140130 h 208513"/>
                  <a:gd name="connsiteX4" fmla="*/ 229315 w 458629"/>
                  <a:gd name="connsiteY4" fmla="*/ 208513 h 208513"/>
                  <a:gd name="connsiteX5" fmla="*/ 5446 w 458629"/>
                  <a:gd name="connsiteY5" fmla="*/ 140130 h 208513"/>
                  <a:gd name="connsiteX6" fmla="*/ 0 w 458629"/>
                  <a:gd name="connsiteY6" fmla="*/ 135637 h 208513"/>
                  <a:gd name="connsiteX7" fmla="*/ 3807 w 458629"/>
                  <a:gd name="connsiteY7" fmla="*/ 112518 h 208513"/>
                  <a:gd name="connsiteX8" fmla="*/ 229314 w 458629"/>
                  <a:gd name="connsiteY8" fmla="*/ 0 h 20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629" h="208513">
                    <a:moveTo>
                      <a:pt x="229314" y="0"/>
                    </a:moveTo>
                    <a:cubicBezTo>
                      <a:pt x="340550" y="0"/>
                      <a:pt x="433358" y="48304"/>
                      <a:pt x="454821" y="112518"/>
                    </a:cubicBezTo>
                    <a:lnTo>
                      <a:pt x="458629" y="135638"/>
                    </a:lnTo>
                    <a:lnTo>
                      <a:pt x="453184" y="140130"/>
                    </a:lnTo>
                    <a:cubicBezTo>
                      <a:pt x="389279" y="183304"/>
                      <a:pt x="312241" y="208513"/>
                      <a:pt x="229315" y="208513"/>
                    </a:cubicBezTo>
                    <a:cubicBezTo>
                      <a:pt x="146389" y="208513"/>
                      <a:pt x="69351" y="183304"/>
                      <a:pt x="5446" y="140130"/>
                    </a:cubicBezTo>
                    <a:lnTo>
                      <a:pt x="0" y="135637"/>
                    </a:lnTo>
                    <a:lnTo>
                      <a:pt x="3807" y="112518"/>
                    </a:lnTo>
                    <a:cubicBezTo>
                      <a:pt x="25270" y="48304"/>
                      <a:pt x="118078" y="0"/>
                      <a:pt x="229314" y="0"/>
                    </a:cubicBezTo>
                    <a:close/>
                  </a:path>
                </a:pathLst>
              </a:custGeom>
              <a:solidFill>
                <a:srgbClr val="CBE8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1C71B122-1363-CACB-BD4C-A5DE1312D347}"/>
                  </a:ext>
                </a:extLst>
              </p:cNvPr>
              <p:cNvSpPr/>
              <p:nvPr/>
            </p:nvSpPr>
            <p:spPr>
              <a:xfrm>
                <a:off x="11009389" y="2422396"/>
                <a:ext cx="365097" cy="365097"/>
              </a:xfrm>
              <a:prstGeom prst="ellipse">
                <a:avLst/>
              </a:prstGeom>
              <a:solidFill>
                <a:srgbClr val="CBE8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DE42D9C-0CD0-00B5-2770-6C7A51EC86F7}"/>
                </a:ext>
              </a:extLst>
            </p:cNvPr>
            <p:cNvSpPr txBox="1"/>
            <p:nvPr/>
          </p:nvSpPr>
          <p:spPr>
            <a:xfrm>
              <a:off x="6055478" y="6179826"/>
              <a:ext cx="686213" cy="246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이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00 30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DC0E4C5-09AB-3585-840E-6826495AFB59}"/>
                </a:ext>
              </a:extLst>
            </p:cNvPr>
            <p:cNvSpPr txBox="1"/>
            <p:nvPr/>
          </p:nvSpPr>
          <p:spPr>
            <a:xfrm>
              <a:off x="7152815" y="5449126"/>
              <a:ext cx="2625510" cy="493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소비자의 의견에 대해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1-2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줄 정도로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3 Light" pitchFamily="2" charset="-127"/>
                  <a:ea typeface="프리젠테이션 3 Light" pitchFamily="2" charset="-127"/>
                  <a:cs typeface="Pretendard Light" panose="02000403000000020004" pitchFamily="2" charset="-127"/>
                </a:rPr>
                <a:t>간략하게 입력해주세요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20B65A5-FE84-994C-5A3A-39556E6929AD}"/>
              </a:ext>
            </a:extLst>
          </p:cNvPr>
          <p:cNvSpPr txBox="1"/>
          <p:nvPr/>
        </p:nvSpPr>
        <p:spPr>
          <a:xfrm>
            <a:off x="10240256" y="6332426"/>
            <a:ext cx="1640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  <a:alpha val="52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출처를 입력해주세요</a:t>
            </a:r>
          </a:p>
        </p:txBody>
      </p:sp>
      <p:pic>
        <p:nvPicPr>
          <p:cNvPr id="74" name="그래픽 73" descr="Megaphone">
            <a:extLst>
              <a:ext uri="{FF2B5EF4-FFF2-40B4-BE49-F238E27FC236}">
                <a16:creationId xmlns:a16="http://schemas.microsoft.com/office/drawing/2014/main" id="{325F9EAD-4BD5-B5C5-276C-C62B3509C5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9436" y="2149376"/>
            <a:ext cx="245165" cy="24516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92F6E85-15A3-2DC1-DFAA-CB168059A39A}"/>
              </a:ext>
            </a:extLst>
          </p:cNvPr>
          <p:cNvSpPr txBox="1"/>
          <p:nvPr/>
        </p:nvSpPr>
        <p:spPr>
          <a:xfrm>
            <a:off x="6968616" y="2496079"/>
            <a:ext cx="413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요약하여 적어주세요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396F40-7CC0-DDEC-4328-04C83D1D7568}"/>
              </a:ext>
            </a:extLst>
          </p:cNvPr>
          <p:cNvSpPr txBox="1"/>
          <p:nvPr/>
        </p:nvSpPr>
        <p:spPr>
          <a:xfrm>
            <a:off x="8216413" y="2163411"/>
            <a:ext cx="1640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6E02E95-9200-1034-0382-4E84E8C44417}"/>
              </a:ext>
            </a:extLst>
          </p:cNvPr>
          <p:cNvSpPr/>
          <p:nvPr/>
        </p:nvSpPr>
        <p:spPr>
          <a:xfrm>
            <a:off x="320806" y="1980531"/>
            <a:ext cx="5770880" cy="4674268"/>
          </a:xfrm>
          <a:prstGeom prst="roundRect">
            <a:avLst>
              <a:gd name="adj" fmla="val 4329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사각형: 둥근 위쪽 모서리 82">
            <a:extLst>
              <a:ext uri="{FF2B5EF4-FFF2-40B4-BE49-F238E27FC236}">
                <a16:creationId xmlns:a16="http://schemas.microsoft.com/office/drawing/2014/main" id="{050BC116-12EC-ADA6-4118-849B2E71B320}"/>
              </a:ext>
            </a:extLst>
          </p:cNvPr>
          <p:cNvSpPr/>
          <p:nvPr/>
        </p:nvSpPr>
        <p:spPr>
          <a:xfrm flipV="1">
            <a:off x="320806" y="3025171"/>
            <a:ext cx="5770880" cy="3635562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BEC0F-43F9-E06D-FCA4-047CA23D3FB5}"/>
              </a:ext>
            </a:extLst>
          </p:cNvPr>
          <p:cNvSpPr txBox="1"/>
          <p:nvPr/>
        </p:nvSpPr>
        <p:spPr>
          <a:xfrm>
            <a:off x="1087598" y="2496079"/>
            <a:ext cx="413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요약하여 적어주세요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BE49B8E-867D-AF53-E396-77EF9F38F5F9}"/>
              </a:ext>
            </a:extLst>
          </p:cNvPr>
          <p:cNvSpPr txBox="1"/>
          <p:nvPr/>
        </p:nvSpPr>
        <p:spPr>
          <a:xfrm>
            <a:off x="2335395" y="2163411"/>
            <a:ext cx="1640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#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를 입력해주세요</a:t>
            </a:r>
          </a:p>
        </p:txBody>
      </p:sp>
      <p:pic>
        <p:nvPicPr>
          <p:cNvPr id="85" name="그래픽 84" descr="Megaphone">
            <a:extLst>
              <a:ext uri="{FF2B5EF4-FFF2-40B4-BE49-F238E27FC236}">
                <a16:creationId xmlns:a16="http://schemas.microsoft.com/office/drawing/2014/main" id="{4E82279E-2C07-12D6-C272-E7E6F6B709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7031" y="2149376"/>
            <a:ext cx="245165" cy="24516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51E36B-9FD3-2EAF-8078-994A36251BD5}"/>
              </a:ext>
            </a:extLst>
          </p:cNvPr>
          <p:cNvGrpSpPr/>
          <p:nvPr/>
        </p:nvGrpSpPr>
        <p:grpSpPr>
          <a:xfrm>
            <a:off x="734045" y="3319267"/>
            <a:ext cx="4944402" cy="1969277"/>
            <a:chOff x="681154" y="3319267"/>
            <a:chExt cx="4944402" cy="1969277"/>
          </a:xfrm>
        </p:grpSpPr>
        <p:pic>
          <p:nvPicPr>
            <p:cNvPr id="102" name="그림 101" descr="입력 장치, 컴퓨터 키보드, 주변기기, 컴퓨터이(가) 표시된 사진&#10;&#10;자동 생성된 설명">
              <a:extLst>
                <a:ext uri="{FF2B5EF4-FFF2-40B4-BE49-F238E27FC236}">
                  <a16:creationId xmlns:a16="http://schemas.microsoft.com/office/drawing/2014/main" id="{730E2D02-11F3-D5AE-7B7E-9BB4E73B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116032" y="3322569"/>
              <a:ext cx="1507370" cy="1961426"/>
            </a:xfrm>
            <a:custGeom>
              <a:avLst/>
              <a:gdLst>
                <a:gd name="connsiteX0" fmla="*/ 0 w 1507370"/>
                <a:gd name="connsiteY0" fmla="*/ 0 h 1961426"/>
                <a:gd name="connsiteX1" fmla="*/ 1507370 w 1507370"/>
                <a:gd name="connsiteY1" fmla="*/ 0 h 1961426"/>
                <a:gd name="connsiteX2" fmla="*/ 1507370 w 1507370"/>
                <a:gd name="connsiteY2" fmla="*/ 1961426 h 1961426"/>
                <a:gd name="connsiteX3" fmla="*/ 0 w 1507370"/>
                <a:gd name="connsiteY3" fmla="*/ 1961426 h 196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7370" h="1961426">
                  <a:moveTo>
                    <a:pt x="0" y="0"/>
                  </a:moveTo>
                  <a:lnTo>
                    <a:pt x="1507370" y="0"/>
                  </a:lnTo>
                  <a:lnTo>
                    <a:pt x="1507370" y="1961426"/>
                  </a:lnTo>
                  <a:lnTo>
                    <a:pt x="0" y="1961426"/>
                  </a:lnTo>
                  <a:close/>
                </a:path>
              </a:pathLst>
            </a:custGeom>
          </p:spPr>
        </p:pic>
        <p:sp>
          <p:nvSpPr>
            <p:cNvPr id="94" name="직각 삼각형 93">
              <a:extLst>
                <a:ext uri="{FF2B5EF4-FFF2-40B4-BE49-F238E27FC236}">
                  <a16:creationId xmlns:a16="http://schemas.microsoft.com/office/drawing/2014/main" id="{D0D46242-A09B-2043-E470-9250460814D7}"/>
                </a:ext>
              </a:extLst>
            </p:cNvPr>
            <p:cNvSpPr/>
            <p:nvPr/>
          </p:nvSpPr>
          <p:spPr>
            <a:xfrm flipV="1">
              <a:off x="4112844" y="3324286"/>
              <a:ext cx="327872" cy="32787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3" name="그림 102" descr="노트북, 텍스트, 컴퓨터, 스크린샷이(가) 표시된 사진&#10;&#10;자동 생성된 설명">
              <a:extLst>
                <a:ext uri="{FF2B5EF4-FFF2-40B4-BE49-F238E27FC236}">
                  <a16:creationId xmlns:a16="http://schemas.microsoft.com/office/drawing/2014/main" id="{4E3FFEE4-A4A9-AA6F-4299-4B7819C4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alphaModFix amt="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87583" y="3322569"/>
              <a:ext cx="1507370" cy="1961426"/>
            </a:xfrm>
            <a:custGeom>
              <a:avLst/>
              <a:gdLst>
                <a:gd name="connsiteX0" fmla="*/ 0 w 1507370"/>
                <a:gd name="connsiteY0" fmla="*/ 0 h 1961426"/>
                <a:gd name="connsiteX1" fmla="*/ 1507370 w 1507370"/>
                <a:gd name="connsiteY1" fmla="*/ 0 h 1961426"/>
                <a:gd name="connsiteX2" fmla="*/ 1507370 w 1507370"/>
                <a:gd name="connsiteY2" fmla="*/ 1961426 h 1961426"/>
                <a:gd name="connsiteX3" fmla="*/ 0 w 1507370"/>
                <a:gd name="connsiteY3" fmla="*/ 1961426 h 196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7370" h="1961426">
                  <a:moveTo>
                    <a:pt x="0" y="0"/>
                  </a:moveTo>
                  <a:lnTo>
                    <a:pt x="1507370" y="0"/>
                  </a:lnTo>
                  <a:lnTo>
                    <a:pt x="1507370" y="1961426"/>
                  </a:lnTo>
                  <a:lnTo>
                    <a:pt x="0" y="1961426"/>
                  </a:lnTo>
                  <a:close/>
                </a:path>
              </a:pathLst>
            </a:custGeom>
          </p:spPr>
        </p:pic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803D43DF-738F-DC9B-6213-DE3400AD44CF}"/>
                </a:ext>
              </a:extLst>
            </p:cNvPr>
            <p:cNvSpPr/>
            <p:nvPr/>
          </p:nvSpPr>
          <p:spPr>
            <a:xfrm flipV="1">
              <a:off x="687582" y="3324286"/>
              <a:ext cx="327872" cy="32787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4" name="그림 103" descr="포스트잇 노트, 사무용품, 디자인, 노랑이(가) 표시된 사진&#10;&#10;자동 생성된 설명">
              <a:extLst>
                <a:ext uri="{FF2B5EF4-FFF2-40B4-BE49-F238E27FC236}">
                  <a16:creationId xmlns:a16="http://schemas.microsoft.com/office/drawing/2014/main" id="{0A18DDC8-83CF-A29D-7310-50FB61DC5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01808" y="3322569"/>
              <a:ext cx="1507370" cy="1961426"/>
            </a:xfrm>
            <a:custGeom>
              <a:avLst/>
              <a:gdLst>
                <a:gd name="connsiteX0" fmla="*/ 0 w 1507370"/>
                <a:gd name="connsiteY0" fmla="*/ 0 h 1961426"/>
                <a:gd name="connsiteX1" fmla="*/ 1507370 w 1507370"/>
                <a:gd name="connsiteY1" fmla="*/ 0 h 1961426"/>
                <a:gd name="connsiteX2" fmla="*/ 1507370 w 1507370"/>
                <a:gd name="connsiteY2" fmla="*/ 1961426 h 1961426"/>
                <a:gd name="connsiteX3" fmla="*/ 0 w 1507370"/>
                <a:gd name="connsiteY3" fmla="*/ 1961426 h 196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7370" h="1961426">
                  <a:moveTo>
                    <a:pt x="0" y="0"/>
                  </a:moveTo>
                  <a:lnTo>
                    <a:pt x="1507370" y="0"/>
                  </a:lnTo>
                  <a:lnTo>
                    <a:pt x="1507370" y="1961426"/>
                  </a:lnTo>
                  <a:lnTo>
                    <a:pt x="0" y="1961426"/>
                  </a:lnTo>
                  <a:close/>
                </a:path>
              </a:pathLst>
            </a:custGeom>
          </p:spPr>
        </p:pic>
        <p:sp>
          <p:nvSpPr>
            <p:cNvPr id="93" name="직각 삼각형 92">
              <a:extLst>
                <a:ext uri="{FF2B5EF4-FFF2-40B4-BE49-F238E27FC236}">
                  <a16:creationId xmlns:a16="http://schemas.microsoft.com/office/drawing/2014/main" id="{73D45795-C89F-AAE1-AA74-D4998BBBAA67}"/>
                </a:ext>
              </a:extLst>
            </p:cNvPr>
            <p:cNvSpPr/>
            <p:nvPr/>
          </p:nvSpPr>
          <p:spPr>
            <a:xfrm flipV="1">
              <a:off x="2398619" y="3324286"/>
              <a:ext cx="327872" cy="32787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직각 삼각형 107">
              <a:extLst>
                <a:ext uri="{FF2B5EF4-FFF2-40B4-BE49-F238E27FC236}">
                  <a16:creationId xmlns:a16="http://schemas.microsoft.com/office/drawing/2014/main" id="{F11F6E65-D569-FA5E-82F0-18FF87E35FFF}"/>
                </a:ext>
              </a:extLst>
            </p:cNvPr>
            <p:cNvSpPr/>
            <p:nvPr/>
          </p:nvSpPr>
          <p:spPr>
            <a:xfrm flipH="1">
              <a:off x="5297684" y="4960672"/>
              <a:ext cx="327872" cy="32787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직각 삼각형 108">
              <a:extLst>
                <a:ext uri="{FF2B5EF4-FFF2-40B4-BE49-F238E27FC236}">
                  <a16:creationId xmlns:a16="http://schemas.microsoft.com/office/drawing/2014/main" id="{8F894176-4A9A-CFB5-CF35-FEAEE8A8C466}"/>
                </a:ext>
              </a:extLst>
            </p:cNvPr>
            <p:cNvSpPr/>
            <p:nvPr/>
          </p:nvSpPr>
          <p:spPr>
            <a:xfrm flipH="1">
              <a:off x="1868690" y="4960672"/>
              <a:ext cx="327872" cy="32787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직각 삼각형 109">
              <a:extLst>
                <a:ext uri="{FF2B5EF4-FFF2-40B4-BE49-F238E27FC236}">
                  <a16:creationId xmlns:a16="http://schemas.microsoft.com/office/drawing/2014/main" id="{28AD9BFF-D946-3E1B-9B0D-CDFFF0D0A006}"/>
                </a:ext>
              </a:extLst>
            </p:cNvPr>
            <p:cNvSpPr/>
            <p:nvPr/>
          </p:nvSpPr>
          <p:spPr>
            <a:xfrm flipH="1">
              <a:off x="3583459" y="4960672"/>
              <a:ext cx="327872" cy="32787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AAE58BF6-B664-3B6A-DD44-820E1AD0A6A1}"/>
                </a:ext>
              </a:extLst>
            </p:cNvPr>
            <p:cNvCxnSpPr/>
            <p:nvPr/>
          </p:nvCxnSpPr>
          <p:spPr>
            <a:xfrm flipV="1">
              <a:off x="681154" y="3319267"/>
              <a:ext cx="394497" cy="39449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EF98883C-AC8B-6B7E-987A-630D821CF34A}"/>
                </a:ext>
              </a:extLst>
            </p:cNvPr>
            <p:cNvCxnSpPr/>
            <p:nvPr/>
          </p:nvCxnSpPr>
          <p:spPr>
            <a:xfrm flipV="1">
              <a:off x="1801287" y="4889498"/>
              <a:ext cx="394497" cy="39449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D6C456C0-FBD2-6119-7F27-657522FFC795}"/>
                </a:ext>
              </a:extLst>
            </p:cNvPr>
            <p:cNvCxnSpPr/>
            <p:nvPr/>
          </p:nvCxnSpPr>
          <p:spPr>
            <a:xfrm flipV="1">
              <a:off x="2398006" y="3319267"/>
              <a:ext cx="394497" cy="39449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FC8A1FD-3DB9-89CC-018D-CAA90B901FED}"/>
                </a:ext>
              </a:extLst>
            </p:cNvPr>
            <p:cNvCxnSpPr/>
            <p:nvPr/>
          </p:nvCxnSpPr>
          <p:spPr>
            <a:xfrm flipV="1">
              <a:off x="3518139" y="4889498"/>
              <a:ext cx="394497" cy="39449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4524E81-12CF-406C-F6B0-3DCD97D04C30}"/>
                </a:ext>
              </a:extLst>
            </p:cNvPr>
            <p:cNvCxnSpPr/>
            <p:nvPr/>
          </p:nvCxnSpPr>
          <p:spPr>
            <a:xfrm flipV="1">
              <a:off x="4108772" y="3319267"/>
              <a:ext cx="394497" cy="39449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4A01F88-9095-FBD1-33CF-43887C70CA6D}"/>
                </a:ext>
              </a:extLst>
            </p:cNvPr>
            <p:cNvCxnSpPr/>
            <p:nvPr/>
          </p:nvCxnSpPr>
          <p:spPr>
            <a:xfrm flipV="1">
              <a:off x="5228905" y="4889498"/>
              <a:ext cx="394497" cy="39449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4E21B79-2A0A-B59B-5B17-0690921AAE81}"/>
                </a:ext>
              </a:extLst>
            </p:cNvPr>
            <p:cNvSpPr txBox="1"/>
            <p:nvPr/>
          </p:nvSpPr>
          <p:spPr>
            <a:xfrm>
              <a:off x="997878" y="4072450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키워드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05A4D8B-7389-D8EB-2E64-CF1506C91D8C}"/>
                </a:ext>
              </a:extLst>
            </p:cNvPr>
            <p:cNvSpPr txBox="1"/>
            <p:nvPr/>
          </p:nvSpPr>
          <p:spPr>
            <a:xfrm>
              <a:off x="2712103" y="4072450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키워드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9392F4E-ADA3-D1B7-7C47-6F8FF373C2F7}"/>
                </a:ext>
              </a:extLst>
            </p:cNvPr>
            <p:cNvSpPr txBox="1"/>
            <p:nvPr/>
          </p:nvSpPr>
          <p:spPr>
            <a:xfrm>
              <a:off x="4426327" y="4072450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 SemiBold" panose="02000703000000020004" pitchFamily="2" charset="-127"/>
                </a:rPr>
                <a:t>키워드</a:t>
              </a: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4241F21E-1FC6-C097-6BDC-DE65CFC87472}"/>
              </a:ext>
            </a:extLst>
          </p:cNvPr>
          <p:cNvSpPr txBox="1"/>
          <p:nvPr/>
        </p:nvSpPr>
        <p:spPr>
          <a:xfrm>
            <a:off x="752352" y="5640569"/>
            <a:ext cx="490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내용이 의미하는 바를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– 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줄 가량 간단하게 작성해주세요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중요한 내용이 잘 드러나게 적는 것이 좋아요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!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F5304A0-316F-9DD8-2091-76DFD8DE6CC2}"/>
              </a:ext>
            </a:extLst>
          </p:cNvPr>
          <p:cNvSpPr/>
          <p:nvPr/>
        </p:nvSpPr>
        <p:spPr>
          <a:xfrm>
            <a:off x="737877" y="5690264"/>
            <a:ext cx="45719" cy="3924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F2B520-5475-9838-2DB2-105B706F5AED}"/>
              </a:ext>
            </a:extLst>
          </p:cNvPr>
          <p:cNvSpPr/>
          <p:nvPr/>
        </p:nvSpPr>
        <p:spPr>
          <a:xfrm>
            <a:off x="0" y="-22336"/>
            <a:ext cx="12192000" cy="6880336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FC53A-E0BC-B9C3-52C7-D641ED91DEFE}"/>
              </a:ext>
            </a:extLst>
          </p:cNvPr>
          <p:cNvSpPr txBox="1"/>
          <p:nvPr/>
        </p:nvSpPr>
        <p:spPr>
          <a:xfrm>
            <a:off x="2368826" y="3203632"/>
            <a:ext cx="7454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chemeClr val="accent3">
                      <a:alpha val="85000"/>
                    </a:schemeClr>
                  </a:outerShdw>
                </a:effectLst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chemeClr val="accent3">
                      <a:alpha val="85000"/>
                    </a:schemeClr>
                  </a:outerShdw>
                </a:effectLst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chemeClr val="accent3">
                      <a:alpha val="85000"/>
                    </a:schemeClr>
                  </a:outerShdw>
                </a:effectLst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페이지에서 가장 중요한 것을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>
                <a:outerShdw blurRad="279400" sx="102000" sy="102000" algn="ctr" rotWithShape="0">
                  <a:schemeClr val="accent3">
                    <a:alpha val="85000"/>
                  </a:schemeClr>
                </a:outerShdw>
              </a:effectLst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279400" sx="102000" sy="102000" algn="ctr" rotWithShape="0">
                    <a:schemeClr val="accent3">
                      <a:alpha val="85000"/>
                    </a:schemeClr>
                  </a:outerShdw>
                </a:effectLst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요약하여 적어주세요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D3BB902-1EAF-A93F-F29F-5E2C9BD18AD5}"/>
              </a:ext>
            </a:extLst>
          </p:cNvPr>
          <p:cNvSpPr/>
          <p:nvPr/>
        </p:nvSpPr>
        <p:spPr>
          <a:xfrm>
            <a:off x="3644711" y="2577151"/>
            <a:ext cx="1542853" cy="403381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  <a:lumOff val="5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1D38F38-0EA5-841D-4A22-66A17DEF2ECB}"/>
              </a:ext>
            </a:extLst>
          </p:cNvPr>
          <p:cNvSpPr/>
          <p:nvPr/>
        </p:nvSpPr>
        <p:spPr>
          <a:xfrm>
            <a:off x="5336819" y="2577151"/>
            <a:ext cx="1542853" cy="403381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  <a:lumOff val="5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1FAB08-524A-410E-41CE-EF50638E80D6}"/>
              </a:ext>
            </a:extLst>
          </p:cNvPr>
          <p:cNvSpPr/>
          <p:nvPr/>
        </p:nvSpPr>
        <p:spPr>
          <a:xfrm>
            <a:off x="7004437" y="2577151"/>
            <a:ext cx="1542853" cy="403381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  <a:lumOff val="5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94C7B9-D4E6-F678-2D00-E4E2D6DAE31D}"/>
              </a:ext>
            </a:extLst>
          </p:cNvPr>
          <p:cNvSpPr txBox="1"/>
          <p:nvPr/>
        </p:nvSpPr>
        <p:spPr>
          <a:xfrm>
            <a:off x="3941157" y="2638620"/>
            <a:ext cx="949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C4CE0-D6FD-06F2-38C5-C54C03E614F6}"/>
              </a:ext>
            </a:extLst>
          </p:cNvPr>
          <p:cNvSpPr txBox="1"/>
          <p:nvPr/>
        </p:nvSpPr>
        <p:spPr>
          <a:xfrm>
            <a:off x="5617375" y="2638620"/>
            <a:ext cx="949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7D7625-48EC-34F9-EF39-6D09F532CB16}"/>
              </a:ext>
            </a:extLst>
          </p:cNvPr>
          <p:cNvSpPr txBox="1"/>
          <p:nvPr/>
        </p:nvSpPr>
        <p:spPr>
          <a:xfrm>
            <a:off x="7300883" y="2638620"/>
            <a:ext cx="949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7" name="직사각형 5">
            <a:extLst>
              <a:ext uri="{FF2B5EF4-FFF2-40B4-BE49-F238E27FC236}">
                <a16:creationId xmlns:a16="http://schemas.microsoft.com/office/drawing/2014/main" id="{3B5A3497-0FF2-7480-9167-BE4B16A1E031}"/>
              </a:ext>
            </a:extLst>
          </p:cNvPr>
          <p:cNvSpPr/>
          <p:nvPr/>
        </p:nvSpPr>
        <p:spPr>
          <a:xfrm>
            <a:off x="1520596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81B502-9488-3324-DA87-3976F50C9060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7951946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0ECF587-3095-4F64-1DAB-6E3648B87AC5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25FD38-0589-BC19-D67C-F95178AEBEC3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50FBE-C2E7-B02F-FE8D-1E58ACAAD4A3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32B2F-C020-5A1D-ED06-4F056425281C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45E34-0035-1F6C-B76C-FFB67636CB9A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DB595D-A0EA-3194-3309-9BF44571000F}"/>
              </a:ext>
            </a:extLst>
          </p:cNvPr>
          <p:cNvSpPr/>
          <p:nvPr/>
        </p:nvSpPr>
        <p:spPr>
          <a:xfrm>
            <a:off x="1143353" y="2836643"/>
            <a:ext cx="2099203" cy="32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0AB4CC-724D-00AE-C0CE-428F9D9E007B}"/>
              </a:ext>
            </a:extLst>
          </p:cNvPr>
          <p:cNvSpPr/>
          <p:nvPr/>
        </p:nvSpPr>
        <p:spPr>
          <a:xfrm>
            <a:off x="1747553" y="2393943"/>
            <a:ext cx="890802" cy="8908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래픽 70" descr="기중기 단색으로 채워진">
            <a:extLst>
              <a:ext uri="{FF2B5EF4-FFF2-40B4-BE49-F238E27FC236}">
                <a16:creationId xmlns:a16="http://schemas.microsoft.com/office/drawing/2014/main" id="{D6297DE9-5AC9-FDE9-81FB-56C030CE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1542" y="2637932"/>
            <a:ext cx="402825" cy="4028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21D907-BE03-5EEA-0B7E-B39415185405}"/>
              </a:ext>
            </a:extLst>
          </p:cNvPr>
          <p:cNvSpPr txBox="1"/>
          <p:nvPr/>
        </p:nvSpPr>
        <p:spPr>
          <a:xfrm>
            <a:off x="1506317" y="3708528"/>
            <a:ext cx="137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552DC5-AFBE-F370-CA73-5DC12FE88C82}"/>
              </a:ext>
            </a:extLst>
          </p:cNvPr>
          <p:cNvSpPr txBox="1"/>
          <p:nvPr/>
        </p:nvSpPr>
        <p:spPr>
          <a:xfrm>
            <a:off x="1424613" y="4239737"/>
            <a:ext cx="15366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068F78-C28B-919D-1B9F-A5133B2F167B}"/>
              </a:ext>
            </a:extLst>
          </p:cNvPr>
          <p:cNvSpPr/>
          <p:nvPr/>
        </p:nvSpPr>
        <p:spPr>
          <a:xfrm>
            <a:off x="3745383" y="2836643"/>
            <a:ext cx="2099203" cy="32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23D7AE-D5C2-5839-24A1-DE76AC2E564A}"/>
              </a:ext>
            </a:extLst>
          </p:cNvPr>
          <p:cNvSpPr/>
          <p:nvPr/>
        </p:nvSpPr>
        <p:spPr>
          <a:xfrm>
            <a:off x="4349583" y="2393943"/>
            <a:ext cx="890802" cy="8908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圖形 120" descr="Megaphone">
            <a:extLst>
              <a:ext uri="{FF2B5EF4-FFF2-40B4-BE49-F238E27FC236}">
                <a16:creationId xmlns:a16="http://schemas.microsoft.com/office/drawing/2014/main" id="{A2743C73-190E-870E-FD10-C196DEE95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3572" y="2637932"/>
            <a:ext cx="402825" cy="4028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D64DF1-58E4-9236-0307-B4A94AFE1074}"/>
              </a:ext>
            </a:extLst>
          </p:cNvPr>
          <p:cNvSpPr txBox="1"/>
          <p:nvPr/>
        </p:nvSpPr>
        <p:spPr>
          <a:xfrm>
            <a:off x="4108347" y="3708528"/>
            <a:ext cx="137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1AAA80-1D95-0ACA-7673-D2240FE85467}"/>
              </a:ext>
            </a:extLst>
          </p:cNvPr>
          <p:cNvSpPr txBox="1"/>
          <p:nvPr/>
        </p:nvSpPr>
        <p:spPr>
          <a:xfrm>
            <a:off x="4026643" y="4239737"/>
            <a:ext cx="15366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BB5331-52B1-C08D-4F21-A89DC1A95604}"/>
              </a:ext>
            </a:extLst>
          </p:cNvPr>
          <p:cNvSpPr/>
          <p:nvPr/>
        </p:nvSpPr>
        <p:spPr>
          <a:xfrm>
            <a:off x="6347413" y="2836643"/>
            <a:ext cx="2099203" cy="32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C19FDC2-8D73-CEAD-D167-4A413F95FEAD}"/>
              </a:ext>
            </a:extLst>
          </p:cNvPr>
          <p:cNvSpPr/>
          <p:nvPr/>
        </p:nvSpPr>
        <p:spPr>
          <a:xfrm>
            <a:off x="6951613" y="2393943"/>
            <a:ext cx="890802" cy="8908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Graphic 43" descr="Checkmark">
            <a:extLst>
              <a:ext uri="{FF2B5EF4-FFF2-40B4-BE49-F238E27FC236}">
                <a16:creationId xmlns:a16="http://schemas.microsoft.com/office/drawing/2014/main" id="{5C482B4C-7BD5-6E29-B02E-B1EF0F42D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5602" y="2637932"/>
            <a:ext cx="402825" cy="4028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A805FBE-7BC4-CF1B-1EDC-497ED1BD67A9}"/>
              </a:ext>
            </a:extLst>
          </p:cNvPr>
          <p:cNvSpPr txBox="1"/>
          <p:nvPr/>
        </p:nvSpPr>
        <p:spPr>
          <a:xfrm>
            <a:off x="6710377" y="3708528"/>
            <a:ext cx="137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C92888-D565-5926-78C7-78503999EB28}"/>
              </a:ext>
            </a:extLst>
          </p:cNvPr>
          <p:cNvSpPr txBox="1"/>
          <p:nvPr/>
        </p:nvSpPr>
        <p:spPr>
          <a:xfrm>
            <a:off x="6628673" y="4239737"/>
            <a:ext cx="15366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A5DCAC-D756-83E0-9D2F-2971B0BF546F}"/>
              </a:ext>
            </a:extLst>
          </p:cNvPr>
          <p:cNvSpPr/>
          <p:nvPr/>
        </p:nvSpPr>
        <p:spPr>
          <a:xfrm>
            <a:off x="8949444" y="2836643"/>
            <a:ext cx="2099203" cy="32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9ADDA33-0875-A142-6DE3-5ED6BD6237C6}"/>
              </a:ext>
            </a:extLst>
          </p:cNvPr>
          <p:cNvSpPr/>
          <p:nvPr/>
        </p:nvSpPr>
        <p:spPr>
          <a:xfrm>
            <a:off x="9553644" y="2393943"/>
            <a:ext cx="890802" cy="8908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Graphic 50" descr="User">
            <a:extLst>
              <a:ext uri="{FF2B5EF4-FFF2-40B4-BE49-F238E27FC236}">
                <a16:creationId xmlns:a16="http://schemas.microsoft.com/office/drawing/2014/main" id="{743DAFCD-0479-3E84-2192-7548F56CE6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97633" y="2637932"/>
            <a:ext cx="402825" cy="40282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A74047F-ADFC-492E-8B8E-DD3B5BAE96DD}"/>
              </a:ext>
            </a:extLst>
          </p:cNvPr>
          <p:cNvSpPr txBox="1"/>
          <p:nvPr/>
        </p:nvSpPr>
        <p:spPr>
          <a:xfrm>
            <a:off x="9312408" y="3708528"/>
            <a:ext cx="137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 입력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98A079-6C65-1EF8-9F32-5191EED8AE84}"/>
              </a:ext>
            </a:extLst>
          </p:cNvPr>
          <p:cNvSpPr txBox="1"/>
          <p:nvPr/>
        </p:nvSpPr>
        <p:spPr>
          <a:xfrm>
            <a:off x="9230704" y="4239737"/>
            <a:ext cx="15366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정도가 적당할 것 같네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적어주세요</a:t>
            </a:r>
            <a:r>
              <a:rPr lang="en-US" altLang="ko-KR" sz="125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FF5C53-3782-4B65-B37F-220293117B5F}"/>
              </a:ext>
            </a:extLst>
          </p:cNvPr>
          <p:cNvSpPr txBox="1"/>
          <p:nvPr/>
        </p:nvSpPr>
        <p:spPr>
          <a:xfrm>
            <a:off x="3673393" y="14539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8CC386-BCE1-D816-AE65-AA4EB2608193}"/>
              </a:ext>
            </a:extLst>
          </p:cNvPr>
          <p:cNvSpPr txBox="1"/>
          <p:nvPr/>
        </p:nvSpPr>
        <p:spPr>
          <a:xfrm>
            <a:off x="5284720" y="12018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49BCDA87-962A-4EA8-C6E7-ED773542D6B7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0DA0F-BE3C-C4AD-5CFC-7806F4254734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34329910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3C4B46C5-2ACD-5662-C21A-742EA1815EF6}"/>
              </a:ext>
            </a:extLst>
          </p:cNvPr>
          <p:cNvGrpSpPr/>
          <p:nvPr/>
        </p:nvGrpSpPr>
        <p:grpSpPr>
          <a:xfrm>
            <a:off x="1027290" y="4639993"/>
            <a:ext cx="3036416" cy="1450976"/>
            <a:chOff x="1091629" y="1311273"/>
            <a:chExt cx="3036416" cy="1450976"/>
          </a:xfrm>
        </p:grpSpPr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905801D8-A921-C85E-7163-BD8BA8D1E6A6}"/>
                </a:ext>
              </a:extLst>
            </p:cNvPr>
            <p:cNvSpPr/>
            <p:nvPr/>
          </p:nvSpPr>
          <p:spPr>
            <a:xfrm rot="19879424">
              <a:off x="2425098" y="2412936"/>
              <a:ext cx="1702947" cy="298706"/>
            </a:xfrm>
            <a:prstGeom prst="parallelogram">
              <a:avLst>
                <a:gd name="adj" fmla="val 592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EF6E6A70-86AA-ED99-E4EE-5479C500FB53}"/>
                </a:ext>
              </a:extLst>
            </p:cNvPr>
            <p:cNvSpPr/>
            <p:nvPr/>
          </p:nvSpPr>
          <p:spPr>
            <a:xfrm rot="1720576" flipH="1">
              <a:off x="1091629" y="2412392"/>
              <a:ext cx="1691259" cy="298706"/>
            </a:xfrm>
            <a:prstGeom prst="parallelogram">
              <a:avLst>
                <a:gd name="adj" fmla="val 52110"/>
              </a:avLst>
            </a:prstGeom>
            <a:solidFill>
              <a:schemeClr val="accent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F9042BE0-01B5-20A5-C49A-70B1CDD14AC0}"/>
                </a:ext>
              </a:extLst>
            </p:cNvPr>
            <p:cNvSpPr/>
            <p:nvPr/>
          </p:nvSpPr>
          <p:spPr>
            <a:xfrm>
              <a:off x="1259438" y="1311273"/>
              <a:ext cx="2700000" cy="1450976"/>
            </a:xfrm>
            <a:prstGeom prst="diamond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C28D04-5FFC-4DA8-6100-3D31BEE98DE3}"/>
              </a:ext>
            </a:extLst>
          </p:cNvPr>
          <p:cNvGrpSpPr/>
          <p:nvPr/>
        </p:nvGrpSpPr>
        <p:grpSpPr>
          <a:xfrm>
            <a:off x="1091629" y="3333706"/>
            <a:ext cx="3036416" cy="1450976"/>
            <a:chOff x="1091629" y="3333706"/>
            <a:chExt cx="3036416" cy="1450976"/>
          </a:xfrm>
        </p:grpSpPr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DE2BFE18-631E-AED3-B028-033088A1269E}"/>
                </a:ext>
              </a:extLst>
            </p:cNvPr>
            <p:cNvSpPr/>
            <p:nvPr/>
          </p:nvSpPr>
          <p:spPr>
            <a:xfrm rot="19879424">
              <a:off x="2425098" y="4435369"/>
              <a:ext cx="1702947" cy="298706"/>
            </a:xfrm>
            <a:prstGeom prst="parallelogram">
              <a:avLst>
                <a:gd name="adj" fmla="val 592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평행 사변형 50">
              <a:extLst>
                <a:ext uri="{FF2B5EF4-FFF2-40B4-BE49-F238E27FC236}">
                  <a16:creationId xmlns:a16="http://schemas.microsoft.com/office/drawing/2014/main" id="{DF4041A4-1639-BF7A-449E-CE5DA993BB42}"/>
                </a:ext>
              </a:extLst>
            </p:cNvPr>
            <p:cNvSpPr/>
            <p:nvPr/>
          </p:nvSpPr>
          <p:spPr>
            <a:xfrm rot="1720576" flipH="1">
              <a:off x="1091629" y="4434825"/>
              <a:ext cx="1691259" cy="298706"/>
            </a:xfrm>
            <a:prstGeom prst="parallelogram">
              <a:avLst>
                <a:gd name="adj" fmla="val 52110"/>
              </a:avLst>
            </a:prstGeom>
            <a:solidFill>
              <a:schemeClr val="accent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BC8B66CA-9DBA-9BCC-E1CF-6D2DB1A742DD}"/>
                </a:ext>
              </a:extLst>
            </p:cNvPr>
            <p:cNvSpPr/>
            <p:nvPr/>
          </p:nvSpPr>
          <p:spPr>
            <a:xfrm>
              <a:off x="1259438" y="3333706"/>
              <a:ext cx="2700000" cy="145097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C38186-3737-8EAE-BE63-E6E22520AAC4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E3D374-C91D-A53F-5ECD-569ACA8566A9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A696B-A114-E302-270D-E5F565F99E2C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7729F-0CA2-8CED-3870-967130EB1C81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1EED8-1444-A4B9-D1E1-21B02748C9A5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CD8A2-FAC3-934B-F2AC-7E1CD85A58D7}"/>
              </a:ext>
            </a:extLst>
          </p:cNvPr>
          <p:cNvGrpSpPr/>
          <p:nvPr/>
        </p:nvGrpSpPr>
        <p:grpSpPr>
          <a:xfrm>
            <a:off x="1091629" y="2027419"/>
            <a:ext cx="3036416" cy="1450976"/>
            <a:chOff x="1091629" y="2027419"/>
            <a:chExt cx="3036416" cy="1450976"/>
          </a:xfrm>
        </p:grpSpPr>
        <p:sp>
          <p:nvSpPr>
            <p:cNvPr id="45" name="평행 사변형 44">
              <a:extLst>
                <a:ext uri="{FF2B5EF4-FFF2-40B4-BE49-F238E27FC236}">
                  <a16:creationId xmlns:a16="http://schemas.microsoft.com/office/drawing/2014/main" id="{CBBB244A-F76B-0725-B9B2-3CD822A9836F}"/>
                </a:ext>
              </a:extLst>
            </p:cNvPr>
            <p:cNvSpPr/>
            <p:nvPr/>
          </p:nvSpPr>
          <p:spPr>
            <a:xfrm rot="19879424">
              <a:off x="2425098" y="3129082"/>
              <a:ext cx="1702947" cy="298706"/>
            </a:xfrm>
            <a:prstGeom prst="parallelogram">
              <a:avLst>
                <a:gd name="adj" fmla="val 592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D50F0336-B68D-32DE-CAC9-AC9520CB53D8}"/>
                </a:ext>
              </a:extLst>
            </p:cNvPr>
            <p:cNvSpPr/>
            <p:nvPr/>
          </p:nvSpPr>
          <p:spPr>
            <a:xfrm rot="1720576" flipH="1">
              <a:off x="1091629" y="3128538"/>
              <a:ext cx="1691259" cy="298706"/>
            </a:xfrm>
            <a:prstGeom prst="parallelogram">
              <a:avLst>
                <a:gd name="adj" fmla="val 52110"/>
              </a:avLst>
            </a:prstGeom>
            <a:solidFill>
              <a:schemeClr val="accent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다이아몬드 42">
              <a:extLst>
                <a:ext uri="{FF2B5EF4-FFF2-40B4-BE49-F238E27FC236}">
                  <a16:creationId xmlns:a16="http://schemas.microsoft.com/office/drawing/2014/main" id="{DFCA9A3C-9865-4C37-4C3A-08944A097961}"/>
                </a:ext>
              </a:extLst>
            </p:cNvPr>
            <p:cNvSpPr/>
            <p:nvPr/>
          </p:nvSpPr>
          <p:spPr>
            <a:xfrm>
              <a:off x="1259438" y="2027419"/>
              <a:ext cx="2700000" cy="1450976"/>
            </a:xfrm>
            <a:prstGeom prst="diamond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D0FFCDB-9F90-A016-16CF-E848C293C3EA}"/>
              </a:ext>
            </a:extLst>
          </p:cNvPr>
          <p:cNvSpPr txBox="1"/>
          <p:nvPr/>
        </p:nvSpPr>
        <p:spPr>
          <a:xfrm>
            <a:off x="4766649" y="2642492"/>
            <a:ext cx="5974689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94B3F4-CEF8-9517-37AE-1EF6318D65B2}"/>
              </a:ext>
            </a:extLst>
          </p:cNvPr>
          <p:cNvSpPr txBox="1"/>
          <p:nvPr/>
        </p:nvSpPr>
        <p:spPr>
          <a:xfrm>
            <a:off x="4766650" y="2282440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9C8CB03-0088-9F75-C9DF-903CB8358C4C}"/>
              </a:ext>
            </a:extLst>
          </p:cNvPr>
          <p:cNvSpPr txBox="1"/>
          <p:nvPr/>
        </p:nvSpPr>
        <p:spPr>
          <a:xfrm>
            <a:off x="4766649" y="3966147"/>
            <a:ext cx="5974689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7FD9F5-4B08-F1F7-1F89-EAF105909958}"/>
              </a:ext>
            </a:extLst>
          </p:cNvPr>
          <p:cNvSpPr txBox="1"/>
          <p:nvPr/>
        </p:nvSpPr>
        <p:spPr>
          <a:xfrm>
            <a:off x="4766650" y="3606095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D7333D-64ED-ED17-5FBC-01DDBC747DE4}"/>
              </a:ext>
            </a:extLst>
          </p:cNvPr>
          <p:cNvSpPr txBox="1"/>
          <p:nvPr/>
        </p:nvSpPr>
        <p:spPr>
          <a:xfrm>
            <a:off x="4766649" y="5363132"/>
            <a:ext cx="5974689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B90510-A028-F6B6-758B-886F66E54023}"/>
              </a:ext>
            </a:extLst>
          </p:cNvPr>
          <p:cNvSpPr txBox="1"/>
          <p:nvPr/>
        </p:nvSpPr>
        <p:spPr>
          <a:xfrm>
            <a:off x="4766650" y="5003080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7F3FE34-4151-A2C4-1CE0-C771A2BE68F3}"/>
              </a:ext>
            </a:extLst>
          </p:cNvPr>
          <p:cNvSpPr txBox="1"/>
          <p:nvPr/>
        </p:nvSpPr>
        <p:spPr>
          <a:xfrm>
            <a:off x="3671270" y="1176774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168AA86-2E5D-A76E-B2F1-6CEBFDA66CCD}"/>
              </a:ext>
            </a:extLst>
          </p:cNvPr>
          <p:cNvCxnSpPr/>
          <p:nvPr/>
        </p:nvCxnSpPr>
        <p:spPr>
          <a:xfrm>
            <a:off x="3186540" y="2477313"/>
            <a:ext cx="1399034" cy="0"/>
          </a:xfrm>
          <a:prstGeom prst="straightConnector1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AD843D2-6CB0-3D81-2DCD-67DD01FC64CD}"/>
              </a:ext>
            </a:extLst>
          </p:cNvPr>
          <p:cNvCxnSpPr/>
          <p:nvPr/>
        </p:nvCxnSpPr>
        <p:spPr>
          <a:xfrm>
            <a:off x="3186540" y="3799719"/>
            <a:ext cx="1399034" cy="0"/>
          </a:xfrm>
          <a:prstGeom prst="straightConnector1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1F909BC-8F53-64C8-98BC-F1DB4850463D}"/>
              </a:ext>
            </a:extLst>
          </p:cNvPr>
          <p:cNvCxnSpPr/>
          <p:nvPr/>
        </p:nvCxnSpPr>
        <p:spPr>
          <a:xfrm>
            <a:off x="3186540" y="5188164"/>
            <a:ext cx="1399034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5">
            <a:extLst>
              <a:ext uri="{FF2B5EF4-FFF2-40B4-BE49-F238E27FC236}">
                <a16:creationId xmlns:a16="http://schemas.microsoft.com/office/drawing/2014/main" id="{27D36E70-B63F-B9E6-EB0F-DE6A8308DABB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80553-192C-D2EB-F097-2356B237698B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9930714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C38186-3737-8EAE-BE63-E6E22520AAC4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E3D374-C91D-A53F-5ECD-569ACA8566A9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A696B-A114-E302-270D-E5F565F99E2C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7729F-0CA2-8CED-3870-967130EB1C81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1EED8-1444-A4B9-D1E1-21B02748C9A5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0E53FEC8-F870-E5BF-5EFE-4517C4F01CAA}"/>
              </a:ext>
            </a:extLst>
          </p:cNvPr>
          <p:cNvSpPr/>
          <p:nvPr/>
        </p:nvSpPr>
        <p:spPr>
          <a:xfrm>
            <a:off x="1449283" y="1871277"/>
            <a:ext cx="1675149" cy="1675149"/>
          </a:xfrm>
          <a:prstGeom prst="flowChartConnector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F1D5D2A3-BF24-3F25-A0FC-3B344E299DA9}"/>
              </a:ext>
            </a:extLst>
          </p:cNvPr>
          <p:cNvSpPr/>
          <p:nvPr/>
        </p:nvSpPr>
        <p:spPr>
          <a:xfrm>
            <a:off x="1449283" y="3261824"/>
            <a:ext cx="1675149" cy="1675149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A2D06D1-9C3A-CA1F-135F-2FC14382FB15}"/>
              </a:ext>
            </a:extLst>
          </p:cNvPr>
          <p:cNvSpPr/>
          <p:nvPr/>
        </p:nvSpPr>
        <p:spPr>
          <a:xfrm>
            <a:off x="1449283" y="4652371"/>
            <a:ext cx="1675149" cy="1675149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C14EBE8-E268-8FCD-DBB5-F4D87F5E8709}"/>
              </a:ext>
            </a:extLst>
          </p:cNvPr>
          <p:cNvCxnSpPr/>
          <p:nvPr/>
        </p:nvCxnSpPr>
        <p:spPr>
          <a:xfrm>
            <a:off x="2286857" y="2708851"/>
            <a:ext cx="0" cy="1390547"/>
          </a:xfrm>
          <a:prstGeom prst="straightConnector1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1FE2998-34EE-F709-8469-C8F92DBCE7EB}"/>
              </a:ext>
            </a:extLst>
          </p:cNvPr>
          <p:cNvCxnSpPr/>
          <p:nvPr/>
        </p:nvCxnSpPr>
        <p:spPr>
          <a:xfrm>
            <a:off x="2286857" y="4099398"/>
            <a:ext cx="0" cy="1390547"/>
          </a:xfrm>
          <a:prstGeom prst="straightConnector1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18957B0-22E9-ABC5-0AF5-17A4A333D3F0}"/>
              </a:ext>
            </a:extLst>
          </p:cNvPr>
          <p:cNvSpPr/>
          <p:nvPr/>
        </p:nvSpPr>
        <p:spPr>
          <a:xfrm>
            <a:off x="4008710" y="2392554"/>
            <a:ext cx="632594" cy="632594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76046A-7CEC-61FA-667F-45F596D5AC23}"/>
              </a:ext>
            </a:extLst>
          </p:cNvPr>
          <p:cNvSpPr/>
          <p:nvPr/>
        </p:nvSpPr>
        <p:spPr>
          <a:xfrm>
            <a:off x="4008710" y="3759577"/>
            <a:ext cx="632594" cy="63259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BA1E1B-2676-FCFC-52A0-83967D082375}"/>
              </a:ext>
            </a:extLst>
          </p:cNvPr>
          <p:cNvSpPr/>
          <p:nvPr/>
        </p:nvSpPr>
        <p:spPr>
          <a:xfrm>
            <a:off x="4008710" y="5173648"/>
            <a:ext cx="632594" cy="63259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01CEA-2428-5587-4284-626B4FFB2589}"/>
              </a:ext>
            </a:extLst>
          </p:cNvPr>
          <p:cNvSpPr txBox="1"/>
          <p:nvPr/>
        </p:nvSpPr>
        <p:spPr>
          <a:xfrm>
            <a:off x="4766649" y="2718172"/>
            <a:ext cx="5974689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51372E-E5B8-F4CC-CA75-CDDDF18DA18B}"/>
              </a:ext>
            </a:extLst>
          </p:cNvPr>
          <p:cNvSpPr txBox="1"/>
          <p:nvPr/>
        </p:nvSpPr>
        <p:spPr>
          <a:xfrm>
            <a:off x="4766650" y="2358120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pic>
        <p:nvPicPr>
          <p:cNvPr id="25" name="그래픽 24" descr="서적 단색으로 채워진">
            <a:extLst>
              <a:ext uri="{FF2B5EF4-FFF2-40B4-BE49-F238E27FC236}">
                <a16:creationId xmlns:a16="http://schemas.microsoft.com/office/drawing/2014/main" id="{7DC600A7-B531-7ABC-D561-E97A18877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051" y="3896918"/>
            <a:ext cx="357912" cy="357912"/>
          </a:xfrm>
          <a:prstGeom prst="rect">
            <a:avLst/>
          </a:prstGeom>
        </p:spPr>
      </p:pic>
      <p:pic>
        <p:nvPicPr>
          <p:cNvPr id="27" name="그래픽 26" descr="선반 위의 책 단색으로 채워진">
            <a:extLst>
              <a:ext uri="{FF2B5EF4-FFF2-40B4-BE49-F238E27FC236}">
                <a16:creationId xmlns:a16="http://schemas.microsoft.com/office/drawing/2014/main" id="{1DA6DE88-3870-623F-E09F-95973BC6A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6051" y="5310989"/>
            <a:ext cx="357912" cy="357912"/>
          </a:xfrm>
          <a:prstGeom prst="rect">
            <a:avLst/>
          </a:prstGeom>
        </p:spPr>
      </p:pic>
      <p:pic>
        <p:nvPicPr>
          <p:cNvPr id="29" name="그래픽 28" descr="상자 단색으로 채워진">
            <a:extLst>
              <a:ext uri="{FF2B5EF4-FFF2-40B4-BE49-F238E27FC236}">
                <a16:creationId xmlns:a16="http://schemas.microsoft.com/office/drawing/2014/main" id="{3B56DDB2-8559-2CE6-BC31-C11D46D31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6051" y="2529895"/>
            <a:ext cx="357912" cy="3579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154EE4-FC7A-7257-534A-68547C7327C2}"/>
              </a:ext>
            </a:extLst>
          </p:cNvPr>
          <p:cNvSpPr txBox="1"/>
          <p:nvPr/>
        </p:nvSpPr>
        <p:spPr>
          <a:xfrm>
            <a:off x="4766649" y="4059669"/>
            <a:ext cx="5974689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D1BBE6-0973-4704-D6EC-76C769C61C99}"/>
              </a:ext>
            </a:extLst>
          </p:cNvPr>
          <p:cNvSpPr txBox="1"/>
          <p:nvPr/>
        </p:nvSpPr>
        <p:spPr>
          <a:xfrm>
            <a:off x="4766650" y="3699617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88EC44-F37E-2171-FB0D-4397EB023D5C}"/>
              </a:ext>
            </a:extLst>
          </p:cNvPr>
          <p:cNvSpPr txBox="1"/>
          <p:nvPr/>
        </p:nvSpPr>
        <p:spPr>
          <a:xfrm>
            <a:off x="4766649" y="5465487"/>
            <a:ext cx="5974689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F8C6B3-4F6D-433E-7401-BD43B8F06F69}"/>
              </a:ext>
            </a:extLst>
          </p:cNvPr>
          <p:cNvSpPr txBox="1"/>
          <p:nvPr/>
        </p:nvSpPr>
        <p:spPr>
          <a:xfrm>
            <a:off x="4766650" y="5105435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18633B-2FBB-5B05-FACB-9C1EF3A4A64E}"/>
              </a:ext>
            </a:extLst>
          </p:cNvPr>
          <p:cNvSpPr txBox="1"/>
          <p:nvPr/>
        </p:nvSpPr>
        <p:spPr>
          <a:xfrm>
            <a:off x="3673393" y="1176774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4" name="직사각형 5">
            <a:extLst>
              <a:ext uri="{FF2B5EF4-FFF2-40B4-BE49-F238E27FC236}">
                <a16:creationId xmlns:a16="http://schemas.microsoft.com/office/drawing/2014/main" id="{9841594E-E5DB-956C-3B08-D2D1678D6E2C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F9608-F50D-427D-1987-BB06174EA42A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507918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C38186-3737-8EAE-BE63-E6E22520AAC4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E3D374-C91D-A53F-5ECD-569ACA8566A9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A696B-A114-E302-270D-E5F565F99E2C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7729F-0CA2-8CED-3870-967130EB1C81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1EED8-1444-A4B9-D1E1-21B02748C9A5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4F8F6B96-972B-F102-ADF3-3A2EEA9E8CE9}"/>
              </a:ext>
            </a:extLst>
          </p:cNvPr>
          <p:cNvGraphicFramePr/>
          <p:nvPr/>
        </p:nvGraphicFramePr>
        <p:xfrm>
          <a:off x="611263" y="2224947"/>
          <a:ext cx="5570532" cy="4243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2B6AF9B-9B50-DB7A-98CE-6CA1B9846CA0}"/>
              </a:ext>
            </a:extLst>
          </p:cNvPr>
          <p:cNvSpPr txBox="1"/>
          <p:nvPr/>
        </p:nvSpPr>
        <p:spPr>
          <a:xfrm>
            <a:off x="626606" y="1301578"/>
            <a:ext cx="48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solidFill>
                  <a:schemeClr val="accent3"/>
                </a:solidFill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타이틀을 입력해주세요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67D49-F5E0-43AA-A5DF-0E4C1FBB3730}"/>
              </a:ext>
            </a:extLst>
          </p:cNvPr>
          <p:cNvSpPr txBox="1"/>
          <p:nvPr/>
        </p:nvSpPr>
        <p:spPr>
          <a:xfrm>
            <a:off x="626606" y="104949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제목을 적어주세요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1B6CB77-F610-E4AC-4A37-06EDF2D7630E}"/>
              </a:ext>
            </a:extLst>
          </p:cNvPr>
          <p:cNvSpPr/>
          <p:nvPr/>
        </p:nvSpPr>
        <p:spPr>
          <a:xfrm>
            <a:off x="6608115" y="4267203"/>
            <a:ext cx="2494206" cy="1762272"/>
          </a:xfrm>
          <a:prstGeom prst="roundRect">
            <a:avLst>
              <a:gd name="adj" fmla="val 8123"/>
            </a:avLst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164175B-6BF8-386B-7D6C-40654D656AEF}"/>
              </a:ext>
            </a:extLst>
          </p:cNvPr>
          <p:cNvCxnSpPr>
            <a:cxnSpLocks/>
          </p:cNvCxnSpPr>
          <p:nvPr/>
        </p:nvCxnSpPr>
        <p:spPr>
          <a:xfrm>
            <a:off x="7855218" y="4356339"/>
            <a:ext cx="0" cy="158400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막대 그래프 상향 추세 단색으로 채워진">
            <a:extLst>
              <a:ext uri="{FF2B5EF4-FFF2-40B4-BE49-F238E27FC236}">
                <a16:creationId xmlns:a16="http://schemas.microsoft.com/office/drawing/2014/main" id="{16CF45C8-BDA0-F9A6-EDA2-9BA78677D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8192" y="4743835"/>
            <a:ext cx="809009" cy="8090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9EAF2D-DC68-24A1-DC9B-097BBA77D386}"/>
              </a:ext>
            </a:extLst>
          </p:cNvPr>
          <p:cNvSpPr txBox="1"/>
          <p:nvPr/>
        </p:nvSpPr>
        <p:spPr>
          <a:xfrm>
            <a:off x="6695907" y="4735438"/>
            <a:ext cx="91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E93244-4BC6-D288-F35A-2922A76DAD51}"/>
              </a:ext>
            </a:extLst>
          </p:cNvPr>
          <p:cNvSpPr txBox="1"/>
          <p:nvPr/>
        </p:nvSpPr>
        <p:spPr>
          <a:xfrm>
            <a:off x="6695907" y="5056002"/>
            <a:ext cx="1142781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키워드에 대한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설명을 해주세요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0" name="그래픽 29" descr="배지 체크 표시1 단색으로 채워진">
            <a:extLst>
              <a:ext uri="{FF2B5EF4-FFF2-40B4-BE49-F238E27FC236}">
                <a16:creationId xmlns:a16="http://schemas.microsoft.com/office/drawing/2014/main" id="{94B6DE05-1E21-8757-5F2F-16C409197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3130" y="4433398"/>
            <a:ext cx="259447" cy="259447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BB2373E-416A-C3CA-2F51-FAFC3FD1C98D}"/>
              </a:ext>
            </a:extLst>
          </p:cNvPr>
          <p:cNvSpPr/>
          <p:nvPr/>
        </p:nvSpPr>
        <p:spPr>
          <a:xfrm>
            <a:off x="9349678" y="4267203"/>
            <a:ext cx="2494206" cy="1762272"/>
          </a:xfrm>
          <a:prstGeom prst="roundRect">
            <a:avLst>
              <a:gd name="adj" fmla="val 8123"/>
            </a:avLst>
          </a:prstGeom>
          <a:solidFill>
            <a:schemeClr val="accent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50A4260-8A46-0D93-059B-05EB364AE929}"/>
              </a:ext>
            </a:extLst>
          </p:cNvPr>
          <p:cNvCxnSpPr>
            <a:cxnSpLocks/>
          </p:cNvCxnSpPr>
          <p:nvPr/>
        </p:nvCxnSpPr>
        <p:spPr>
          <a:xfrm>
            <a:off x="10596781" y="4356339"/>
            <a:ext cx="0" cy="158400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그래픽 32">
            <a:extLst>
              <a:ext uri="{FF2B5EF4-FFF2-40B4-BE49-F238E27FC236}">
                <a16:creationId xmlns:a16="http://schemas.microsoft.com/office/drawing/2014/main" id="{7F812E08-1017-7F25-780B-170728EFD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819755" y="4743835"/>
            <a:ext cx="809009" cy="8090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304A121-8349-6C1A-2802-662E50448B72}"/>
              </a:ext>
            </a:extLst>
          </p:cNvPr>
          <p:cNvSpPr txBox="1"/>
          <p:nvPr/>
        </p:nvSpPr>
        <p:spPr>
          <a:xfrm>
            <a:off x="9437470" y="4735438"/>
            <a:ext cx="91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200FEE-D70D-3963-D111-1D129968CD44}"/>
              </a:ext>
            </a:extLst>
          </p:cNvPr>
          <p:cNvSpPr txBox="1"/>
          <p:nvPr/>
        </p:nvSpPr>
        <p:spPr>
          <a:xfrm>
            <a:off x="9437470" y="5056002"/>
            <a:ext cx="1142781" cy="61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키워드에 대한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설명을 해주세요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6" name="그래픽 35" descr="배지 체크 표시1 단색으로 채워진">
            <a:extLst>
              <a:ext uri="{FF2B5EF4-FFF2-40B4-BE49-F238E27FC236}">
                <a16:creationId xmlns:a16="http://schemas.microsoft.com/office/drawing/2014/main" id="{996FCE47-CDC5-DDEA-DE75-302673BB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4693" y="4433398"/>
            <a:ext cx="259447" cy="25944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9771E48-EBDA-6751-F244-04D80062DB29}"/>
              </a:ext>
            </a:extLst>
          </p:cNvPr>
          <p:cNvSpPr txBox="1"/>
          <p:nvPr/>
        </p:nvSpPr>
        <p:spPr>
          <a:xfrm>
            <a:off x="6514033" y="2614030"/>
            <a:ext cx="5196213" cy="1167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길게 적어주세요</a:t>
            </a:r>
            <a:r>
              <a:rPr lang="en-US" altLang="ko-KR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1-2</a:t>
            </a:r>
            <a:r>
              <a:rPr lang="ko-KR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줄 정도면 적당할 것 같아요</a:t>
            </a:r>
            <a:endParaRPr lang="en-US" altLang="ko-KR" sz="1200" dirty="0">
              <a:solidFill>
                <a:srgbClr val="000000">
                  <a:lumMod val="65000"/>
                  <a:lumOff val="35000"/>
                </a:srgbClr>
              </a:solidFill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D1178A-550B-89CE-40FB-DDEA34373A62}"/>
              </a:ext>
            </a:extLst>
          </p:cNvPr>
          <p:cNvSpPr txBox="1"/>
          <p:nvPr/>
        </p:nvSpPr>
        <p:spPr>
          <a:xfrm>
            <a:off x="6514034" y="2253978"/>
            <a:ext cx="20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키워드를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 적어주세요</a:t>
            </a: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39223D6A-2D2A-235F-D84E-9D38D71EA9A8}"/>
              </a:ext>
            </a:extLst>
          </p:cNvPr>
          <p:cNvSpPr/>
          <p:nvPr/>
        </p:nvSpPr>
        <p:spPr>
          <a:xfrm>
            <a:off x="3293605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E2EE7-DAD1-479C-E8E1-66385AFA6ABD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01244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4B4F89-53A2-D17F-3F3D-23731BF6DAA0}"/>
              </a:ext>
            </a:extLst>
          </p:cNvPr>
          <p:cNvCxnSpPr>
            <a:cxnSpLocks/>
          </p:cNvCxnSpPr>
          <p:nvPr/>
        </p:nvCxnSpPr>
        <p:spPr>
          <a:xfrm>
            <a:off x="599661" y="755374"/>
            <a:ext cx="10992679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FF841B-34DB-813B-DAFC-9F659F455A1B}"/>
              </a:ext>
            </a:extLst>
          </p:cNvPr>
          <p:cNvSpPr txBox="1"/>
          <p:nvPr/>
        </p:nvSpPr>
        <p:spPr>
          <a:xfrm>
            <a:off x="549966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F8892-36D0-DD19-9A12-3DA53562E92F}"/>
              </a:ext>
            </a:extLst>
          </p:cNvPr>
          <p:cNvSpPr txBox="1"/>
          <p:nvPr/>
        </p:nvSpPr>
        <p:spPr>
          <a:xfrm>
            <a:off x="1449283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7B3A1-5E5E-6158-1B74-803EF31CB27A}"/>
              </a:ext>
            </a:extLst>
          </p:cNvPr>
          <p:cNvSpPr txBox="1"/>
          <p:nvPr/>
        </p:nvSpPr>
        <p:spPr>
          <a:xfrm>
            <a:off x="2348600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3F3FD-A7C9-BFA1-A200-88DF206E9CB8}"/>
              </a:ext>
            </a:extLst>
          </p:cNvPr>
          <p:cNvSpPr txBox="1"/>
          <p:nvPr/>
        </p:nvSpPr>
        <p:spPr>
          <a:xfrm>
            <a:off x="3247917" y="41921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목차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4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이름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CAC6DB-F8BB-A17E-456D-5D46D9BFF8AA}"/>
              </a:ext>
            </a:extLst>
          </p:cNvPr>
          <p:cNvSpPr/>
          <p:nvPr/>
        </p:nvSpPr>
        <p:spPr>
          <a:xfrm>
            <a:off x="3444240" y="2453160"/>
            <a:ext cx="8158260" cy="660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72F5D36-D6F6-B276-0609-91E34CDBDC2B}"/>
              </a:ext>
            </a:extLst>
          </p:cNvPr>
          <p:cNvSpPr/>
          <p:nvPr/>
        </p:nvSpPr>
        <p:spPr>
          <a:xfrm>
            <a:off x="3444240" y="3222908"/>
            <a:ext cx="8158260" cy="21335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6C53DF-990D-86F1-0FD5-B91A9C6DE882}"/>
              </a:ext>
            </a:extLst>
          </p:cNvPr>
          <p:cNvSpPr/>
          <p:nvPr/>
        </p:nvSpPr>
        <p:spPr>
          <a:xfrm>
            <a:off x="3444240" y="5465862"/>
            <a:ext cx="8158260" cy="660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6505EB8-4803-4530-0120-923B70B3F14B}"/>
              </a:ext>
            </a:extLst>
          </p:cNvPr>
          <p:cNvCxnSpPr/>
          <p:nvPr/>
        </p:nvCxnSpPr>
        <p:spPr>
          <a:xfrm>
            <a:off x="1717040" y="4346599"/>
            <a:ext cx="1727200" cy="1"/>
          </a:xfrm>
          <a:prstGeom prst="straightConnector1">
            <a:avLst/>
          </a:prstGeom>
          <a:ln>
            <a:solidFill>
              <a:schemeClr val="accent3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4A39A6-7812-9F8E-21B7-9C967CB2731E}"/>
              </a:ext>
            </a:extLst>
          </p:cNvPr>
          <p:cNvGrpSpPr/>
          <p:nvPr/>
        </p:nvGrpSpPr>
        <p:grpSpPr>
          <a:xfrm>
            <a:off x="-1331665" y="2380745"/>
            <a:ext cx="3801009" cy="3803272"/>
            <a:chOff x="1329821" y="2411225"/>
            <a:chExt cx="3801009" cy="3803272"/>
          </a:xfrm>
        </p:grpSpPr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C395CD2F-189B-F237-5E21-BF300B111092}"/>
                </a:ext>
              </a:extLst>
            </p:cNvPr>
            <p:cNvSpPr/>
            <p:nvPr/>
          </p:nvSpPr>
          <p:spPr>
            <a:xfrm>
              <a:off x="1329821" y="2411225"/>
              <a:ext cx="3765826" cy="3765826"/>
            </a:xfrm>
            <a:prstGeom prst="blockArc">
              <a:avLst>
                <a:gd name="adj1" fmla="val 16230623"/>
                <a:gd name="adj2" fmla="val 19402914"/>
                <a:gd name="adj3" fmla="val 25575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막힌 원호 14">
              <a:extLst>
                <a:ext uri="{FF2B5EF4-FFF2-40B4-BE49-F238E27FC236}">
                  <a16:creationId xmlns:a16="http://schemas.microsoft.com/office/drawing/2014/main" id="{E79CF1D1-7499-E2DC-C423-50767233E4D9}"/>
                </a:ext>
              </a:extLst>
            </p:cNvPr>
            <p:cNvSpPr/>
            <p:nvPr/>
          </p:nvSpPr>
          <p:spPr>
            <a:xfrm flipV="1">
              <a:off x="1332714" y="2448671"/>
              <a:ext cx="3765826" cy="3765826"/>
            </a:xfrm>
            <a:prstGeom prst="blockArc">
              <a:avLst>
                <a:gd name="adj1" fmla="val 16230623"/>
                <a:gd name="adj2" fmla="val 19402914"/>
                <a:gd name="adj3" fmla="val 25575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5D98A067-328B-7047-C128-96234835F9F3}"/>
                </a:ext>
              </a:extLst>
            </p:cNvPr>
            <p:cNvSpPr/>
            <p:nvPr/>
          </p:nvSpPr>
          <p:spPr>
            <a:xfrm>
              <a:off x="1365004" y="2424868"/>
              <a:ext cx="3765826" cy="3765826"/>
            </a:xfrm>
            <a:prstGeom prst="blockArc">
              <a:avLst>
                <a:gd name="adj1" fmla="val 19418476"/>
                <a:gd name="adj2" fmla="val 2212282"/>
                <a:gd name="adj3" fmla="val 2616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47472E7-66CB-E25B-90CD-C34F1F9E2CB3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717040" y="2783354"/>
            <a:ext cx="1727200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29B904E-57E7-9E6B-D01F-01D5B384DB00}"/>
              </a:ext>
            </a:extLst>
          </p:cNvPr>
          <p:cNvCxnSpPr/>
          <p:nvPr/>
        </p:nvCxnSpPr>
        <p:spPr>
          <a:xfrm>
            <a:off x="1717040" y="5796055"/>
            <a:ext cx="1727200" cy="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그래픽 58" descr="인공 지능 단색으로 채워진">
            <a:extLst>
              <a:ext uri="{FF2B5EF4-FFF2-40B4-BE49-F238E27FC236}">
                <a16:creationId xmlns:a16="http://schemas.microsoft.com/office/drawing/2014/main" id="{387D897B-5C3F-0CA1-CE16-660268595B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101" y="2729414"/>
            <a:ext cx="568960" cy="568960"/>
          </a:xfrm>
          <a:prstGeom prst="rect">
            <a:avLst/>
          </a:prstGeom>
        </p:spPr>
      </p:pic>
      <p:pic>
        <p:nvPicPr>
          <p:cNvPr id="61" name="그래픽 60" descr="배지 1 단색으로 채워진">
            <a:extLst>
              <a:ext uri="{FF2B5EF4-FFF2-40B4-BE49-F238E27FC236}">
                <a16:creationId xmlns:a16="http://schemas.microsoft.com/office/drawing/2014/main" id="{0D445056-936A-4516-A430-B7D8157BAF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0513" y="2639174"/>
            <a:ext cx="288360" cy="288360"/>
          </a:xfrm>
          <a:prstGeom prst="rect">
            <a:avLst/>
          </a:prstGeom>
        </p:spPr>
      </p:pic>
      <p:pic>
        <p:nvPicPr>
          <p:cNvPr id="63" name="그래픽 62" descr="배지 단색으로 채워진">
            <a:extLst>
              <a:ext uri="{FF2B5EF4-FFF2-40B4-BE49-F238E27FC236}">
                <a16:creationId xmlns:a16="http://schemas.microsoft.com/office/drawing/2014/main" id="{DC7F4DBF-BF35-ECF3-F4AA-ECBA0A91AC7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0513" y="3415150"/>
            <a:ext cx="288360" cy="288360"/>
          </a:xfrm>
          <a:prstGeom prst="rect">
            <a:avLst/>
          </a:prstGeom>
        </p:spPr>
      </p:pic>
      <p:pic>
        <p:nvPicPr>
          <p:cNvPr id="65" name="그래픽 64" descr="배지 3 단색으로 채워진">
            <a:extLst>
              <a:ext uri="{FF2B5EF4-FFF2-40B4-BE49-F238E27FC236}">
                <a16:creationId xmlns:a16="http://schemas.microsoft.com/office/drawing/2014/main" id="{DB84E35F-232B-41A2-995B-750DBDAE152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166" y="5651875"/>
            <a:ext cx="288360" cy="288360"/>
          </a:xfrm>
          <a:prstGeom prst="rect">
            <a:avLst/>
          </a:prstGeom>
        </p:spPr>
      </p:pic>
      <p:pic>
        <p:nvPicPr>
          <p:cNvPr id="66" name="그래픽 65" descr="Megaphone">
            <a:extLst>
              <a:ext uri="{FF2B5EF4-FFF2-40B4-BE49-F238E27FC236}">
                <a16:creationId xmlns:a16="http://schemas.microsoft.com/office/drawing/2014/main" id="{DABD62A6-DD24-EB88-00DD-B8A96DDEDC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37129" y="4002716"/>
            <a:ext cx="568960" cy="568960"/>
          </a:xfrm>
          <a:prstGeom prst="rect">
            <a:avLst/>
          </a:prstGeom>
        </p:spPr>
      </p:pic>
      <p:pic>
        <p:nvPicPr>
          <p:cNvPr id="67" name="그래픽 66" descr="Radio microphone">
            <a:extLst>
              <a:ext uri="{FF2B5EF4-FFF2-40B4-BE49-F238E27FC236}">
                <a16:creationId xmlns:a16="http://schemas.microsoft.com/office/drawing/2014/main" id="{931BB2E1-AE67-AADE-A297-A95BB8DFD25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0483" y="5227095"/>
            <a:ext cx="568960" cy="56896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B1076EA-954E-B311-585F-29EE1EF4425B}"/>
              </a:ext>
            </a:extLst>
          </p:cNvPr>
          <p:cNvSpPr txBox="1"/>
          <p:nvPr/>
        </p:nvSpPr>
        <p:spPr>
          <a:xfrm>
            <a:off x="3995973" y="2629465"/>
            <a:ext cx="4457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요약하여 적어주세요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40705BF-5BDF-0A45-2D5B-CB305A9DCD5B}"/>
              </a:ext>
            </a:extLst>
          </p:cNvPr>
          <p:cNvSpPr txBox="1"/>
          <p:nvPr/>
        </p:nvSpPr>
        <p:spPr>
          <a:xfrm>
            <a:off x="4015851" y="3822880"/>
            <a:ext cx="5817483" cy="1212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 전하고자 하는 내용을 자세하게 입력해주세요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프리젠테이션 3 Light" pitchFamily="2" charset="-127"/>
                <a:ea typeface="프리젠테이션 3 Light" pitchFamily="2" charset="-127"/>
                <a:cs typeface="Pretendard Light" panose="02000403000000020004" pitchFamily="2" charset="-127"/>
              </a:rPr>
              <a:t>!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프리젠테이션 3 Light" pitchFamily="2" charset="-127"/>
              <a:ea typeface="프리젠테이션 3 Light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B76D55-8B80-8CA8-1419-5D38BEF6606B}"/>
              </a:ext>
            </a:extLst>
          </p:cNvPr>
          <p:cNvSpPr txBox="1"/>
          <p:nvPr/>
        </p:nvSpPr>
        <p:spPr>
          <a:xfrm>
            <a:off x="3995973" y="5648811"/>
            <a:ext cx="4457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요약하여 적어주세요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46CF70-5F8C-8D60-678D-6825687251D7}"/>
              </a:ext>
            </a:extLst>
          </p:cNvPr>
          <p:cNvSpPr txBox="1"/>
          <p:nvPr/>
        </p:nvSpPr>
        <p:spPr>
          <a:xfrm>
            <a:off x="3995973" y="3405744"/>
            <a:ext cx="4457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2" charset="-127"/>
              </a:rPr>
              <a:t>해당 데이터에 대한 제목이나 내용을 요약하여 적어주세요</a:t>
            </a:r>
          </a:p>
        </p:txBody>
      </p:sp>
      <p:sp>
        <p:nvSpPr>
          <p:cNvPr id="75" name="부분 원형 74">
            <a:extLst>
              <a:ext uri="{FF2B5EF4-FFF2-40B4-BE49-F238E27FC236}">
                <a16:creationId xmlns:a16="http://schemas.microsoft.com/office/drawing/2014/main" id="{37DD7A1C-F8F6-F5E4-73D2-D753FDD36928}"/>
              </a:ext>
            </a:extLst>
          </p:cNvPr>
          <p:cNvSpPr/>
          <p:nvPr/>
        </p:nvSpPr>
        <p:spPr>
          <a:xfrm>
            <a:off x="-245257" y="3472566"/>
            <a:ext cx="1613329" cy="1613329"/>
          </a:xfrm>
          <a:prstGeom prst="pie">
            <a:avLst>
              <a:gd name="adj1" fmla="val 16174301"/>
              <a:gd name="adj2" fmla="val 5400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D3F87-2B47-71F1-7513-6FCCED9D27E6}"/>
              </a:ext>
            </a:extLst>
          </p:cNvPr>
          <p:cNvSpPr txBox="1"/>
          <p:nvPr/>
        </p:nvSpPr>
        <p:spPr>
          <a:xfrm>
            <a:off x="2368826" y="1208783"/>
            <a:ext cx="7454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해당 페이지에서 </a:t>
            </a:r>
            <a:r>
              <a:rPr kumimoji="0" lang="ko-KR" altLang="en-US" sz="2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가장 중요한 내용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을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요약해주세요</a:t>
            </a:r>
          </a:p>
        </p:txBody>
      </p:sp>
      <p:sp>
        <p:nvSpPr>
          <p:cNvPr id="2" name="직사각형 5">
            <a:extLst>
              <a:ext uri="{FF2B5EF4-FFF2-40B4-BE49-F238E27FC236}">
                <a16:creationId xmlns:a16="http://schemas.microsoft.com/office/drawing/2014/main" id="{FB6C3E67-9EB0-151B-EC60-B8A5EB9FDB8C}"/>
              </a:ext>
            </a:extLst>
          </p:cNvPr>
          <p:cNvSpPr/>
          <p:nvPr/>
        </p:nvSpPr>
        <p:spPr>
          <a:xfrm>
            <a:off x="2394288" y="755374"/>
            <a:ext cx="667164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BC5C0-C38A-58EE-1725-EE7DE2231A40}"/>
              </a:ext>
            </a:extLst>
          </p:cNvPr>
          <p:cNvSpPr txBox="1"/>
          <p:nvPr/>
        </p:nvSpPr>
        <p:spPr>
          <a:xfrm>
            <a:off x="10248933" y="41921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발표 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9548131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미스터 피피티 16_YELLOW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FFFFF"/>
      </a:accent1>
      <a:accent2>
        <a:srgbClr val="000000"/>
      </a:accent2>
      <a:accent3>
        <a:srgbClr val="FFCD01"/>
      </a:accent3>
      <a:accent4>
        <a:srgbClr val="F3F3F3"/>
      </a:accent4>
      <a:accent5>
        <a:srgbClr val="FFFF00"/>
      </a:accent5>
      <a:accent6>
        <a:srgbClr val="FFFF00"/>
      </a:accent6>
      <a:hlink>
        <a:srgbClr val="FFFF00"/>
      </a:hlink>
      <a:folHlink>
        <a:srgbClr val="FFFF00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8b04b1-2182-4f7d-b6e2-c184ae7aedc5">
      <Terms xmlns="http://schemas.microsoft.com/office/infopath/2007/PartnerControls"/>
    </lcf76f155ced4ddcb4097134ff3c332f>
    <TaxCatchAll xmlns="a284b5e2-a014-447d-bef5-fb0af5b3093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19864610C2B54F8DD4AFFAA1623265" ma:contentTypeVersion="13" ma:contentTypeDescription="Create a new document." ma:contentTypeScope="" ma:versionID="db848a5ac448044515dc56f938f1e24c">
  <xsd:schema xmlns:xsd="http://www.w3.org/2001/XMLSchema" xmlns:xs="http://www.w3.org/2001/XMLSchema" xmlns:p="http://schemas.microsoft.com/office/2006/metadata/properties" xmlns:ns2="6f8b04b1-2182-4f7d-b6e2-c184ae7aedc5" xmlns:ns3="a284b5e2-a014-447d-bef5-fb0af5b3093c" targetNamespace="http://schemas.microsoft.com/office/2006/metadata/properties" ma:root="true" ma:fieldsID="1b527c1c27f0d6a8c013b20b71fe9cd4" ns2:_="" ns3:_="">
    <xsd:import namespace="6f8b04b1-2182-4f7d-b6e2-c184ae7aedc5"/>
    <xsd:import namespace="a284b5e2-a014-447d-bef5-fb0af5b30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b04b1-2182-4f7d-b6e2-c184ae7ae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5b57115-79e1-4167-a855-12fb57de07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4b5e2-a014-447d-bef5-fb0af5b3093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51992a4-bb2e-4226-9593-a15e9231b038}" ma:internalName="TaxCatchAll" ma:showField="CatchAllData" ma:web="a284b5e2-a014-447d-bef5-fb0af5b309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61D513-76BE-4DE5-ACC8-AA0207542F63}">
  <ds:schemaRefs>
    <ds:schemaRef ds:uri="6f8b04b1-2182-4f7d-b6e2-c184ae7aedc5"/>
    <ds:schemaRef ds:uri="a284b5e2-a014-447d-bef5-fb0af5b3093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CE198D-6994-4944-A730-6FD8D55497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721876-2A5E-44BA-9E7C-D9BD7FF0A0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b04b1-2182-4f7d-b6e2-c184ae7aedc5"/>
    <ds:schemaRef ds:uri="a284b5e2-a014-447d-bef5-fb0af5b309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5980</Words>
  <Application>Microsoft Office PowerPoint</Application>
  <PresentationFormat>와이드스크린</PresentationFormat>
  <Paragraphs>1520</Paragraphs>
  <Slides>83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2" baseType="lpstr">
      <vt:lpstr>프리젠테이션 6 SemiBold</vt:lpstr>
      <vt:lpstr>맑은 고딕</vt:lpstr>
      <vt:lpstr>프리젠테이션 8 ExtraBold</vt:lpstr>
      <vt:lpstr>프리젠테이션 9 Black</vt:lpstr>
      <vt:lpstr>프리젠테이션 7 Bold</vt:lpstr>
      <vt:lpstr>프리젠테이션 3 Light</vt:lpstr>
      <vt:lpstr>Arial</vt:lpstr>
      <vt:lpstr>프리젠테이션 5 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정민</dc:creator>
  <cp:lastModifiedBy>김 혜민</cp:lastModifiedBy>
  <cp:revision>4</cp:revision>
  <dcterms:created xsi:type="dcterms:W3CDTF">2024-04-30T00:34:54Z</dcterms:created>
  <dcterms:modified xsi:type="dcterms:W3CDTF">2024-11-04T01:24:16Z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0x0101009919864610C2B54F8DD4AFFAA1623265</vt:lpwstr>
  </property>
  <property fmtid="{D5CDD505-2E9C-101B-9397-08002B2CF9AE}" pid="3" name="MediaServiceImageTags">
    <vt:lpwstr/>
  </property>
</Properties>
</file>